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Algoritma ve Programlama</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Algoritma ve Programlama</a:t>
            </a:r>
            <a:br/>
            <a:br/>
            <a:r>
              <a:rPr/>
              <a:t>Yazar: Samet KARAŞ</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Algoritma ve Programlama</a:t>
            </a:r>
          </a:p>
        </p:txBody>
      </p:sp>
      <p:sp>
        <p:nvSpPr>
          <p:cNvPr id="3" name="Content Placeholder 2"/>
          <p:cNvSpPr>
            <a:spLocks noGrp="1"/>
          </p:cNvSpPr>
          <p:nvPr>
            <p:ph idx="1"/>
          </p:nvPr>
        </p:nvSpPr>
        <p:spPr/>
        <p:txBody>
          <a:bodyPr/>
          <a:lstStyle/>
          <a:p>
            <a:pPr lvl="0" indent="0" marL="0">
              <a:spcBef>
                <a:spcPts val="3000"/>
              </a:spcBef>
              <a:buNone/>
            </a:pPr>
            <a:r>
              <a:rPr b="1"/>
              <a:t>Hafta-2 (Programlamaya Giriş)</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Programlamaya Giriş</a:t>
            </a:r>
          </a:p>
          <a:p>
            <a:pPr lvl="0"/>
            <a:r>
              <a:rPr/>
              <a:t>Programlama Nedir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Programlama Nedir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Programlama</a:t>
            </a:r>
          </a:p>
          <a:p>
            <a:pPr lvl="0"/>
            <a:r>
              <a:rPr b="1"/>
              <a:t>Programlamanın Tanımı</a:t>
            </a:r>
            <a:r>
              <a:rPr/>
              <a:t> Programlama, bilgisayara donanıma nasıl davranacağını söyleyen, bilgisayarı yönlendiren komutlar, kelimeler, aritmetik işlemlerdir. Başka bir deyişle programlama, bilgisayar programlarının yazılması, test edilmesi ve sürdürülmesi sürecine verilen addır.</a:t>
            </a:r>
          </a:p>
          <a:p>
            <a:pPr lvl="0" indent="0" marL="0">
              <a:buNone/>
            </a:pPr>
            <a:r>
              <a:rPr/>
              <a:t>Programlama bir programlama dilinde yapılır. Bu programlama dili, Java ve C # gibi üst düzey bir dilin yanı sıra C, assembly ve bazı durumlarda makine dili olabilir. Yazılı kaynak kodu genellikle bir derleyici ve bağlayıcı yardımıyla belirli bir sistemde yürütülebilir hale getirilir. Buna ek olarak, kaynak kodu bir tercüman yardımı ile derlemeye gerek kalmadan satır satır çalıştırılabilir.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Yazılan veya ortografik okunan programlarda mantıksal hatalarınız olsun, derleyici, kullanıcıya bir hata göstererek veya programı çalıştırarak ve sonucu temsil ederek programı iyileştirmeye yardımcı olmak için bulduğu hataları bulur, ayrıca diğer birçok özelliği barındırabilecek özellik türüne göre (fareyi bir özelliğin üzerine getirerek). değişken yazıldığı zaman kodda fonksiyon vurgulandığında değişkenin özelliklerini göstermek için fonksiyonu bulup satıra gidebilmek, kodu okumayı kolaylaştırmak için kod almak için bölge yardımı ile etiket oluşturmak, vb.) platformlardır.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a:t>
            </a:r>
          </a:p>
          <a:p>
            <a:pPr lvl="0"/>
            <a:r>
              <a:rPr/>
              <a:t>center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DAHA FAZLA ARAŞTIRMA YAPIN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https://www.linkedin.com/in/samet-kara%C5%9F-585999251/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dc:title>
  <dc:creator>Yazar: Samet KARAŞ</dc:creator>
  <cp:keywords/>
  <dcterms:created xsi:type="dcterms:W3CDTF">2022-10-18T08:43:29Z</dcterms:created>
  <dcterms:modified xsi:type="dcterms:W3CDTF">2022-10-18T08:43:29Z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Samet KARAŞ</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Algoritma ve Programlama</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Algoritma ve Programlama</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