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6" r:id="rId10"/>
    <p:sldId id="265" r:id="rId11"/>
    <p:sldId id="264" r:id="rId12"/>
    <p:sldId id="275" r:id="rId13"/>
    <p:sldId id="263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40579" y="414065"/>
            <a:ext cx="7766936" cy="1152361"/>
          </a:xfrm>
        </p:spPr>
        <p:txBody>
          <a:bodyPr/>
          <a:lstStyle/>
          <a:p>
            <a:r>
              <a:rPr lang="en-US" altLang="zh-TW" dirty="0" err="1" smtClean="0"/>
              <a:t>Apolo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4809" y="3585008"/>
            <a:ext cx="7766936" cy="1096899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Team14</a:t>
            </a:r>
          </a:p>
          <a:p>
            <a:r>
              <a:rPr lang="en-US" altLang="zh-TW" sz="2400" dirty="0" smtClean="0"/>
              <a:t>1031511 </a:t>
            </a:r>
            <a:r>
              <a:rPr lang="zh-TW" altLang="en-US" sz="2400" dirty="0" smtClean="0"/>
              <a:t>陳哲賢</a:t>
            </a:r>
            <a:endParaRPr lang="en-US" altLang="zh-TW" sz="2400" dirty="0" smtClean="0"/>
          </a:p>
          <a:p>
            <a:r>
              <a:rPr lang="en-US" altLang="zh-TW" sz="2400" dirty="0" smtClean="0"/>
              <a:t>1031416 </a:t>
            </a:r>
            <a:r>
              <a:rPr lang="zh-TW" altLang="en-US" sz="2400" dirty="0" smtClean="0"/>
              <a:t>呂學承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7981" y="206543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Java </a:t>
            </a:r>
            <a:r>
              <a:rPr lang="zh-TW" altLang="en-US" sz="2800" dirty="0" smtClean="0"/>
              <a:t>概論期末專題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40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4202" y="376686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Copy the link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99" y="1083718"/>
            <a:ext cx="6952890" cy="5446143"/>
          </a:xfrm>
        </p:spPr>
      </p:pic>
    </p:spTree>
    <p:extLst>
      <p:ext uri="{BB962C8B-B14F-4D97-AF65-F5344CB8AC3E}">
        <p14:creationId xmlns:p14="http://schemas.microsoft.com/office/powerpoint/2010/main" val="11221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1070" y="333554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Paste on browser and click “Click here”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0" y="1214820"/>
            <a:ext cx="8906613" cy="5009971"/>
          </a:xfrm>
        </p:spPr>
      </p:pic>
    </p:spTree>
    <p:extLst>
      <p:ext uri="{BB962C8B-B14F-4D97-AF65-F5344CB8AC3E}">
        <p14:creationId xmlns:p14="http://schemas.microsoft.com/office/powerpoint/2010/main" val="2365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Choose the song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9267"/>
            <a:ext cx="8596312" cy="3500337"/>
          </a:xfrm>
        </p:spPr>
      </p:pic>
    </p:spTree>
    <p:extLst>
      <p:ext uri="{BB962C8B-B14F-4D97-AF65-F5344CB8AC3E}">
        <p14:creationId xmlns:p14="http://schemas.microsoft.com/office/powerpoint/2010/main" val="29690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046" y="350808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Game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5" y="1043796"/>
            <a:ext cx="7172419" cy="5573283"/>
          </a:xfrm>
        </p:spPr>
      </p:pic>
    </p:spTree>
    <p:extLst>
      <p:ext uri="{BB962C8B-B14F-4D97-AF65-F5344CB8AC3E}">
        <p14:creationId xmlns:p14="http://schemas.microsoft.com/office/powerpoint/2010/main" val="7309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662" y="419819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Score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53" y="1080219"/>
            <a:ext cx="7047538" cy="5490457"/>
          </a:xfrm>
        </p:spPr>
      </p:pic>
    </p:spTree>
    <p:extLst>
      <p:ext uri="{BB962C8B-B14F-4D97-AF65-F5344CB8AC3E}">
        <p14:creationId xmlns:p14="http://schemas.microsoft.com/office/powerpoint/2010/main" val="18051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6" y="826250"/>
            <a:ext cx="7131463" cy="5534954"/>
          </a:xfrm>
        </p:spPr>
      </p:pic>
    </p:spTree>
    <p:extLst>
      <p:ext uri="{BB962C8B-B14F-4D97-AF65-F5344CB8AC3E}">
        <p14:creationId xmlns:p14="http://schemas.microsoft.com/office/powerpoint/2010/main" val="8421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3" y="725860"/>
            <a:ext cx="7165894" cy="5580049"/>
          </a:xfrm>
        </p:spPr>
      </p:pic>
    </p:spTree>
    <p:extLst>
      <p:ext uri="{BB962C8B-B14F-4D97-AF65-F5344CB8AC3E}">
        <p14:creationId xmlns:p14="http://schemas.microsoft.com/office/powerpoint/2010/main" val="11102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" y="1380227"/>
            <a:ext cx="7496956" cy="4756689"/>
          </a:xfrm>
        </p:spPr>
      </p:pic>
    </p:spTree>
    <p:extLst>
      <p:ext uri="{BB962C8B-B14F-4D97-AF65-F5344CB8AC3E}">
        <p14:creationId xmlns:p14="http://schemas.microsoft.com/office/powerpoint/2010/main" val="11166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7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5357" y="402566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一、簡介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839" y="1634378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Apolo</a:t>
            </a:r>
            <a:r>
              <a:rPr lang="zh-TW" altLang="en-US" sz="2800" dirty="0"/>
              <a:t>是一款音樂節奏遊戲，遊戲名稱取自希臘神話的音樂之神阿波羅</a:t>
            </a:r>
            <a:r>
              <a:rPr lang="en-US" altLang="zh-TW" sz="2800" dirty="0"/>
              <a:t>(Apollo)</a:t>
            </a:r>
            <a:r>
              <a:rPr lang="zh-TW" altLang="en-US" sz="2800" dirty="0"/>
              <a:t>，我們想要做的是一款靈活性較大的音樂遊戲</a:t>
            </a:r>
            <a:r>
              <a:rPr lang="zh-TW" altLang="en-US" sz="2800" dirty="0" smtClean="0"/>
              <a:t>，我們</a:t>
            </a:r>
            <a:r>
              <a:rPr lang="zh-TW" altLang="en-US" sz="2800" dirty="0"/>
              <a:t>會</a:t>
            </a:r>
            <a:r>
              <a:rPr lang="zh-TW" altLang="en-US" sz="2800" dirty="0" smtClean="0"/>
              <a:t>提供讓</a:t>
            </a:r>
            <a:r>
              <a:rPr lang="zh-TW" altLang="en-US" sz="2800" dirty="0"/>
              <a:t>使用者自行匯入喜歡的</a:t>
            </a:r>
            <a:r>
              <a:rPr lang="zh-TW" altLang="en-US" sz="2800" dirty="0" smtClean="0"/>
              <a:t>音樂，</a:t>
            </a:r>
            <a:r>
              <a:rPr lang="zh-TW" altLang="en-US" sz="2800" dirty="0"/>
              <a:t>並透過我們軟體內部的分析後生產出一個相對應的遊戲</a:t>
            </a:r>
            <a:r>
              <a:rPr lang="zh-TW" altLang="en-US" sz="2800" dirty="0" smtClean="0"/>
              <a:t>關卡</a:t>
            </a:r>
            <a:r>
              <a:rPr lang="zh-TW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94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5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2443" y="221411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Sign in or entry by guest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36" y="1233578"/>
            <a:ext cx="7159881" cy="4851580"/>
          </a:xfrm>
        </p:spPr>
      </p:pic>
    </p:spTree>
    <p:extLst>
      <p:ext uri="{BB962C8B-B14F-4D97-AF65-F5344CB8AC3E}">
        <p14:creationId xmlns:p14="http://schemas.microsoft.com/office/powerpoint/2010/main" val="41727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59434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Main menu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1197133"/>
            <a:ext cx="7945534" cy="5059805"/>
          </a:xfrm>
        </p:spPr>
      </p:pic>
    </p:spTree>
    <p:extLst>
      <p:ext uri="{BB962C8B-B14F-4D97-AF65-F5344CB8AC3E}">
        <p14:creationId xmlns:p14="http://schemas.microsoft.com/office/powerpoint/2010/main" val="31105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684" y="368061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Download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43" y="1123351"/>
            <a:ext cx="6996022" cy="5436215"/>
          </a:xfrm>
        </p:spPr>
      </p:pic>
    </p:spTree>
    <p:extLst>
      <p:ext uri="{BB962C8B-B14F-4D97-AF65-F5344CB8AC3E}">
        <p14:creationId xmlns:p14="http://schemas.microsoft.com/office/powerpoint/2010/main" val="7092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2059" y="307676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Get URL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99" y="1041725"/>
            <a:ext cx="7112320" cy="5550077"/>
          </a:xfrm>
        </p:spPr>
      </p:pic>
    </p:spTree>
    <p:extLst>
      <p:ext uri="{BB962C8B-B14F-4D97-AF65-F5344CB8AC3E}">
        <p14:creationId xmlns:p14="http://schemas.microsoft.com/office/powerpoint/2010/main" val="13237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710850"/>
            <a:ext cx="7374513" cy="5720872"/>
          </a:xfrm>
        </p:spPr>
      </p:pic>
    </p:spTree>
    <p:extLst>
      <p:ext uri="{BB962C8B-B14F-4D97-AF65-F5344CB8AC3E}">
        <p14:creationId xmlns:p14="http://schemas.microsoft.com/office/powerpoint/2010/main" val="27385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2443" y="23866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Download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65" y="961461"/>
            <a:ext cx="7336605" cy="5710294"/>
          </a:xfrm>
        </p:spPr>
      </p:pic>
    </p:spTree>
    <p:extLst>
      <p:ext uri="{BB962C8B-B14F-4D97-AF65-F5344CB8AC3E}">
        <p14:creationId xmlns:p14="http://schemas.microsoft.com/office/powerpoint/2010/main" val="42924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685" y="299049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Convert to MP3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2" y="924421"/>
            <a:ext cx="7237561" cy="5626563"/>
          </a:xfrm>
        </p:spPr>
      </p:pic>
    </p:spTree>
    <p:extLst>
      <p:ext uri="{BB962C8B-B14F-4D97-AF65-F5344CB8AC3E}">
        <p14:creationId xmlns:p14="http://schemas.microsoft.com/office/powerpoint/2010/main" val="18243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114</Words>
  <Application>Microsoft Office PowerPoint</Application>
  <PresentationFormat>寬螢幕</PresentationFormat>
  <Paragraphs>19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Arial</vt:lpstr>
      <vt:lpstr>Trebuchet MS</vt:lpstr>
      <vt:lpstr>Wingdings 3</vt:lpstr>
      <vt:lpstr>多面向</vt:lpstr>
      <vt:lpstr>Apolo</vt:lpstr>
      <vt:lpstr>一、簡介</vt:lpstr>
      <vt:lpstr>Sign in or entry by guest </vt:lpstr>
      <vt:lpstr>Main menu</vt:lpstr>
      <vt:lpstr>Download</vt:lpstr>
      <vt:lpstr>Get URL</vt:lpstr>
      <vt:lpstr>PowerPoint 簡報</vt:lpstr>
      <vt:lpstr>Download page</vt:lpstr>
      <vt:lpstr>Convert to MP3</vt:lpstr>
      <vt:lpstr>Copy the link</vt:lpstr>
      <vt:lpstr>Paste on browser and click “Click here”</vt:lpstr>
      <vt:lpstr>Choose the song </vt:lpstr>
      <vt:lpstr>Game page</vt:lpstr>
      <vt:lpstr>Score </vt:lpstr>
      <vt:lpstr>PowerPoint 簡報</vt:lpstr>
      <vt:lpstr>PowerPoint 簡報</vt:lpstr>
      <vt:lpstr>About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</dc:title>
  <dc:creator>Windows User</dc:creator>
  <cp:lastModifiedBy>Windows User</cp:lastModifiedBy>
  <cp:revision>12</cp:revision>
  <dcterms:created xsi:type="dcterms:W3CDTF">2018-01-02T12:44:45Z</dcterms:created>
  <dcterms:modified xsi:type="dcterms:W3CDTF">2018-01-02T13:49:18Z</dcterms:modified>
</cp:coreProperties>
</file>