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7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7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59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97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8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9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8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8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C4117-790F-4C98-B88D-E3D468DB10AA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ACB92F-17E7-46AB-BF09-4175569AE3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-120942"/>
            <a:ext cx="10058400" cy="3566160"/>
          </a:xfrm>
        </p:spPr>
        <p:txBody>
          <a:bodyPr/>
          <a:lstStyle/>
          <a:p>
            <a:r>
              <a:rPr lang="en-US" altLang="zh-TW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APOLO WIFI</a:t>
            </a:r>
            <a:r>
              <a:rPr lang="zh-TW" altLang="en-US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zh-TW" dirty="0" smtClean="0">
                <a:latin typeface="MS PGothic" panose="020B0600070205080204" pitchFamily="34" charset="-128"/>
                <a:ea typeface="MS PGothic" panose="020B0600070205080204" pitchFamily="34" charset="-128"/>
              </a:rPr>
              <a:t>Analysis</a:t>
            </a:r>
            <a:endParaRPr lang="zh-TW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7809" y="191987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隨著手機電腦等設備的普及，</a:t>
            </a: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9070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13" y="1869988"/>
            <a:ext cx="7062334" cy="3972563"/>
          </a:xfrm>
        </p:spPr>
      </p:pic>
    </p:spTree>
    <p:extLst>
      <p:ext uri="{BB962C8B-B14F-4D97-AF65-F5344CB8AC3E}">
        <p14:creationId xmlns:p14="http://schemas.microsoft.com/office/powerpoint/2010/main" val="193876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11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MS PGothic</vt:lpstr>
      <vt:lpstr>新細明體</vt:lpstr>
      <vt:lpstr>Calibri</vt:lpstr>
      <vt:lpstr>Calibri Light</vt:lpstr>
      <vt:lpstr>回顧</vt:lpstr>
      <vt:lpstr>APOLO WIFI Analysis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williamko</dc:creator>
  <cp:lastModifiedBy>Windows User</cp:lastModifiedBy>
  <cp:revision>38</cp:revision>
  <dcterms:created xsi:type="dcterms:W3CDTF">2017-10-03T04:24:09Z</dcterms:created>
  <dcterms:modified xsi:type="dcterms:W3CDTF">2017-11-25T08:13:44Z</dcterms:modified>
</cp:coreProperties>
</file>