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BMI Calculator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 Project for Calculating and Classifying BMI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Calculates BMI using weight (kg) and height (feet)</a:t>
            </a:r>
          </a:p>
          <a:p>
            <a:r>
              <a:t>• Converts height from feet to meters</a:t>
            </a:r>
          </a:p>
          <a:p>
            <a:r>
              <a:t>• Classifies BMI into categories: Underweight, Normal, Overweight, Obesity</a:t>
            </a:r>
          </a:p>
          <a:p>
            <a:r>
              <a:t>• Provides health tips based on BMI category</a:t>
            </a:r>
          </a:p>
          <a:p>
            <a:r>
              <a:t>• Allows multiple calculations with input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