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4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22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7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51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0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4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1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0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4185117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41709" y="4241801"/>
            <a:ext cx="84582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378" y="1143000"/>
            <a:ext cx="6619243" cy="3389217"/>
          </a:xfrm>
        </p:spPr>
        <p:txBody>
          <a:bodyPr anchor="ctr">
            <a:normAutofit/>
          </a:bodyPr>
          <a:lstStyle/>
          <a:p>
            <a:pPr algn="ctr"/>
            <a:r>
              <a:rPr lang="en-IN" sz="5700">
                <a:solidFill>
                  <a:srgbClr val="FFFFFF"/>
                </a:solidFill>
              </a:rPr>
              <a:t>Real-Time Chat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378" y="5240851"/>
            <a:ext cx="6619243" cy="828932"/>
          </a:xfrm>
        </p:spPr>
        <p:txBody>
          <a:bodyPr>
            <a:normAutofit/>
          </a:bodyPr>
          <a:lstStyle/>
          <a:p>
            <a:pPr algn="ctr"/>
            <a:r>
              <a:rPr lang="en-US" sz="2100" dirty="0">
                <a:solidFill>
                  <a:schemeClr val="tx2"/>
                </a:solidFill>
              </a:rPr>
              <a:t>A Simple Python-Based Chat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This project demonstrates a functional chat application with key features such as:</a:t>
            </a:r>
          </a:p>
          <a:p>
            <a:r>
              <a:rPr sz="2000" dirty="0"/>
              <a:t>- Multi-client support</a:t>
            </a:r>
          </a:p>
          <a:p>
            <a:r>
              <a:rPr sz="2000" dirty="0"/>
              <a:t>- Message history</a:t>
            </a:r>
            <a:endParaRPr lang="en-IN" sz="2000" dirty="0"/>
          </a:p>
          <a:p>
            <a:r>
              <a:rPr lang="en-IN" sz="2000" dirty="0"/>
              <a:t>Client – Server model for efficient messaging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This chat application is designed to facilitate real-time text-based communication between multiple users using a simple client-server architecture implemented in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2000" dirty="0"/>
              <a:t>Multi-client support</a:t>
            </a:r>
          </a:p>
          <a:p>
            <a:r>
              <a:rPr sz="2000" dirty="0"/>
              <a:t>- Unique nickname management</a:t>
            </a:r>
          </a:p>
          <a:p>
            <a:r>
              <a:rPr sz="2000" dirty="0"/>
              <a:t>- Message broadcasting</a:t>
            </a:r>
          </a:p>
          <a:p>
            <a:r>
              <a:rPr sz="2000" dirty="0"/>
              <a:t>- Chat history saving and retrieval</a:t>
            </a:r>
          </a:p>
          <a:p>
            <a:r>
              <a:rPr sz="2000" dirty="0"/>
              <a:t>- Online user notifications</a:t>
            </a:r>
          </a:p>
          <a:p>
            <a:r>
              <a:rPr sz="2000" dirty="0"/>
              <a:t>- Error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The application consists of two main components:</a:t>
            </a:r>
          </a:p>
          <a:p>
            <a:r>
              <a:rPr sz="2000" dirty="0"/>
              <a:t>1. **Server**: Manages client connections, broadcasts messages, and stores chat history.</a:t>
            </a:r>
          </a:p>
          <a:p>
            <a:r>
              <a:rPr sz="2000" dirty="0"/>
              <a:t>2. **Client**: Connects to the server, sends and receives messages, and handles user input.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 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The server uses sockets for communication and threading to handle multiple clients:</a:t>
            </a:r>
          </a:p>
          <a:p>
            <a:r>
              <a:rPr sz="2000" dirty="0"/>
              <a:t>- Bind to host and port</a:t>
            </a:r>
          </a:p>
          <a:p>
            <a:r>
              <a:rPr sz="2000" dirty="0"/>
              <a:t>- Accept incoming connections</a:t>
            </a:r>
          </a:p>
          <a:p>
            <a:r>
              <a:rPr sz="2000" dirty="0"/>
              <a:t>- Broadcast messages to all clients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The client connects to the server and allows users to send and receive messages:</a:t>
            </a:r>
          </a:p>
          <a:p>
            <a:r>
              <a:rPr sz="2000" dirty="0"/>
              <a:t>- Input unique nickname</a:t>
            </a:r>
          </a:p>
          <a:p>
            <a:r>
              <a:rPr sz="2000" dirty="0"/>
              <a:t>- Send messages to server</a:t>
            </a:r>
          </a:p>
          <a:p>
            <a:r>
              <a:rPr sz="2000" dirty="0"/>
              <a:t>- Receive messages from other clients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 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The server broadcasts messages to all connected clients:</a:t>
            </a:r>
          </a:p>
          <a:p>
            <a:r>
              <a:rPr sz="2000" dirty="0"/>
              <a:t>Code Example:</a:t>
            </a:r>
          </a:p>
          <a:p>
            <a:r>
              <a:rPr sz="2000" dirty="0"/>
              <a:t>```python</a:t>
            </a:r>
          </a:p>
          <a:p>
            <a:r>
              <a:rPr sz="2000" dirty="0"/>
              <a:t>def broadcast(message):</a:t>
            </a:r>
          </a:p>
          <a:p>
            <a:r>
              <a:rPr sz="2000" dirty="0"/>
              <a:t>    for client in clients:</a:t>
            </a:r>
          </a:p>
          <a:p>
            <a:r>
              <a:rPr sz="2000" dirty="0"/>
              <a:t>        </a:t>
            </a:r>
            <a:r>
              <a:rPr sz="2000" dirty="0" err="1"/>
              <a:t>client.send</a:t>
            </a:r>
            <a:r>
              <a:rPr sz="2000" dirty="0"/>
              <a:t>(</a:t>
            </a:r>
            <a:r>
              <a:rPr sz="2000" dirty="0" err="1"/>
              <a:t>message.encode</a:t>
            </a:r>
            <a:r>
              <a:rPr sz="2000" dirty="0"/>
              <a:t>('utf-8'))</a:t>
            </a:r>
          </a:p>
          <a:p>
            <a:r>
              <a:rPr sz="2000" dirty="0"/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 History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Messages are saved to a text file and can be retrieved by new clients:</a:t>
            </a:r>
          </a:p>
          <a:p>
            <a:r>
              <a:rPr sz="2000" dirty="0"/>
              <a:t>Code Example:</a:t>
            </a:r>
          </a:p>
          <a:p>
            <a:r>
              <a:rPr sz="2000" dirty="0"/>
              <a:t>```python</a:t>
            </a:r>
          </a:p>
          <a:p>
            <a:r>
              <a:rPr sz="2000" dirty="0"/>
              <a:t>def </a:t>
            </a:r>
            <a:r>
              <a:rPr sz="2000" dirty="0" err="1"/>
              <a:t>save_message</a:t>
            </a:r>
            <a:r>
              <a:rPr sz="2000" dirty="0"/>
              <a:t>(message):</a:t>
            </a:r>
          </a:p>
          <a:p>
            <a:r>
              <a:rPr sz="2000" dirty="0"/>
              <a:t>    with open(</a:t>
            </a:r>
            <a:r>
              <a:rPr sz="2000" dirty="0" err="1"/>
              <a:t>message_history_file</a:t>
            </a:r>
            <a:r>
              <a:rPr sz="2000" dirty="0"/>
              <a:t>, 'a') as file:</a:t>
            </a:r>
          </a:p>
          <a:p>
            <a:r>
              <a:rPr sz="2000" dirty="0"/>
              <a:t>        </a:t>
            </a:r>
            <a:r>
              <a:rPr sz="2000" dirty="0" err="1"/>
              <a:t>file.write</a:t>
            </a:r>
            <a:r>
              <a:rPr sz="2000" dirty="0"/>
              <a:t>(message + '\n')</a:t>
            </a:r>
          </a:p>
          <a:p>
            <a:r>
              <a:rPr sz="2000" dirty="0"/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199"/>
            <a:ext cx="6345260" cy="3891935"/>
          </a:xfrm>
        </p:spPr>
        <p:txBody>
          <a:bodyPr>
            <a:noAutofit/>
          </a:bodyPr>
          <a:lstStyle/>
          <a:p>
            <a:r>
              <a:rPr sz="2000" dirty="0"/>
              <a:t>To run the application:</a:t>
            </a:r>
          </a:p>
          <a:p>
            <a:r>
              <a:rPr sz="2000" dirty="0"/>
              <a:t>1. Start the server:</a:t>
            </a:r>
          </a:p>
          <a:p>
            <a:r>
              <a:rPr sz="2000" dirty="0"/>
              <a:t>   ```bash</a:t>
            </a:r>
          </a:p>
          <a:p>
            <a:r>
              <a:rPr sz="2000" dirty="0"/>
              <a:t>   python server.py</a:t>
            </a:r>
          </a:p>
          <a:p>
            <a:r>
              <a:rPr sz="2000" dirty="0"/>
              <a:t>   ```</a:t>
            </a:r>
          </a:p>
          <a:p>
            <a:r>
              <a:rPr sz="2000" dirty="0"/>
              <a:t>2. Open multiple terminals for clients:</a:t>
            </a:r>
          </a:p>
          <a:p>
            <a:r>
              <a:rPr sz="2000" dirty="0"/>
              <a:t>   ```bash</a:t>
            </a:r>
          </a:p>
          <a:p>
            <a:r>
              <a:rPr sz="2000" dirty="0"/>
              <a:t>   python client.py</a:t>
            </a:r>
          </a:p>
          <a:p>
            <a:r>
              <a:rPr sz="2000" dirty="0"/>
              <a:t>   ```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331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Real-Time Chat Application</vt:lpstr>
      <vt:lpstr>Introduction</vt:lpstr>
      <vt:lpstr>Features</vt:lpstr>
      <vt:lpstr>Architecture Overview</vt:lpstr>
      <vt:lpstr>Server Code Highlights</vt:lpstr>
      <vt:lpstr>Client Code Highlights</vt:lpstr>
      <vt:lpstr>Message Broadcasting</vt:lpstr>
      <vt:lpstr>Chat History Feature</vt:lpstr>
      <vt:lpstr>Running the Application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Duggisetty Venkata Sai Samhitha</cp:lastModifiedBy>
  <cp:revision>2</cp:revision>
  <dcterms:created xsi:type="dcterms:W3CDTF">2013-01-27T09:14:16Z</dcterms:created>
  <dcterms:modified xsi:type="dcterms:W3CDTF">2024-10-31T13:10:36Z</dcterms:modified>
  <cp:category/>
</cp:coreProperties>
</file>