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72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3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5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6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3A50-6E63-2F42-9C0B-18C8D9219D1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7F0BFF-748C-7641-846B-42AF97E8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  <p:sldLayoutId id="2147484274" r:id="rId12"/>
    <p:sldLayoutId id="2147484275" r:id="rId13"/>
    <p:sldLayoutId id="2147484276" r:id="rId14"/>
    <p:sldLayoutId id="2147484277" r:id="rId15"/>
    <p:sldLayoutId id="21474842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D41F-ED40-AD48-A241-5E653EA0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412" y="107951"/>
            <a:ext cx="8791575" cy="2387600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criticism of the study design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3E30C-93D6-B747-8BA2-AC146F930956}"/>
              </a:ext>
            </a:extLst>
          </p:cNvPr>
          <p:cNvSpPr txBox="1"/>
          <p:nvPr/>
        </p:nvSpPr>
        <p:spPr>
          <a:xfrm>
            <a:off x="2347912" y="2495551"/>
            <a:ext cx="9410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criticism: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Appreciable research done on comparison of CFM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eCFM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of time and effort was spent in conducting survey.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tips for Software Engineers who work on DAS.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criticism: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solve all the modelling issues.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five behavioral properties were considered while evaluating CFM.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would need different participant profiles and the population needs to be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3785-7CED-784C-A386-4EB5FF19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1A46-30C1-FE42-AE92-CA089945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Software engineers to model constraints among context features.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concepts lets Engineers organize context features into categories.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Faults are identified in the early stage.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Engineers handle diverse contexts.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in avoiding adaptation failures during DAS execution.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the Engineers to define context groups according to the context source.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7FCC-D392-574E-893B-A02E580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5C63-1827-C044-9F2F-C95210B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 information on the criteria used in evaluation of CFM.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VMTs were identified based on DSPL Literature based on 12 criteria is mentioned in the journal. No information regarding how the criteria was defined.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experiments were used in identifying CFM&gt;TGMC, the data might not be accurate completely.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CFM has limited expressiveness – doesn’t allow to define constraints among contexts.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properties to verify increase in model checking, the time taken to verify them increases.</a:t>
            </a:r>
          </a:p>
        </p:txBody>
      </p:sp>
    </p:spTree>
    <p:extLst>
      <p:ext uri="{BB962C8B-B14F-4D97-AF65-F5344CB8AC3E}">
        <p14:creationId xmlns:p14="http://schemas.microsoft.com/office/powerpoint/2010/main" val="35970148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{FDF5C278-FC3A-AF4B-8A55-8400DF9D4C57}tf10001069</Template>
  <TotalTime>266</TotalTime>
  <Words>226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Times New Roman</vt:lpstr>
      <vt:lpstr>Wingdings</vt:lpstr>
      <vt:lpstr>Wingdings 3</vt:lpstr>
      <vt:lpstr>Wisp</vt:lpstr>
      <vt:lpstr>General criticism of the study design </vt:lpstr>
      <vt:lpstr>Positive Constraints</vt:lpstr>
      <vt:lpstr>Negative Constraints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criticism of the study design: </dc:title>
  <dc:creator>Tummanapalli, Samhitha (UMKC-Student)</dc:creator>
  <cp:lastModifiedBy>Tummanapalli, Samhitha (UMKC-Student)</cp:lastModifiedBy>
  <cp:revision>11</cp:revision>
  <dcterms:created xsi:type="dcterms:W3CDTF">2018-04-09T19:14:48Z</dcterms:created>
  <dcterms:modified xsi:type="dcterms:W3CDTF">2018-04-09T23:41:17Z</dcterms:modified>
</cp:coreProperties>
</file>