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3/6/2018</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3/6/2018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3/6/2018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3/6/2018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3/6/2018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3/6/2018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3/6/2018</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3/6/2018</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amhitha1193/ase-project/blob/master/increment1/documentation/increment2.JPG" TargetMode="External"/><Relationship Id="rId2" Type="http://schemas.openxmlformats.org/officeDocument/2006/relationships/hyperlink" Target="https://github.com/Samhitha1193/ase-project/blob/master/increment1/documentation/increment1.JP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C53F-2268-43D7-BEB9-36A6BFDB3963}"/>
              </a:ext>
            </a:extLst>
          </p:cNvPr>
          <p:cNvSpPr>
            <a:spLocks noGrp="1"/>
          </p:cNvSpPr>
          <p:nvPr>
            <p:ph type="ctrTitle"/>
          </p:nvPr>
        </p:nvSpPr>
        <p:spPr/>
        <p:txBody>
          <a:bodyPr/>
          <a:lstStyle/>
          <a:p>
            <a:r>
              <a:rPr lang="en-US" dirty="0"/>
              <a:t>INCREMENT-1</a:t>
            </a:r>
          </a:p>
        </p:txBody>
      </p:sp>
      <p:sp>
        <p:nvSpPr>
          <p:cNvPr id="3" name="Subtitle 2">
            <a:extLst>
              <a:ext uri="{FF2B5EF4-FFF2-40B4-BE49-F238E27FC236}">
                <a16:creationId xmlns:a16="http://schemas.microsoft.com/office/drawing/2014/main" id="{F7DE5D2F-897D-4D1E-88C7-1E2930CAFF4C}"/>
              </a:ext>
            </a:extLst>
          </p:cNvPr>
          <p:cNvSpPr>
            <a:spLocks noGrp="1"/>
          </p:cNvSpPr>
          <p:nvPr>
            <p:ph type="subTitle" idx="1"/>
          </p:nvPr>
        </p:nvSpPr>
        <p:spPr/>
        <p:txBody>
          <a:bodyPr>
            <a:noAutofit/>
          </a:bodyPr>
          <a:lstStyle/>
          <a:p>
            <a:r>
              <a:rPr lang="en-US" dirty="0"/>
              <a:t>SUBMITTED BY:</a:t>
            </a:r>
          </a:p>
          <a:p>
            <a:r>
              <a:rPr lang="en-US" dirty="0"/>
              <a:t>KUSHAL</a:t>
            </a:r>
          </a:p>
          <a:p>
            <a:r>
              <a:rPr lang="en-US" dirty="0"/>
              <a:t>SAMHITHA</a:t>
            </a:r>
          </a:p>
          <a:p>
            <a:r>
              <a:rPr lang="en-US" dirty="0"/>
              <a:t>SWATI</a:t>
            </a:r>
          </a:p>
          <a:p>
            <a:r>
              <a:rPr lang="en-US" dirty="0"/>
              <a:t>ZEENAT</a:t>
            </a:r>
          </a:p>
        </p:txBody>
      </p:sp>
    </p:spTree>
    <p:extLst>
      <p:ext uri="{BB962C8B-B14F-4D97-AF65-F5344CB8AC3E}">
        <p14:creationId xmlns:p14="http://schemas.microsoft.com/office/powerpoint/2010/main" val="303195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B105D-6BF9-4246-A3B4-B92019F2A100}"/>
              </a:ext>
            </a:extLst>
          </p:cNvPr>
          <p:cNvSpPr>
            <a:spLocks noGrp="1"/>
          </p:cNvSpPr>
          <p:nvPr>
            <p:ph type="title"/>
          </p:nvPr>
        </p:nvSpPr>
        <p:spPr>
          <a:xfrm>
            <a:off x="1326643" y="807323"/>
            <a:ext cx="9728211" cy="1046432"/>
          </a:xfrm>
        </p:spPr>
        <p:txBody>
          <a:bodyPr/>
          <a:lstStyle/>
          <a:p>
            <a:r>
              <a:rPr lang="en-US" dirty="0"/>
              <a:t>  </a:t>
            </a:r>
          </a:p>
        </p:txBody>
      </p:sp>
      <p:sp>
        <p:nvSpPr>
          <p:cNvPr id="3" name="Content Placeholder 2">
            <a:extLst>
              <a:ext uri="{FF2B5EF4-FFF2-40B4-BE49-F238E27FC236}">
                <a16:creationId xmlns:a16="http://schemas.microsoft.com/office/drawing/2014/main" id="{08D45AC1-D7F0-4A3B-BA37-639A24BB47B7}"/>
              </a:ext>
            </a:extLst>
          </p:cNvPr>
          <p:cNvSpPr>
            <a:spLocks noGrp="1"/>
          </p:cNvSpPr>
          <p:nvPr>
            <p:ph idx="1"/>
          </p:nvPr>
        </p:nvSpPr>
        <p:spPr>
          <a:xfrm>
            <a:off x="2726937" y="807323"/>
            <a:ext cx="7444585" cy="1012860"/>
          </a:xfrm>
        </p:spPr>
        <p:txBody>
          <a:bodyPr>
            <a:normAutofit fontScale="92500" lnSpcReduction="20000"/>
          </a:bodyPr>
          <a:lstStyle/>
          <a:p>
            <a:pPr marL="0" indent="0">
              <a:buNone/>
            </a:pPr>
            <a:r>
              <a:rPr lang="en-US" dirty="0"/>
              <a:t>AIM : Is to introduce Augmented reality in Advertising which would help the companies to market their product. We chose Furniture Design as our field of Advertising</a:t>
            </a:r>
          </a:p>
          <a:p>
            <a:endParaRPr lang="en-US" dirty="0"/>
          </a:p>
        </p:txBody>
      </p:sp>
      <p:sp>
        <p:nvSpPr>
          <p:cNvPr id="4" name="Rectangle 1">
            <a:extLst>
              <a:ext uri="{FF2B5EF4-FFF2-40B4-BE49-F238E27FC236}">
                <a16:creationId xmlns:a16="http://schemas.microsoft.com/office/drawing/2014/main" id="{B7B9EFCF-45A1-4686-A532-2107B75A9BA0}"/>
              </a:ext>
            </a:extLst>
          </p:cNvPr>
          <p:cNvSpPr>
            <a:spLocks noChangeArrowheads="1"/>
          </p:cNvSpPr>
          <p:nvPr/>
        </p:nvSpPr>
        <p:spPr bwMode="auto">
          <a:xfrm>
            <a:off x="1326643" y="2074187"/>
            <a:ext cx="9796985"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4292E"/>
                </a:solidFill>
                <a:effectLst/>
                <a:latin typeface="-apple-system"/>
              </a:rPr>
              <a:t> </a:t>
            </a:r>
            <a:r>
              <a:rPr kumimoji="0" lang="en-US" altLang="en-US" sz="1400" b="0" i="0" u="none" strike="noStrike" cap="none" normalizeH="0" baseline="0" dirty="0">
                <a:ln>
                  <a:noFill/>
                </a:ln>
                <a:solidFill>
                  <a:srgbClr val="24292E"/>
                </a:solidFill>
                <a:effectLst/>
                <a:latin typeface="-apple-system"/>
              </a:rPr>
              <a:t>• IKEA place: Furniture placement app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4292E"/>
                </a:solidFill>
                <a:effectLst/>
                <a:latin typeface="-apple-system"/>
              </a:rPr>
              <a:t> • Amazon Shopping: Furniture placement , product recognition using camera/barcode, and product search Initially we have started with the front end development of our web application.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24292E"/>
                </a:solidFill>
                <a:effectLst/>
                <a:latin typeface="-apple-system"/>
              </a:rPr>
              <a:t> Did some coding using HTML, CSS and </a:t>
            </a:r>
            <a:r>
              <a:rPr kumimoji="0" lang="en-US" altLang="en-US" sz="1400" b="0" i="0" u="none" strike="noStrike" cap="none" normalizeH="0" baseline="0" dirty="0" err="1">
                <a:ln>
                  <a:noFill/>
                </a:ln>
                <a:solidFill>
                  <a:srgbClr val="24292E"/>
                </a:solidFill>
                <a:effectLst/>
                <a:latin typeface="-apple-system"/>
              </a:rPr>
              <a:t>js</a:t>
            </a:r>
            <a:r>
              <a:rPr kumimoji="0" lang="en-US" altLang="en-US" sz="1400" b="0" i="0" u="none" strike="noStrike" cap="none" normalizeH="0" baseline="0" dirty="0">
                <a:ln>
                  <a:noFill/>
                </a:ln>
                <a:solidFill>
                  <a:srgbClr val="24292E"/>
                </a:solidFill>
                <a:effectLst/>
                <a:latin typeface="-apple-system"/>
              </a:rPr>
              <a:t> to give a overview of how and what our app will do.</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4292E"/>
                </a:solidFill>
                <a:effectLst/>
                <a:latin typeface="-apple-system"/>
              </a:rPr>
              <a:t>  </a:t>
            </a:r>
            <a:endParaRPr kumimoji="0" lang="en-US" altLang="en-US" sz="55200" b="0" i="0" u="none" strike="noStrike" cap="none" normalizeH="0" baseline="0" dirty="0">
              <a:ln>
                <a:noFill/>
              </a:ln>
              <a:solidFill>
                <a:srgbClr val="24292E"/>
              </a:solidFill>
              <a:effectLst/>
              <a:latin typeface="-apple-system"/>
            </a:endParaRPr>
          </a:p>
        </p:txBody>
      </p:sp>
      <p:pic>
        <p:nvPicPr>
          <p:cNvPr id="1026" name="Picture 2" descr="https://github.com/Samhitha1193/ase-project/raw/master/increment1/documentation/Capture.JPG">
            <a:extLst>
              <a:ext uri="{FF2B5EF4-FFF2-40B4-BE49-F238E27FC236}">
                <a16:creationId xmlns:a16="http://schemas.microsoft.com/office/drawing/2014/main" id="{F227565E-2804-49C7-BDFE-475996940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123" y="3840706"/>
            <a:ext cx="4607106" cy="220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github.com/Samhitha1193/ase-project/raw/master/increment1/documentation/Capture_2.JPG">
            <a:extLst>
              <a:ext uri="{FF2B5EF4-FFF2-40B4-BE49-F238E27FC236}">
                <a16:creationId xmlns:a16="http://schemas.microsoft.com/office/drawing/2014/main" id="{A8979E85-DEDA-4E93-A432-2F541465E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6709" y="3840706"/>
            <a:ext cx="4616859" cy="211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64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6E9E4867-31E6-4CC4-9582-CA8548B12450}"/>
              </a:ext>
            </a:extLst>
          </p:cNvPr>
          <p:cNvSpPr>
            <a:spLocks noChangeArrowheads="1"/>
          </p:cNvSpPr>
          <p:nvPr/>
        </p:nvSpPr>
        <p:spPr bwMode="auto">
          <a:xfrm>
            <a:off x="2546749" y="-3298842"/>
            <a:ext cx="134662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4292E"/>
                </a:solidFill>
                <a:effectLst/>
                <a:latin typeface="-apple-system"/>
              </a:rPr>
              <a:t>Added a video as well to get a better understanding of our project features.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4292E"/>
                </a:solidFill>
                <a:effectLst/>
                <a:latin typeface="-apple-system"/>
              </a:rPr>
              <a:t>  </a:t>
            </a:r>
            <a:endParaRPr kumimoji="0" lang="en-US" altLang="en-US" sz="55300" b="0" i="0" u="none" strike="noStrike" cap="none" normalizeH="0" baseline="0">
              <a:ln>
                <a:noFill/>
              </a:ln>
              <a:solidFill>
                <a:srgbClr val="24292E"/>
              </a:solidFill>
              <a:effectLst/>
              <a:latin typeface="-apple-system"/>
            </a:endParaRPr>
          </a:p>
        </p:txBody>
      </p:sp>
      <p:pic>
        <p:nvPicPr>
          <p:cNvPr id="7" name="Picture 6" descr="A close up of a piece of paper&#10;&#10;Description generated with high confidence">
            <a:extLst>
              <a:ext uri="{FF2B5EF4-FFF2-40B4-BE49-F238E27FC236}">
                <a16:creationId xmlns:a16="http://schemas.microsoft.com/office/drawing/2014/main" id="{7DA0085D-813C-4039-BA8D-8A4845B3DB86}"/>
              </a:ext>
            </a:extLst>
          </p:cNvPr>
          <p:cNvPicPr>
            <a:picLocks noChangeAspect="1"/>
          </p:cNvPicPr>
          <p:nvPr/>
        </p:nvPicPr>
        <p:blipFill>
          <a:blip r:embed="rId2"/>
          <a:stretch>
            <a:fillRect/>
          </a:stretch>
        </p:blipFill>
        <p:spPr>
          <a:xfrm>
            <a:off x="1425641" y="732640"/>
            <a:ext cx="6889750" cy="3714750"/>
          </a:xfrm>
          <a:prstGeom prst="rect">
            <a:avLst/>
          </a:prstGeom>
        </p:spPr>
      </p:pic>
    </p:spTree>
    <p:extLst>
      <p:ext uri="{BB962C8B-B14F-4D97-AF65-F5344CB8AC3E}">
        <p14:creationId xmlns:p14="http://schemas.microsoft.com/office/powerpoint/2010/main" val="2200801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A8A0DB-6DBE-4E1C-9A0B-AD2766F6BD7F}"/>
              </a:ext>
            </a:extLst>
          </p:cNvPr>
          <p:cNvSpPr>
            <a:spLocks noChangeArrowheads="1"/>
          </p:cNvSpPr>
          <p:nvPr/>
        </p:nvSpPr>
        <p:spPr bwMode="auto">
          <a:xfrm>
            <a:off x="1031977" y="782260"/>
            <a:ext cx="11160023" cy="9335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24292E"/>
                </a:solidFill>
                <a:effectLst/>
                <a:latin typeface="-apple-system"/>
              </a:rPr>
              <a:t>TESTING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4292E"/>
                </a:solidFill>
                <a:effectLst/>
                <a:latin typeface="-apple-system"/>
              </a:rPr>
              <a:t>  </a:t>
            </a:r>
            <a:endParaRPr kumimoji="0" lang="en-US" altLang="en-US" sz="23800" b="0" i="0" u="none" strike="noStrike" cap="none" normalizeH="0" baseline="0" dirty="0">
              <a:ln>
                <a:noFill/>
              </a:ln>
              <a:solidFill>
                <a:srgbClr val="24292E"/>
              </a:solidFill>
              <a:effectLst/>
              <a:latin typeface="-apple-system"/>
            </a:endParaRPr>
          </a:p>
        </p:txBody>
      </p:sp>
      <p:pic>
        <p:nvPicPr>
          <p:cNvPr id="3074" name="Picture 2" descr="https://github.com/Samhitha1193/ase-project/raw/master/increment1/documentation/testing.JPG">
            <a:extLst>
              <a:ext uri="{FF2B5EF4-FFF2-40B4-BE49-F238E27FC236}">
                <a16:creationId xmlns:a16="http://schemas.microsoft.com/office/drawing/2014/main" id="{42F5A3D1-1324-48F6-A3AF-0438E3FC8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977" y="1940952"/>
            <a:ext cx="6364701" cy="3470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820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1FFC70-5B7D-4732-B02A-D73B4B08EC49}"/>
              </a:ext>
            </a:extLst>
          </p:cNvPr>
          <p:cNvSpPr>
            <a:spLocks noChangeArrowheads="1"/>
          </p:cNvSpPr>
          <p:nvPr/>
        </p:nvSpPr>
        <p:spPr bwMode="auto">
          <a:xfrm flipH="1">
            <a:off x="796007" y="5261821"/>
            <a:ext cx="85100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4292E"/>
                </a:solidFill>
                <a:effectLst/>
                <a:latin typeface="-apple-system"/>
              </a:rPr>
              <a:t>We have implemented the application using AR.js on web in this increment. Some of the code snippets are as follows: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24292E"/>
                </a:solidFill>
                <a:effectLst/>
                <a:latin typeface="-apple-system"/>
              </a:rPr>
              <a:t>ARToolKit</a:t>
            </a:r>
            <a:r>
              <a:rPr kumimoji="0" lang="en-US" altLang="en-US" sz="1600" b="0" i="0" u="none" strike="noStrike" cap="none" normalizeH="0" baseline="0" dirty="0">
                <a:ln>
                  <a:noFill/>
                </a:ln>
                <a:solidFill>
                  <a:srgbClr val="24292E"/>
                </a:solidFill>
                <a:effectLst/>
                <a:latin typeface="-apple-system"/>
              </a:rPr>
              <a:t> is an open-source library that we use to localize it through the phone camera.</a:t>
            </a:r>
          </a:p>
        </p:txBody>
      </p:sp>
      <p:pic>
        <p:nvPicPr>
          <p:cNvPr id="4098" name="Picture 2" descr="https://github.com/Samhitha1193/ase-project/raw/master/increment1/documentation/code_2.JPG">
            <a:extLst>
              <a:ext uri="{FF2B5EF4-FFF2-40B4-BE49-F238E27FC236}">
                <a16:creationId xmlns:a16="http://schemas.microsoft.com/office/drawing/2014/main" id="{2F3385BC-820B-49E2-AF1D-FD6FE7421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07" y="1291928"/>
            <a:ext cx="6025331" cy="36680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5EE1745-E524-4E24-AE81-CD386FB85298}"/>
              </a:ext>
            </a:extLst>
          </p:cNvPr>
          <p:cNvSpPr txBox="1"/>
          <p:nvPr/>
        </p:nvSpPr>
        <p:spPr>
          <a:xfrm>
            <a:off x="1027522" y="405353"/>
            <a:ext cx="6025331" cy="584775"/>
          </a:xfrm>
          <a:prstGeom prst="rect">
            <a:avLst/>
          </a:prstGeom>
          <a:noFill/>
        </p:spPr>
        <p:txBody>
          <a:bodyPr wrap="square" rtlCol="0">
            <a:spAutoFit/>
          </a:bodyPr>
          <a:lstStyle/>
          <a:p>
            <a:r>
              <a:rPr lang="en-US" sz="3200" b="1" dirty="0"/>
              <a:t>IMPLEMENTATION</a:t>
            </a:r>
          </a:p>
        </p:txBody>
      </p:sp>
    </p:spTree>
    <p:extLst>
      <p:ext uri="{BB962C8B-B14F-4D97-AF65-F5344CB8AC3E}">
        <p14:creationId xmlns:p14="http://schemas.microsoft.com/office/powerpoint/2010/main" val="2675870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440A42-455C-4CEF-A299-476F094E2562}"/>
              </a:ext>
            </a:extLst>
          </p:cNvPr>
          <p:cNvSpPr txBox="1"/>
          <p:nvPr/>
        </p:nvSpPr>
        <p:spPr>
          <a:xfrm>
            <a:off x="3252247" y="311085"/>
            <a:ext cx="5542961" cy="584775"/>
          </a:xfrm>
          <a:prstGeom prst="rect">
            <a:avLst/>
          </a:prstGeom>
          <a:noFill/>
        </p:spPr>
        <p:txBody>
          <a:bodyPr wrap="square" rtlCol="0">
            <a:spAutoFit/>
          </a:bodyPr>
          <a:lstStyle/>
          <a:p>
            <a:r>
              <a:rPr lang="en-US" sz="3200" b="1" dirty="0"/>
              <a:t>DEPLOYMENT</a:t>
            </a:r>
          </a:p>
        </p:txBody>
      </p:sp>
      <p:sp>
        <p:nvSpPr>
          <p:cNvPr id="3" name="Rectangle 1">
            <a:extLst>
              <a:ext uri="{FF2B5EF4-FFF2-40B4-BE49-F238E27FC236}">
                <a16:creationId xmlns:a16="http://schemas.microsoft.com/office/drawing/2014/main" id="{DC42652D-D25F-47C2-880A-60350652C4C9}"/>
              </a:ext>
            </a:extLst>
          </p:cNvPr>
          <p:cNvSpPr>
            <a:spLocks noChangeArrowheads="1"/>
          </p:cNvSpPr>
          <p:nvPr/>
        </p:nvSpPr>
        <p:spPr bwMode="auto">
          <a:xfrm>
            <a:off x="367541" y="841768"/>
            <a:ext cx="9497961"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4292E"/>
                </a:solidFill>
                <a:effectLst/>
                <a:latin typeface="-apple-system"/>
              </a:rPr>
              <a:t>We can experience efficient augmented reality for the web directly on your phone without installing any applications. We can host it on a server so that it can be accessible on phone. Here are the screenshots of the working application: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4292E"/>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24292E"/>
              </a:solidFill>
              <a:effectLst/>
              <a:latin typeface="-apple-system"/>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24292E"/>
                </a:solidFill>
                <a:effectLst/>
                <a:latin typeface="-apple-system"/>
              </a:rPr>
              <a:t>The first image shows the activation of the web camera once the application is opened.   </a:t>
            </a:r>
            <a:endParaRPr kumimoji="0" lang="en-US" altLang="en-US" sz="14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24292E"/>
                </a:solidFill>
                <a:effectLst/>
                <a:latin typeface="-apple-system"/>
              </a:rPr>
              <a:t>This image shows the marker which we have used to scan.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24292E"/>
                </a:solidFill>
                <a:effectLst/>
                <a:latin typeface="-apple-system"/>
              </a:rPr>
              <a:t>The next image displays the sphere on the scan of the marker.   </a:t>
            </a:r>
          </a:p>
        </p:txBody>
      </p:sp>
      <p:pic>
        <p:nvPicPr>
          <p:cNvPr id="5122" name="Picture 2" descr="https://github.com/Samhitha1193/ase-project/raw/master/increment1/documentation/implementation1.jpg">
            <a:extLst>
              <a:ext uri="{FF2B5EF4-FFF2-40B4-BE49-F238E27FC236}">
                <a16:creationId xmlns:a16="http://schemas.microsoft.com/office/drawing/2014/main" id="{44EBC8F8-5840-423A-8C52-E657EBCE2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0077" y="-8750710"/>
            <a:ext cx="3441290" cy="2580967"/>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https://github.com/Samhitha1193/ase-project/raw/master/increment1/documentation/implementation2.jpg">
            <a:extLst>
              <a:ext uri="{FF2B5EF4-FFF2-40B4-BE49-F238E27FC236}">
                <a16:creationId xmlns:a16="http://schemas.microsoft.com/office/drawing/2014/main" id="{B0F7DE45-5E06-434F-AB6A-165386EE7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051" y="3452228"/>
            <a:ext cx="1569414" cy="202811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hub.com/Samhitha1193/ase-project/raw/master/increment1/documentation/implementation3.jpg">
            <a:extLst>
              <a:ext uri="{FF2B5EF4-FFF2-40B4-BE49-F238E27FC236}">
                <a16:creationId xmlns:a16="http://schemas.microsoft.com/office/drawing/2014/main" id="{285CFB49-AA87-40FC-8C58-2ADC1D735D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9872" y="7497763"/>
            <a:ext cx="11488327" cy="861624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github.com/Samhitha1193/ase-project/raw/master/increment1/documentation/implementation1.jpg">
            <a:extLst>
              <a:ext uri="{FF2B5EF4-FFF2-40B4-BE49-F238E27FC236}">
                <a16:creationId xmlns:a16="http://schemas.microsoft.com/office/drawing/2014/main" id="{8B072F57-B916-4859-8C0E-9055385A9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541" y="2663398"/>
            <a:ext cx="3755923" cy="281694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github.com/Samhitha1193/ase-project/raw/master/increment1/documentation/implementation3.jpg">
            <a:extLst>
              <a:ext uri="{FF2B5EF4-FFF2-40B4-BE49-F238E27FC236}">
                <a16:creationId xmlns:a16="http://schemas.microsoft.com/office/drawing/2014/main" id="{5A8D90F5-82FA-4497-AC0A-6B45901B53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1622" y="2663398"/>
            <a:ext cx="4522837" cy="28169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D6BEF1-93E2-459B-A515-D2BA2AF535C1}"/>
              </a:ext>
            </a:extLst>
          </p:cNvPr>
          <p:cNvSpPr txBox="1"/>
          <p:nvPr/>
        </p:nvSpPr>
        <p:spPr>
          <a:xfrm>
            <a:off x="6823588" y="5655366"/>
            <a:ext cx="6754761" cy="369332"/>
          </a:xfrm>
          <a:prstGeom prst="rect">
            <a:avLst/>
          </a:prstGeom>
          <a:noFill/>
        </p:spPr>
        <p:txBody>
          <a:bodyPr wrap="square" rtlCol="0">
            <a:spAutoFit/>
          </a:bodyPr>
          <a:lstStyle/>
          <a:p>
            <a:r>
              <a:rPr lang="en-US" dirty="0"/>
              <a:t>image displays the sphere on the scan of the marker. </a:t>
            </a:r>
          </a:p>
        </p:txBody>
      </p:sp>
    </p:spTree>
    <p:extLst>
      <p:ext uri="{BB962C8B-B14F-4D97-AF65-F5344CB8AC3E}">
        <p14:creationId xmlns:p14="http://schemas.microsoft.com/office/powerpoint/2010/main" val="301982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D5938E-4E1E-4016-84A4-4E071B0A1E87}"/>
              </a:ext>
            </a:extLst>
          </p:cNvPr>
          <p:cNvSpPr/>
          <p:nvPr/>
        </p:nvSpPr>
        <p:spPr>
          <a:xfrm>
            <a:off x="131975" y="1178453"/>
            <a:ext cx="11594969" cy="4801314"/>
          </a:xfrm>
          <a:prstGeom prst="rect">
            <a:avLst/>
          </a:prstGeom>
        </p:spPr>
        <p:txBody>
          <a:bodyPr wrap="square">
            <a:spAutoFit/>
          </a:bodyPr>
          <a:lstStyle/>
          <a:p>
            <a:r>
              <a:rPr lang="en-US" b="1" dirty="0">
                <a:solidFill>
                  <a:srgbClr val="24292E"/>
                </a:solidFill>
                <a:latin typeface="-apple-system"/>
              </a:rPr>
              <a:t>Work  completed:</a:t>
            </a:r>
          </a:p>
          <a:p>
            <a:r>
              <a:rPr lang="en-US" dirty="0">
                <a:solidFill>
                  <a:srgbClr val="24292E"/>
                </a:solidFill>
                <a:latin typeface="-apple-system"/>
              </a:rPr>
              <a:t>We have began writing the code for the project. We were able to run the application on web successfully. As of now, the application is able to scan the ‘</a:t>
            </a:r>
            <a:r>
              <a:rPr lang="en-US" dirty="0" err="1">
                <a:solidFill>
                  <a:srgbClr val="24292E"/>
                </a:solidFill>
                <a:latin typeface="-apple-system"/>
              </a:rPr>
              <a:t>hiro</a:t>
            </a:r>
            <a:r>
              <a:rPr lang="en-US" dirty="0">
                <a:solidFill>
                  <a:srgbClr val="24292E"/>
                </a:solidFill>
                <a:latin typeface="-apple-system"/>
              </a:rPr>
              <a:t>’ marker and successfully display the sphere on top of it. </a:t>
            </a:r>
            <a:r>
              <a:rPr lang="en-US" dirty="0">
                <a:solidFill>
                  <a:srgbClr val="0366D6"/>
                </a:solidFill>
                <a:latin typeface="-apple-system"/>
                <a:hlinkClick r:id="rId2"/>
              </a:rPr>
              <a:t>https://github.com/Samhitha1193/ase-project/blob/master/increment1/documentation/increment1.JPG</a:t>
            </a:r>
            <a:endParaRPr lang="en-US" dirty="0">
              <a:solidFill>
                <a:srgbClr val="0366D6"/>
              </a:solidFill>
              <a:latin typeface="-apple-system"/>
            </a:endParaRPr>
          </a:p>
          <a:p>
            <a:endParaRPr lang="en-US" dirty="0">
              <a:solidFill>
                <a:srgbClr val="0366D6"/>
              </a:solidFill>
              <a:latin typeface="-apple-system"/>
            </a:endParaRPr>
          </a:p>
          <a:p>
            <a:endParaRPr lang="en-US" dirty="0">
              <a:solidFill>
                <a:srgbClr val="0366D6"/>
              </a:solidFill>
              <a:latin typeface="-apple-system"/>
            </a:endParaRPr>
          </a:p>
          <a:p>
            <a:endParaRPr lang="en-US" dirty="0">
              <a:solidFill>
                <a:srgbClr val="24292E"/>
              </a:solidFill>
              <a:latin typeface="-apple-system"/>
            </a:endParaRPr>
          </a:p>
          <a:p>
            <a:r>
              <a:rPr lang="en-US" b="1" dirty="0">
                <a:solidFill>
                  <a:srgbClr val="24292E"/>
                </a:solidFill>
                <a:latin typeface="-apple-system"/>
              </a:rPr>
              <a:t>Work to be completed:</a:t>
            </a:r>
          </a:p>
          <a:p>
            <a:r>
              <a:rPr lang="en-US" dirty="0">
                <a:solidFill>
                  <a:srgbClr val="24292E"/>
                </a:solidFill>
                <a:latin typeface="-apple-system"/>
              </a:rPr>
              <a:t>We have to still work on the display of furniture instead of sphere. Design of an intelligent audio recognition model will help the specially abled people who are not able to hear properly The model will also have the features for advertisement of Online </a:t>
            </a:r>
            <a:r>
              <a:rPr lang="en-US" dirty="0" err="1">
                <a:solidFill>
                  <a:srgbClr val="24292E"/>
                </a:solidFill>
                <a:latin typeface="-apple-system"/>
              </a:rPr>
              <a:t>products.</a:t>
            </a:r>
            <a:r>
              <a:rPr lang="en-US" dirty="0" err="1">
                <a:solidFill>
                  <a:srgbClr val="0366D6"/>
                </a:solidFill>
                <a:latin typeface="-apple-system"/>
                <a:hlinkClick r:id="rId3"/>
              </a:rPr>
              <a:t>https</a:t>
            </a:r>
            <a:r>
              <a:rPr lang="en-US" dirty="0">
                <a:solidFill>
                  <a:srgbClr val="0366D6"/>
                </a:solidFill>
                <a:latin typeface="-apple-system"/>
                <a:hlinkClick r:id="rId3"/>
              </a:rPr>
              <a:t>://github.com/Samhitha1193/</a:t>
            </a:r>
            <a:r>
              <a:rPr lang="en-US" dirty="0" err="1">
                <a:solidFill>
                  <a:srgbClr val="0366D6"/>
                </a:solidFill>
                <a:latin typeface="-apple-system"/>
                <a:hlinkClick r:id="rId3"/>
              </a:rPr>
              <a:t>ase</a:t>
            </a:r>
            <a:r>
              <a:rPr lang="en-US" dirty="0">
                <a:solidFill>
                  <a:srgbClr val="0366D6"/>
                </a:solidFill>
                <a:latin typeface="-apple-system"/>
                <a:hlinkClick r:id="rId3"/>
              </a:rPr>
              <a:t>-project/blob/master/increment1/documentation/increment2.JPG</a:t>
            </a:r>
            <a:endParaRPr lang="en-US" dirty="0">
              <a:solidFill>
                <a:srgbClr val="0366D6"/>
              </a:solidFill>
              <a:latin typeface="-apple-system"/>
            </a:endParaRPr>
          </a:p>
          <a:p>
            <a:endParaRPr lang="en-US" dirty="0">
              <a:solidFill>
                <a:srgbClr val="0366D6"/>
              </a:solidFill>
              <a:latin typeface="-apple-system"/>
            </a:endParaRPr>
          </a:p>
          <a:p>
            <a:endParaRPr lang="en-US" dirty="0">
              <a:solidFill>
                <a:srgbClr val="24292E"/>
              </a:solidFill>
              <a:latin typeface="-apple-system"/>
            </a:endParaRPr>
          </a:p>
          <a:p>
            <a:r>
              <a:rPr lang="en-US" b="1" dirty="0">
                <a:solidFill>
                  <a:srgbClr val="24292E"/>
                </a:solidFill>
                <a:latin typeface="-apple-system"/>
              </a:rPr>
              <a:t>Issues:</a:t>
            </a:r>
          </a:p>
          <a:p>
            <a:r>
              <a:rPr lang="en-US" dirty="0">
                <a:solidFill>
                  <a:srgbClr val="24292E"/>
                </a:solidFill>
                <a:latin typeface="-apple-system"/>
              </a:rPr>
              <a:t>We’re still figuring out to host the same application on the server and to display the furniture images instead of the sphere in this case. We hope to complete the same by next increment.</a:t>
            </a:r>
            <a:endParaRPr lang="en-US" b="0" i="0" dirty="0">
              <a:solidFill>
                <a:srgbClr val="24292E"/>
              </a:solidFill>
              <a:effectLst/>
              <a:latin typeface="-apple-system"/>
            </a:endParaRPr>
          </a:p>
        </p:txBody>
      </p:sp>
      <p:sp>
        <p:nvSpPr>
          <p:cNvPr id="3" name="TextBox 2">
            <a:extLst>
              <a:ext uri="{FF2B5EF4-FFF2-40B4-BE49-F238E27FC236}">
                <a16:creationId xmlns:a16="http://schemas.microsoft.com/office/drawing/2014/main" id="{1A31F206-FEDF-49D0-A928-9839998654C7}"/>
              </a:ext>
            </a:extLst>
          </p:cNvPr>
          <p:cNvSpPr txBox="1"/>
          <p:nvPr/>
        </p:nvSpPr>
        <p:spPr>
          <a:xfrm>
            <a:off x="3139126" y="358219"/>
            <a:ext cx="5816338" cy="584775"/>
          </a:xfrm>
          <a:prstGeom prst="rect">
            <a:avLst/>
          </a:prstGeom>
          <a:noFill/>
        </p:spPr>
        <p:txBody>
          <a:bodyPr wrap="square" rtlCol="0">
            <a:spAutoFit/>
          </a:bodyPr>
          <a:lstStyle/>
          <a:p>
            <a:r>
              <a:rPr lang="en-US" sz="3200" b="1" dirty="0"/>
              <a:t>PROJECT STATUS</a:t>
            </a:r>
          </a:p>
        </p:txBody>
      </p:sp>
    </p:spTree>
    <p:extLst>
      <p:ext uri="{BB962C8B-B14F-4D97-AF65-F5344CB8AC3E}">
        <p14:creationId xmlns:p14="http://schemas.microsoft.com/office/powerpoint/2010/main" val="296960635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734</TotalTime>
  <Words>202</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-apple-system</vt:lpstr>
      <vt:lpstr>Arial</vt:lpstr>
      <vt:lpstr>Palatino Linotype</vt:lpstr>
      <vt:lpstr>Gallery</vt:lpstr>
      <vt:lpstr>INCREMENT-1</vt:lpstr>
      <vt:lpstr>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INCREMENT-1</dc:title>
  <dc:creator>Singh, Swati (UMKC-Student)</dc:creator>
  <cp:lastModifiedBy>Singh, Swati (UMKC-Student)</cp:lastModifiedBy>
  <cp:revision>6</cp:revision>
  <dcterms:created xsi:type="dcterms:W3CDTF">2018-03-07T05:07:20Z</dcterms:created>
  <dcterms:modified xsi:type="dcterms:W3CDTF">2018-03-07T17:22:20Z</dcterms:modified>
</cp:coreProperties>
</file>