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1" r:id="rId2"/>
    <p:sldId id="266" r:id="rId3"/>
    <p:sldId id="265" r:id="rId4"/>
    <p:sldId id="268" r:id="rId5"/>
    <p:sldId id="267" r:id="rId6"/>
    <p:sldId id="264" r:id="rId7"/>
    <p:sldId id="259" r:id="rId8"/>
    <p:sldId id="262" r:id="rId9"/>
    <p:sldId id="260" r:id="rId10"/>
    <p:sldId id="263" r:id="rId11"/>
    <p:sldId id="261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71" d="100"/>
          <a:sy n="71" d="100"/>
        </p:scale>
        <p:origin x="13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614FB-6DF9-4A9D-B076-5E18E0562F92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2D9DA-E9A1-4210-A0AA-4CC6815B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2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2D9DA-E9A1-4210-A0AA-4CC6815B504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1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BFA4595-09AF-49EB-BB3D-CA1F29B123DC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18D9DA0-6D34-40C0-B0BF-DA78D7CA40EB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4595-09AF-49EB-BB3D-CA1F29B123DC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9DA0-6D34-40C0-B0BF-DA78D7CA40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4595-09AF-49EB-BB3D-CA1F29B123DC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9DA0-6D34-40C0-B0BF-DA78D7CA40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4595-09AF-49EB-BB3D-CA1F29B123DC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9DA0-6D34-40C0-B0BF-DA78D7CA40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4595-09AF-49EB-BB3D-CA1F29B123DC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9DA0-6D34-40C0-B0BF-DA78D7CA40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4595-09AF-49EB-BB3D-CA1F29B123DC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9DA0-6D34-40C0-B0BF-DA78D7CA40E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4595-09AF-49EB-BB3D-CA1F29B123DC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9DA0-6D34-40C0-B0BF-DA78D7CA40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4595-09AF-49EB-BB3D-CA1F29B123DC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9DA0-6D34-40C0-B0BF-DA78D7CA40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4595-09AF-49EB-BB3D-CA1F29B123DC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9DA0-6D34-40C0-B0BF-DA78D7CA40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4595-09AF-49EB-BB3D-CA1F29B123DC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9DA0-6D34-40C0-B0BF-DA78D7CA40EB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4595-09AF-49EB-BB3D-CA1F29B123DC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9DA0-6D34-40C0-B0BF-DA78D7CA40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BFA4595-09AF-49EB-BB3D-CA1F29B123DC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18D9DA0-6D34-40C0-B0BF-DA78D7CA40E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REQUEST LOG ANALYSES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N" b="1" dirty="0"/>
              <a:t>TEAM: </a:t>
            </a:r>
            <a:endParaRPr lang="en-IN" b="1" dirty="0" smtClean="0"/>
          </a:p>
          <a:p>
            <a:pPr lvl="1"/>
            <a:r>
              <a:rPr lang="en-IN" b="1" dirty="0"/>
              <a:t> </a:t>
            </a:r>
            <a:r>
              <a:rPr lang="en-IN" b="1" dirty="0" smtClean="0"/>
              <a:t>PIKACHU</a:t>
            </a:r>
            <a:endParaRPr lang="en-IN" b="1" dirty="0"/>
          </a:p>
          <a:p>
            <a:pPr marL="68580" indent="0">
              <a:buNone/>
            </a:pPr>
            <a:r>
              <a:rPr lang="en-IN" b="1" dirty="0" smtClean="0"/>
              <a:t>MEMBERS:</a:t>
            </a:r>
          </a:p>
          <a:p>
            <a:pPr lvl="1"/>
            <a:r>
              <a:rPr lang="en-IN" b="1" dirty="0" smtClean="0"/>
              <a:t> SAMHITHA TUMMANAPALLI</a:t>
            </a:r>
          </a:p>
          <a:p>
            <a:pPr lvl="1"/>
            <a:r>
              <a:rPr lang="en-IN" b="1" dirty="0" smtClean="0"/>
              <a:t>MD USMAN GANI SYED</a:t>
            </a:r>
          </a:p>
          <a:p>
            <a:pPr lvl="1"/>
            <a:r>
              <a:rPr lang="en-IN" b="1" dirty="0" smtClean="0"/>
              <a:t>AKHILA ATLURI</a:t>
            </a:r>
          </a:p>
          <a:p>
            <a:pPr lvl="1"/>
            <a:r>
              <a:rPr lang="en-IN" b="1" dirty="0" smtClean="0"/>
              <a:t>NAVYA RAMYA SIREESHA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10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50405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Number of Records for Each Response code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6880609" cy="4347691"/>
          </a:xfrm>
        </p:spPr>
      </p:pic>
    </p:spTree>
    <p:extLst>
      <p:ext uri="{BB962C8B-B14F-4D97-AF65-F5344CB8AC3E}">
        <p14:creationId xmlns:p14="http://schemas.microsoft.com/office/powerpoint/2010/main" val="90534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RECORDS/RESPONSE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ANALYSIS:As the no. of responses for given records </a:t>
            </a:r>
            <a:r>
              <a:rPr lang="en-IN" dirty="0" err="1" smtClean="0"/>
              <a:t>increases,error</a:t>
            </a:r>
            <a:r>
              <a:rPr lang="en-IN" dirty="0" smtClean="0"/>
              <a:t> rate increases.</a:t>
            </a:r>
          </a:p>
          <a:p>
            <a:r>
              <a:rPr lang="en-IN" dirty="0" smtClean="0"/>
              <a:t>There will be more no. of errors  for a given </a:t>
            </a:r>
            <a:r>
              <a:rPr lang="en-IN" dirty="0" err="1" smtClean="0"/>
              <a:t>record.So</a:t>
            </a:r>
            <a:r>
              <a:rPr lang="en-IN" dirty="0" smtClean="0"/>
              <a:t> efficiency, and stability decreases.</a:t>
            </a:r>
          </a:p>
          <a:p>
            <a:r>
              <a:rPr lang="en-IN" dirty="0" smtClean="0"/>
              <a:t>PREDICTIONS:As the error rate increases ,there is a chance of instability of the system.</a:t>
            </a:r>
          </a:p>
          <a:p>
            <a:r>
              <a:rPr lang="en-IN" dirty="0" smtClean="0"/>
              <a:t>As the error rate </a:t>
            </a:r>
            <a:r>
              <a:rPr lang="en-IN" dirty="0" err="1" smtClean="0"/>
              <a:t>increases,data</a:t>
            </a:r>
            <a:r>
              <a:rPr lang="en-IN" dirty="0" smtClean="0"/>
              <a:t> rate also </a:t>
            </a:r>
            <a:r>
              <a:rPr lang="en-IN" dirty="0" err="1" smtClean="0"/>
              <a:t>increases.So</a:t>
            </a:r>
            <a:r>
              <a:rPr lang="en-IN" dirty="0" smtClean="0"/>
              <a:t> chance of noise and disturbances may occur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6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57606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Bytes Per Method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032" y="2324100"/>
            <a:ext cx="2486949" cy="3508375"/>
          </a:xfrm>
        </p:spPr>
      </p:pic>
    </p:spTree>
    <p:extLst>
      <p:ext uri="{BB962C8B-B14F-4D97-AF65-F5344CB8AC3E}">
        <p14:creationId xmlns:p14="http://schemas.microsoft.com/office/powerpoint/2010/main" val="210236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METHOD/BYTES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ANALYSIS: The number of bytes for getting the data by the user are more when compared to remaining methods like </a:t>
            </a:r>
            <a:r>
              <a:rPr lang="en-IN" dirty="0" err="1" smtClean="0"/>
              <a:t>post,head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User </a:t>
            </a:r>
            <a:r>
              <a:rPr lang="en-IN" dirty="0" err="1" smtClean="0"/>
              <a:t>does’t</a:t>
            </a:r>
            <a:r>
              <a:rPr lang="en-IN" dirty="0" smtClean="0"/>
              <a:t> use the post method in this scenario</a:t>
            </a:r>
          </a:p>
          <a:p>
            <a:r>
              <a:rPr lang="en-IN" dirty="0" smtClean="0"/>
              <a:t>PREDICTIONS:As more </a:t>
            </a:r>
            <a:r>
              <a:rPr lang="en-IN" dirty="0" err="1" smtClean="0"/>
              <a:t>no.of</a:t>
            </a:r>
            <a:r>
              <a:rPr lang="en-IN" dirty="0" smtClean="0"/>
              <a:t> bytes are used for post </a:t>
            </a:r>
            <a:r>
              <a:rPr lang="en-IN" dirty="0" err="1" smtClean="0"/>
              <a:t>method,there</a:t>
            </a:r>
            <a:r>
              <a:rPr lang="en-IN" dirty="0" smtClean="0"/>
              <a:t> will be more memory used for processing the data.</a:t>
            </a:r>
          </a:p>
          <a:p>
            <a:r>
              <a:rPr lang="en-IN" dirty="0" smtClean="0"/>
              <a:t>Hence there will be a </a:t>
            </a:r>
            <a:r>
              <a:rPr lang="en-IN" dirty="0" err="1" smtClean="0"/>
              <a:t>mpact</a:t>
            </a:r>
            <a:r>
              <a:rPr lang="en-IN" dirty="0" smtClean="0"/>
              <a:t> on CPU usage time and application time.</a:t>
            </a:r>
          </a:p>
          <a:p>
            <a:r>
              <a:rPr lang="en-IN" dirty="0" smtClean="0"/>
              <a:t>Memory shortage and leaks leads to </a:t>
            </a:r>
            <a:r>
              <a:rPr lang="en-IN" dirty="0" err="1" smtClean="0"/>
              <a:t>instability.So</a:t>
            </a:r>
            <a:r>
              <a:rPr lang="en-IN" dirty="0" smtClean="0"/>
              <a:t> we need to optimize garbage collection.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64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504056"/>
          </a:xfrm>
        </p:spPr>
        <p:txBody>
          <a:bodyPr>
            <a:normAutofit fontScale="90000"/>
          </a:bodyPr>
          <a:lstStyle/>
          <a:p>
            <a:r>
              <a:rPr lang="en-IN" dirty="0"/>
              <a:t>Requests Per </a:t>
            </a:r>
            <a:r>
              <a:rPr lang="en-IN" dirty="0" smtClean="0"/>
              <a:t>Day for July 1995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726" y="1556792"/>
            <a:ext cx="6600508" cy="4275683"/>
          </a:xfrm>
        </p:spPr>
      </p:pic>
    </p:spTree>
    <p:extLst>
      <p:ext uri="{BB962C8B-B14F-4D97-AF65-F5344CB8AC3E}">
        <p14:creationId xmlns:p14="http://schemas.microsoft.com/office/powerpoint/2010/main" val="5980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6712"/>
            <a:ext cx="6777317" cy="4995917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pPr marL="68580" indent="0">
              <a:buNone/>
            </a:pPr>
            <a:r>
              <a:rPr lang="en-IN" sz="2600" b="1" dirty="0" smtClean="0"/>
              <a:t>ANALYSIS</a:t>
            </a:r>
            <a:r>
              <a:rPr lang="en-IN" sz="2600" b="1" dirty="0" smtClean="0"/>
              <a:t>:</a:t>
            </a:r>
          </a:p>
          <a:p>
            <a:r>
              <a:rPr lang="en-IN" sz="2500" dirty="0" smtClean="0"/>
              <a:t>On weekends, the number of requests received per day is approximately half the number of requests received on weekdays.</a:t>
            </a:r>
          </a:p>
          <a:p>
            <a:endParaRPr lang="en-IN" sz="2500" dirty="0"/>
          </a:p>
          <a:p>
            <a:pPr marL="68580" indent="0">
              <a:buNone/>
            </a:pPr>
            <a:r>
              <a:rPr lang="en-IN" b="1" dirty="0" smtClean="0"/>
              <a:t>PREDICTION :</a:t>
            </a:r>
            <a:endParaRPr lang="en-IN" sz="2500" b="1" dirty="0" smtClean="0"/>
          </a:p>
          <a:p>
            <a:r>
              <a:rPr lang="en-IN" dirty="0" smtClean="0"/>
              <a:t>So </a:t>
            </a:r>
            <a:r>
              <a:rPr lang="en-IN" dirty="0"/>
              <a:t>we can predict </a:t>
            </a:r>
            <a:r>
              <a:rPr lang="en-IN" dirty="0" smtClean="0"/>
              <a:t>that, </a:t>
            </a:r>
            <a:r>
              <a:rPr lang="en-IN" dirty="0"/>
              <a:t>in future also, the load will be high on weekdays and low on </a:t>
            </a:r>
            <a:r>
              <a:rPr lang="en-IN" dirty="0" smtClean="0"/>
              <a:t>weekends.</a:t>
            </a:r>
          </a:p>
          <a:p>
            <a:pPr marL="6858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4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1069740"/>
          </a:xfrm>
        </p:spPr>
        <p:txBody>
          <a:bodyPr>
            <a:normAutofit/>
          </a:bodyPr>
          <a:lstStyle/>
          <a:p>
            <a:r>
              <a:rPr lang="en-IN" sz="2400" dirty="0"/>
              <a:t>Requests Count Per URL with Response </a:t>
            </a:r>
            <a:r>
              <a:rPr lang="en-IN" sz="2400" dirty="0" err="1"/>
              <a:t>StatusCode</a:t>
            </a:r>
            <a:r>
              <a:rPr lang="en-IN" sz="2400" dirty="0"/>
              <a:t> 500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46412"/>
            <a:ext cx="7056784" cy="4286063"/>
          </a:xfrm>
        </p:spPr>
      </p:pic>
    </p:spTree>
    <p:extLst>
      <p:ext uri="{BB962C8B-B14F-4D97-AF65-F5344CB8AC3E}">
        <p14:creationId xmlns:p14="http://schemas.microsoft.com/office/powerpoint/2010/main" val="1698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692696"/>
            <a:ext cx="6777317" cy="513993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b="1" dirty="0" smtClean="0"/>
              <a:t>ANALYSIS</a:t>
            </a:r>
            <a:r>
              <a:rPr lang="en-IN" b="1" dirty="0" smtClean="0"/>
              <a:t>:</a:t>
            </a:r>
          </a:p>
          <a:p>
            <a:r>
              <a:rPr lang="en-IN" dirty="0" smtClean="0"/>
              <a:t>The </a:t>
            </a:r>
            <a:r>
              <a:rPr lang="en-IN" dirty="0"/>
              <a:t>total number of requests for which we received status code 500 is 65. </a:t>
            </a:r>
          </a:p>
          <a:p>
            <a:r>
              <a:rPr lang="en-IN" dirty="0" smtClean="0"/>
              <a:t>The </a:t>
            </a:r>
            <a:r>
              <a:rPr lang="en-IN" dirty="0"/>
              <a:t>count of this particular URL </a:t>
            </a:r>
            <a:r>
              <a:rPr lang="en-IN" dirty="0"/>
              <a:t>"/</a:t>
            </a:r>
            <a:r>
              <a:rPr lang="en-IN" dirty="0" err="1"/>
              <a:t>cgi</a:t>
            </a:r>
            <a:r>
              <a:rPr lang="en-IN" dirty="0"/>
              <a:t>-bin/geturlstats.pl"</a:t>
            </a:r>
            <a:r>
              <a:rPr lang="en-IN" dirty="0"/>
              <a:t>  is 53. So there might be some problem in </a:t>
            </a:r>
            <a:r>
              <a:rPr lang="en-IN" dirty="0" smtClean="0"/>
              <a:t>its business logic. </a:t>
            </a:r>
            <a:r>
              <a:rPr lang="en-IN" dirty="0"/>
              <a:t>So if we start bug fixing, then this API </a:t>
            </a:r>
            <a:r>
              <a:rPr lang="en-IN" dirty="0" smtClean="0"/>
              <a:t>must </a:t>
            </a:r>
            <a:r>
              <a:rPr lang="en-IN" dirty="0"/>
              <a:t>be fixed on priority.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200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NUMBER OF REQUESTS PER URL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00808"/>
            <a:ext cx="5544616" cy="4131667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6552728" cy="42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4851901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b="1" dirty="0"/>
              <a:t>ANALYSIS :</a:t>
            </a:r>
          </a:p>
          <a:p>
            <a:r>
              <a:rPr lang="en-IN" dirty="0" smtClean="0"/>
              <a:t>As </a:t>
            </a:r>
            <a:r>
              <a:rPr lang="en-IN" dirty="0" smtClean="0"/>
              <a:t>the number of </a:t>
            </a:r>
            <a:r>
              <a:rPr lang="en-IN" dirty="0" smtClean="0"/>
              <a:t>requests per URL </a:t>
            </a:r>
            <a:r>
              <a:rPr lang="en-IN" dirty="0" smtClean="0"/>
              <a:t>increases</a:t>
            </a:r>
            <a:r>
              <a:rPr lang="en-IN" dirty="0" smtClean="0"/>
              <a:t>, load on the server also </a:t>
            </a:r>
            <a:r>
              <a:rPr lang="en-IN" dirty="0" smtClean="0"/>
              <a:t>increases</a:t>
            </a:r>
            <a:r>
              <a:rPr lang="en-IN" dirty="0" smtClean="0"/>
              <a:t>. The </a:t>
            </a:r>
            <a:r>
              <a:rPr lang="en-IN" dirty="0" err="1" smtClean="0"/>
              <a:t>pagerank</a:t>
            </a:r>
            <a:r>
              <a:rPr lang="en-IN" dirty="0" smtClean="0"/>
              <a:t> </a:t>
            </a:r>
            <a:r>
              <a:rPr lang="en-IN" dirty="0" smtClean="0"/>
              <a:t>for that URL increases as the number of visits to that page increases.</a:t>
            </a:r>
          </a:p>
          <a:p>
            <a:pPr marL="68580" indent="0">
              <a:buNone/>
            </a:pPr>
            <a:r>
              <a:rPr lang="en-IN" b="1" dirty="0"/>
              <a:t>PREDICTION:</a:t>
            </a:r>
            <a:endParaRPr lang="en-IN" b="1" dirty="0" smtClean="0"/>
          </a:p>
          <a:p>
            <a:r>
              <a:rPr lang="en-IN" dirty="0" smtClean="0"/>
              <a:t>More </a:t>
            </a:r>
            <a:r>
              <a:rPr lang="en-IN" dirty="0" smtClean="0"/>
              <a:t>chance of </a:t>
            </a:r>
            <a:r>
              <a:rPr lang="en-IN" dirty="0" smtClean="0"/>
              <a:t>server  </a:t>
            </a:r>
            <a:r>
              <a:rPr lang="en-IN" dirty="0" smtClean="0"/>
              <a:t>getting hanged while accessing the URL /</a:t>
            </a:r>
            <a:r>
              <a:rPr lang="en-IN" dirty="0" smtClean="0"/>
              <a:t>images/NASA-logosmall.gif as </a:t>
            </a:r>
            <a:r>
              <a:rPr lang="en-IN" dirty="0" smtClean="0"/>
              <a:t>many users are accessing at the same time</a:t>
            </a:r>
            <a:r>
              <a:rPr lang="en-IN" dirty="0" smtClean="0"/>
              <a:t>. Hence there is need to maintain load balancing.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509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Time/Method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25" y="2324100"/>
            <a:ext cx="3842162" cy="3508375"/>
          </a:xfrm>
        </p:spPr>
      </p:pic>
    </p:spTree>
    <p:extLst>
      <p:ext uri="{BB962C8B-B14F-4D97-AF65-F5344CB8AC3E}">
        <p14:creationId xmlns:p14="http://schemas.microsoft.com/office/powerpoint/2010/main" val="193178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TIIME/METHOD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ANALYSIS : Most of the users use GET </a:t>
            </a:r>
            <a:r>
              <a:rPr lang="en-IN" dirty="0" err="1" smtClean="0"/>
              <a:t>method,limited</a:t>
            </a:r>
            <a:r>
              <a:rPr lang="en-IN" dirty="0" smtClean="0"/>
              <a:t> no. of users use POST method and moderate  </a:t>
            </a:r>
            <a:r>
              <a:rPr lang="en-IN" dirty="0" err="1" smtClean="0"/>
              <a:t>no.of</a:t>
            </a:r>
            <a:r>
              <a:rPr lang="en-IN" dirty="0" smtClean="0"/>
              <a:t> users use  HEAD method</a:t>
            </a:r>
          </a:p>
          <a:p>
            <a:r>
              <a:rPr lang="en-IN" dirty="0" smtClean="0"/>
              <a:t>Users take large amount of time to retrieve data and less amount of time to post the data</a:t>
            </a:r>
          </a:p>
          <a:p>
            <a:r>
              <a:rPr lang="en-IN" dirty="0" err="1"/>
              <a:t>PREDICTIONS:Distributing</a:t>
            </a:r>
            <a:r>
              <a:rPr lang="en-IN" dirty="0"/>
              <a:t> the data on different servers so that load balancing is made.</a:t>
            </a:r>
          </a:p>
          <a:p>
            <a:r>
              <a:rPr lang="en-IN" dirty="0"/>
              <a:t>When multiple users work on same </a:t>
            </a:r>
            <a:r>
              <a:rPr lang="en-IN" dirty="0" err="1"/>
              <a:t>method,there</a:t>
            </a:r>
            <a:r>
              <a:rPr lang="en-IN" dirty="0"/>
              <a:t> is possibility of radio jamming.</a:t>
            </a:r>
          </a:p>
          <a:p>
            <a:r>
              <a:rPr lang="en-IN" dirty="0"/>
              <a:t>Hence appropriate measures should be taken.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0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446</TotalTime>
  <Words>393</Words>
  <Application>Microsoft Office PowerPoint</Application>
  <PresentationFormat>On-screen Show (4:3)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Austin</vt:lpstr>
      <vt:lpstr>REQUEST LOG ANALYSES</vt:lpstr>
      <vt:lpstr>Requests Per Day for July 1995</vt:lpstr>
      <vt:lpstr>PowerPoint Presentation</vt:lpstr>
      <vt:lpstr>Requests Count Per URL with Response StatusCode 500</vt:lpstr>
      <vt:lpstr>PowerPoint Presentation</vt:lpstr>
      <vt:lpstr>NUMBER OF REQUESTS PER URL</vt:lpstr>
      <vt:lpstr>PowerPoint Presentation</vt:lpstr>
      <vt:lpstr>Time/Method</vt:lpstr>
      <vt:lpstr>TIIME/METHOD</vt:lpstr>
      <vt:lpstr>Number of Records for Each Response code</vt:lpstr>
      <vt:lpstr>RECORDS/RESPONSE</vt:lpstr>
      <vt:lpstr>Bytes Per Method</vt:lpstr>
      <vt:lpstr>METHOD/BYTES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LOG</dc:title>
  <dc:creator>Akhila</dc:creator>
  <cp:lastModifiedBy>CG-DTE</cp:lastModifiedBy>
  <cp:revision>35</cp:revision>
  <dcterms:created xsi:type="dcterms:W3CDTF">2018-04-15T16:45:39Z</dcterms:created>
  <dcterms:modified xsi:type="dcterms:W3CDTF">2018-04-16T04:39:08Z</dcterms:modified>
</cp:coreProperties>
</file>