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6"/>
  </p:normalViewPr>
  <p:slideViewPr>
    <p:cSldViewPr snapToGrid="0" snapToObjects="1">
      <p:cViewPr varScale="1">
        <p:scale>
          <a:sx n="116" d="100"/>
          <a:sy n="116" d="100"/>
        </p:scale>
        <p:origin x="4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CFEC7C-AA48-40C3-BA18-C72C647D7E80}" type="doc">
      <dgm:prSet loTypeId="urn:microsoft.com/office/officeart/2016/7/layout/RepeatingBendingProcessNew" loCatId="process" qsTypeId="urn:microsoft.com/office/officeart/2005/8/quickstyle/simple1" qsCatId="simple" csTypeId="urn:microsoft.com/office/officeart/2005/8/colors/colorful5" csCatId="colorful"/>
      <dgm:spPr/>
      <dgm:t>
        <a:bodyPr/>
        <a:lstStyle/>
        <a:p>
          <a:endParaRPr lang="en-US"/>
        </a:p>
      </dgm:t>
    </dgm:pt>
    <dgm:pt modelId="{CC54AC60-75E3-4008-B21A-8DFA885EFC2B}">
      <dgm:prSet/>
      <dgm:spPr/>
      <dgm:t>
        <a:bodyPr/>
        <a:lstStyle/>
        <a:p>
          <a:r>
            <a:rPr lang="en-CA"/>
            <a:t>Removes urls from the text</a:t>
          </a:r>
          <a:endParaRPr lang="en-US"/>
        </a:p>
      </dgm:t>
    </dgm:pt>
    <dgm:pt modelId="{26E5CC20-5E4C-4B99-B387-9DEDAD49D7C9}" type="parTrans" cxnId="{7C55EFC1-6A01-40CB-A165-CD6BBF5A8224}">
      <dgm:prSet/>
      <dgm:spPr/>
      <dgm:t>
        <a:bodyPr/>
        <a:lstStyle/>
        <a:p>
          <a:endParaRPr lang="en-US"/>
        </a:p>
      </dgm:t>
    </dgm:pt>
    <dgm:pt modelId="{AD977B48-E7F8-4205-9418-0E588C0E972E}" type="sibTrans" cxnId="{7C55EFC1-6A01-40CB-A165-CD6BBF5A8224}">
      <dgm:prSet/>
      <dgm:spPr/>
      <dgm:t>
        <a:bodyPr/>
        <a:lstStyle/>
        <a:p>
          <a:endParaRPr lang="en-US"/>
        </a:p>
      </dgm:t>
    </dgm:pt>
    <dgm:pt modelId="{87C079A3-5519-4F86-93EB-F85F2903B878}">
      <dgm:prSet/>
      <dgm:spPr/>
      <dgm:t>
        <a:bodyPr/>
        <a:lstStyle/>
        <a:p>
          <a:r>
            <a:rPr lang="en-CA"/>
            <a:t>Substitutes the html text with space</a:t>
          </a:r>
          <a:endParaRPr lang="en-US"/>
        </a:p>
      </dgm:t>
    </dgm:pt>
    <dgm:pt modelId="{CB5C8045-067D-483A-851E-290CEEDCBC8B}" type="parTrans" cxnId="{866C421E-1B27-4C54-BB26-2D5714B9CAE9}">
      <dgm:prSet/>
      <dgm:spPr/>
      <dgm:t>
        <a:bodyPr/>
        <a:lstStyle/>
        <a:p>
          <a:endParaRPr lang="en-US"/>
        </a:p>
      </dgm:t>
    </dgm:pt>
    <dgm:pt modelId="{9FF38333-A79F-46E9-8A49-0E8F120BC69F}" type="sibTrans" cxnId="{866C421E-1B27-4C54-BB26-2D5714B9CAE9}">
      <dgm:prSet/>
      <dgm:spPr/>
      <dgm:t>
        <a:bodyPr/>
        <a:lstStyle/>
        <a:p>
          <a:endParaRPr lang="en-US"/>
        </a:p>
      </dgm:t>
    </dgm:pt>
    <dgm:pt modelId="{DB4EB1FF-452A-40DA-BB8B-DCAF69FD0DB6}">
      <dgm:prSet/>
      <dgm:spPr/>
      <dgm:t>
        <a:bodyPr/>
        <a:lstStyle/>
        <a:p>
          <a:r>
            <a:rPr lang="en-CA"/>
            <a:t>Substitutes the special characters with space</a:t>
          </a:r>
          <a:endParaRPr lang="en-US"/>
        </a:p>
      </dgm:t>
    </dgm:pt>
    <dgm:pt modelId="{0C88E646-124F-401D-B636-8D309D982666}" type="parTrans" cxnId="{0C9CE390-BA2A-4B7F-99EB-8069771D0A30}">
      <dgm:prSet/>
      <dgm:spPr/>
      <dgm:t>
        <a:bodyPr/>
        <a:lstStyle/>
        <a:p>
          <a:endParaRPr lang="en-US"/>
        </a:p>
      </dgm:t>
    </dgm:pt>
    <dgm:pt modelId="{BB53050F-2FD4-43FB-B746-FAFA73658019}" type="sibTrans" cxnId="{0C9CE390-BA2A-4B7F-99EB-8069771D0A30}">
      <dgm:prSet/>
      <dgm:spPr/>
      <dgm:t>
        <a:bodyPr/>
        <a:lstStyle/>
        <a:p>
          <a:endParaRPr lang="en-US"/>
        </a:p>
      </dgm:t>
    </dgm:pt>
    <dgm:pt modelId="{10049542-490E-4DA8-B3A2-9BA7B7870F16}">
      <dgm:prSet/>
      <dgm:spPr/>
      <dgm:t>
        <a:bodyPr/>
        <a:lstStyle/>
        <a:p>
          <a:r>
            <a:rPr lang="en-CA"/>
            <a:t>Converts uppercase to lowercase</a:t>
          </a:r>
          <a:endParaRPr lang="en-US"/>
        </a:p>
      </dgm:t>
    </dgm:pt>
    <dgm:pt modelId="{AEDB17EE-90FD-421D-B546-EC10336B48AD}" type="parTrans" cxnId="{67E684AF-F38A-492C-AB27-8FA4422A0E69}">
      <dgm:prSet/>
      <dgm:spPr/>
      <dgm:t>
        <a:bodyPr/>
        <a:lstStyle/>
        <a:p>
          <a:endParaRPr lang="en-US"/>
        </a:p>
      </dgm:t>
    </dgm:pt>
    <dgm:pt modelId="{0CE34483-B4F9-487F-AEEB-8CABB435AC25}" type="sibTrans" cxnId="{67E684AF-F38A-492C-AB27-8FA4422A0E69}">
      <dgm:prSet/>
      <dgm:spPr/>
      <dgm:t>
        <a:bodyPr/>
        <a:lstStyle/>
        <a:p>
          <a:endParaRPr lang="en-US"/>
        </a:p>
      </dgm:t>
    </dgm:pt>
    <dgm:pt modelId="{EEF81017-EC26-474B-8D0A-3AB3827F756A}">
      <dgm:prSet/>
      <dgm:spPr/>
      <dgm:t>
        <a:bodyPr/>
        <a:lstStyle/>
        <a:p>
          <a:r>
            <a:rPr lang="en-CA"/>
            <a:t>Tokenize the text</a:t>
          </a:r>
          <a:endParaRPr lang="en-US"/>
        </a:p>
      </dgm:t>
    </dgm:pt>
    <dgm:pt modelId="{42AB697A-CE84-4787-80E3-6253823C65E3}" type="parTrans" cxnId="{4486BD1A-2731-473B-88BC-3892501572F3}">
      <dgm:prSet/>
      <dgm:spPr/>
      <dgm:t>
        <a:bodyPr/>
        <a:lstStyle/>
        <a:p>
          <a:endParaRPr lang="en-US"/>
        </a:p>
      </dgm:t>
    </dgm:pt>
    <dgm:pt modelId="{83A38AB7-1D13-41CA-B0B5-5DADBCDBEA26}" type="sibTrans" cxnId="{4486BD1A-2731-473B-88BC-3892501572F3}">
      <dgm:prSet/>
      <dgm:spPr/>
      <dgm:t>
        <a:bodyPr/>
        <a:lstStyle/>
        <a:p>
          <a:endParaRPr lang="en-US"/>
        </a:p>
      </dgm:t>
    </dgm:pt>
    <dgm:pt modelId="{8907B93F-8A18-4322-B31F-9A75FA489ED0}">
      <dgm:prSet/>
      <dgm:spPr/>
      <dgm:t>
        <a:bodyPr/>
        <a:lstStyle/>
        <a:p>
          <a:r>
            <a:rPr lang="en-CA"/>
            <a:t>Removes stopwords in english</a:t>
          </a:r>
          <a:endParaRPr lang="en-US"/>
        </a:p>
      </dgm:t>
    </dgm:pt>
    <dgm:pt modelId="{27A334A1-001E-4BD4-BC5E-89E2ED72F2EE}" type="parTrans" cxnId="{4423C943-19B7-4373-9D0E-F9AF424AEA3B}">
      <dgm:prSet/>
      <dgm:spPr/>
      <dgm:t>
        <a:bodyPr/>
        <a:lstStyle/>
        <a:p>
          <a:endParaRPr lang="en-US"/>
        </a:p>
      </dgm:t>
    </dgm:pt>
    <dgm:pt modelId="{DB17A302-7221-4AEB-B045-BFAEACEDE8F3}" type="sibTrans" cxnId="{4423C943-19B7-4373-9D0E-F9AF424AEA3B}">
      <dgm:prSet/>
      <dgm:spPr/>
      <dgm:t>
        <a:bodyPr/>
        <a:lstStyle/>
        <a:p>
          <a:endParaRPr lang="en-US"/>
        </a:p>
      </dgm:t>
    </dgm:pt>
    <dgm:pt modelId="{197A2C4C-DD6F-46ED-B0BA-1A42E5E30264}">
      <dgm:prSet/>
      <dgm:spPr/>
      <dgm:t>
        <a:bodyPr/>
        <a:lstStyle/>
        <a:p>
          <a:r>
            <a:rPr lang="en-CA"/>
            <a:t>Lemmatize the words in text</a:t>
          </a:r>
          <a:endParaRPr lang="en-US"/>
        </a:p>
      </dgm:t>
    </dgm:pt>
    <dgm:pt modelId="{B742B84E-F59D-4120-993E-E9D88645C051}" type="parTrans" cxnId="{B9F83F2E-1946-4B0D-83D2-4FDAAD912050}">
      <dgm:prSet/>
      <dgm:spPr/>
      <dgm:t>
        <a:bodyPr/>
        <a:lstStyle/>
        <a:p>
          <a:endParaRPr lang="en-US"/>
        </a:p>
      </dgm:t>
    </dgm:pt>
    <dgm:pt modelId="{4649C37B-30DE-411F-A341-12E3497431FF}" type="sibTrans" cxnId="{B9F83F2E-1946-4B0D-83D2-4FDAAD912050}">
      <dgm:prSet/>
      <dgm:spPr/>
      <dgm:t>
        <a:bodyPr/>
        <a:lstStyle/>
        <a:p>
          <a:endParaRPr lang="en-US"/>
        </a:p>
      </dgm:t>
    </dgm:pt>
    <dgm:pt modelId="{FC13D33F-9F37-8244-AC38-59B353B30807}" type="pres">
      <dgm:prSet presAssocID="{88CFEC7C-AA48-40C3-BA18-C72C647D7E80}" presName="Name0" presStyleCnt="0">
        <dgm:presLayoutVars>
          <dgm:dir/>
          <dgm:resizeHandles val="exact"/>
        </dgm:presLayoutVars>
      </dgm:prSet>
      <dgm:spPr/>
    </dgm:pt>
    <dgm:pt modelId="{41A2050F-34EA-6640-802A-506602B42958}" type="pres">
      <dgm:prSet presAssocID="{CC54AC60-75E3-4008-B21A-8DFA885EFC2B}" presName="node" presStyleLbl="node1" presStyleIdx="0" presStyleCnt="7">
        <dgm:presLayoutVars>
          <dgm:bulletEnabled val="1"/>
        </dgm:presLayoutVars>
      </dgm:prSet>
      <dgm:spPr/>
    </dgm:pt>
    <dgm:pt modelId="{BAED49E3-2AB0-1D42-89DA-7E7B392FA22A}" type="pres">
      <dgm:prSet presAssocID="{AD977B48-E7F8-4205-9418-0E588C0E972E}" presName="sibTrans" presStyleLbl="sibTrans1D1" presStyleIdx="0" presStyleCnt="6"/>
      <dgm:spPr/>
    </dgm:pt>
    <dgm:pt modelId="{5AD89C28-1A1E-FA4F-B2DD-0331A117C811}" type="pres">
      <dgm:prSet presAssocID="{AD977B48-E7F8-4205-9418-0E588C0E972E}" presName="connectorText" presStyleLbl="sibTrans1D1" presStyleIdx="0" presStyleCnt="6"/>
      <dgm:spPr/>
    </dgm:pt>
    <dgm:pt modelId="{91C85ECF-0876-FB40-96E5-ADDCC71233A3}" type="pres">
      <dgm:prSet presAssocID="{87C079A3-5519-4F86-93EB-F85F2903B878}" presName="node" presStyleLbl="node1" presStyleIdx="1" presStyleCnt="7">
        <dgm:presLayoutVars>
          <dgm:bulletEnabled val="1"/>
        </dgm:presLayoutVars>
      </dgm:prSet>
      <dgm:spPr/>
    </dgm:pt>
    <dgm:pt modelId="{B00C2BF1-55CD-D84C-86AC-EBF24ADB4352}" type="pres">
      <dgm:prSet presAssocID="{9FF38333-A79F-46E9-8A49-0E8F120BC69F}" presName="sibTrans" presStyleLbl="sibTrans1D1" presStyleIdx="1" presStyleCnt="6"/>
      <dgm:spPr/>
    </dgm:pt>
    <dgm:pt modelId="{B5DB00A4-B907-C14D-98AD-358CF0F1E90D}" type="pres">
      <dgm:prSet presAssocID="{9FF38333-A79F-46E9-8A49-0E8F120BC69F}" presName="connectorText" presStyleLbl="sibTrans1D1" presStyleIdx="1" presStyleCnt="6"/>
      <dgm:spPr/>
    </dgm:pt>
    <dgm:pt modelId="{D7EE2A59-2EFC-0640-9725-2BB3CA021336}" type="pres">
      <dgm:prSet presAssocID="{DB4EB1FF-452A-40DA-BB8B-DCAF69FD0DB6}" presName="node" presStyleLbl="node1" presStyleIdx="2" presStyleCnt="7">
        <dgm:presLayoutVars>
          <dgm:bulletEnabled val="1"/>
        </dgm:presLayoutVars>
      </dgm:prSet>
      <dgm:spPr/>
    </dgm:pt>
    <dgm:pt modelId="{7597CD8F-F616-6949-A628-46810819EBB5}" type="pres">
      <dgm:prSet presAssocID="{BB53050F-2FD4-43FB-B746-FAFA73658019}" presName="sibTrans" presStyleLbl="sibTrans1D1" presStyleIdx="2" presStyleCnt="6"/>
      <dgm:spPr/>
    </dgm:pt>
    <dgm:pt modelId="{A8779ABF-A8B5-6141-A918-861924E265DE}" type="pres">
      <dgm:prSet presAssocID="{BB53050F-2FD4-43FB-B746-FAFA73658019}" presName="connectorText" presStyleLbl="sibTrans1D1" presStyleIdx="2" presStyleCnt="6"/>
      <dgm:spPr/>
    </dgm:pt>
    <dgm:pt modelId="{23B12E5E-6F5A-8F4B-8C34-24A0CC4A6E28}" type="pres">
      <dgm:prSet presAssocID="{10049542-490E-4DA8-B3A2-9BA7B7870F16}" presName="node" presStyleLbl="node1" presStyleIdx="3" presStyleCnt="7">
        <dgm:presLayoutVars>
          <dgm:bulletEnabled val="1"/>
        </dgm:presLayoutVars>
      </dgm:prSet>
      <dgm:spPr/>
    </dgm:pt>
    <dgm:pt modelId="{F943F045-4208-C140-B79E-3E45BD312E44}" type="pres">
      <dgm:prSet presAssocID="{0CE34483-B4F9-487F-AEEB-8CABB435AC25}" presName="sibTrans" presStyleLbl="sibTrans1D1" presStyleIdx="3" presStyleCnt="6"/>
      <dgm:spPr/>
    </dgm:pt>
    <dgm:pt modelId="{DD35B613-EC40-3E4C-AAE7-57ED0B2BE95C}" type="pres">
      <dgm:prSet presAssocID="{0CE34483-B4F9-487F-AEEB-8CABB435AC25}" presName="connectorText" presStyleLbl="sibTrans1D1" presStyleIdx="3" presStyleCnt="6"/>
      <dgm:spPr/>
    </dgm:pt>
    <dgm:pt modelId="{2441525C-0D5D-CA46-9F0D-15AD171EF9E0}" type="pres">
      <dgm:prSet presAssocID="{EEF81017-EC26-474B-8D0A-3AB3827F756A}" presName="node" presStyleLbl="node1" presStyleIdx="4" presStyleCnt="7">
        <dgm:presLayoutVars>
          <dgm:bulletEnabled val="1"/>
        </dgm:presLayoutVars>
      </dgm:prSet>
      <dgm:spPr/>
    </dgm:pt>
    <dgm:pt modelId="{C0D19253-3B8E-3F47-A5DA-6DB5BCD0E14C}" type="pres">
      <dgm:prSet presAssocID="{83A38AB7-1D13-41CA-B0B5-5DADBCDBEA26}" presName="sibTrans" presStyleLbl="sibTrans1D1" presStyleIdx="4" presStyleCnt="6"/>
      <dgm:spPr/>
    </dgm:pt>
    <dgm:pt modelId="{1E1654B3-5345-334A-8D8B-7314E577FA7F}" type="pres">
      <dgm:prSet presAssocID="{83A38AB7-1D13-41CA-B0B5-5DADBCDBEA26}" presName="connectorText" presStyleLbl="sibTrans1D1" presStyleIdx="4" presStyleCnt="6"/>
      <dgm:spPr/>
    </dgm:pt>
    <dgm:pt modelId="{733C4743-3CF9-AE48-BD96-F69096823283}" type="pres">
      <dgm:prSet presAssocID="{8907B93F-8A18-4322-B31F-9A75FA489ED0}" presName="node" presStyleLbl="node1" presStyleIdx="5" presStyleCnt="7">
        <dgm:presLayoutVars>
          <dgm:bulletEnabled val="1"/>
        </dgm:presLayoutVars>
      </dgm:prSet>
      <dgm:spPr/>
    </dgm:pt>
    <dgm:pt modelId="{085A4CCC-3D49-3D44-86E8-08CC37E4A5AF}" type="pres">
      <dgm:prSet presAssocID="{DB17A302-7221-4AEB-B045-BFAEACEDE8F3}" presName="sibTrans" presStyleLbl="sibTrans1D1" presStyleIdx="5" presStyleCnt="6"/>
      <dgm:spPr/>
    </dgm:pt>
    <dgm:pt modelId="{6357ACB4-A41E-FD46-B3EF-4D256F27DD90}" type="pres">
      <dgm:prSet presAssocID="{DB17A302-7221-4AEB-B045-BFAEACEDE8F3}" presName="connectorText" presStyleLbl="sibTrans1D1" presStyleIdx="5" presStyleCnt="6"/>
      <dgm:spPr/>
    </dgm:pt>
    <dgm:pt modelId="{EB38B73E-0B78-DF46-BAE5-FFF7BD38883A}" type="pres">
      <dgm:prSet presAssocID="{197A2C4C-DD6F-46ED-B0BA-1A42E5E30264}" presName="node" presStyleLbl="node1" presStyleIdx="6" presStyleCnt="7">
        <dgm:presLayoutVars>
          <dgm:bulletEnabled val="1"/>
        </dgm:presLayoutVars>
      </dgm:prSet>
      <dgm:spPr/>
    </dgm:pt>
  </dgm:ptLst>
  <dgm:cxnLst>
    <dgm:cxn modelId="{4486BD1A-2731-473B-88BC-3892501572F3}" srcId="{88CFEC7C-AA48-40C3-BA18-C72C647D7E80}" destId="{EEF81017-EC26-474B-8D0A-3AB3827F756A}" srcOrd="4" destOrd="0" parTransId="{42AB697A-CE84-4787-80E3-6253823C65E3}" sibTransId="{83A38AB7-1D13-41CA-B0B5-5DADBCDBEA26}"/>
    <dgm:cxn modelId="{866C421E-1B27-4C54-BB26-2D5714B9CAE9}" srcId="{88CFEC7C-AA48-40C3-BA18-C72C647D7E80}" destId="{87C079A3-5519-4F86-93EB-F85F2903B878}" srcOrd="1" destOrd="0" parTransId="{CB5C8045-067D-483A-851E-290CEEDCBC8B}" sibTransId="{9FF38333-A79F-46E9-8A49-0E8F120BC69F}"/>
    <dgm:cxn modelId="{A5CE6222-76E5-2C4D-9FA5-5D5918FE0D7F}" type="presOf" srcId="{0CE34483-B4F9-487F-AEEB-8CABB435AC25}" destId="{DD35B613-EC40-3E4C-AAE7-57ED0B2BE95C}" srcOrd="1" destOrd="0" presId="urn:microsoft.com/office/officeart/2016/7/layout/RepeatingBendingProcessNew"/>
    <dgm:cxn modelId="{B9F83F2E-1946-4B0D-83D2-4FDAAD912050}" srcId="{88CFEC7C-AA48-40C3-BA18-C72C647D7E80}" destId="{197A2C4C-DD6F-46ED-B0BA-1A42E5E30264}" srcOrd="6" destOrd="0" parTransId="{B742B84E-F59D-4120-993E-E9D88645C051}" sibTransId="{4649C37B-30DE-411F-A341-12E3497431FF}"/>
    <dgm:cxn modelId="{4423C943-19B7-4373-9D0E-F9AF424AEA3B}" srcId="{88CFEC7C-AA48-40C3-BA18-C72C647D7E80}" destId="{8907B93F-8A18-4322-B31F-9A75FA489ED0}" srcOrd="5" destOrd="0" parTransId="{27A334A1-001E-4BD4-BC5E-89E2ED72F2EE}" sibTransId="{DB17A302-7221-4AEB-B045-BFAEACEDE8F3}"/>
    <dgm:cxn modelId="{D4F4DD49-FF01-5E46-B1AB-9E1225F2C096}" type="presOf" srcId="{BB53050F-2FD4-43FB-B746-FAFA73658019}" destId="{7597CD8F-F616-6949-A628-46810819EBB5}" srcOrd="0" destOrd="0" presId="urn:microsoft.com/office/officeart/2016/7/layout/RepeatingBendingProcessNew"/>
    <dgm:cxn modelId="{B35A3D56-DC36-304F-BD81-34E268E0D839}" type="presOf" srcId="{BB53050F-2FD4-43FB-B746-FAFA73658019}" destId="{A8779ABF-A8B5-6141-A918-861924E265DE}" srcOrd="1" destOrd="0" presId="urn:microsoft.com/office/officeart/2016/7/layout/RepeatingBendingProcessNew"/>
    <dgm:cxn modelId="{DBFC1C59-1F25-3E4B-880E-6F795F48A388}" type="presOf" srcId="{9FF38333-A79F-46E9-8A49-0E8F120BC69F}" destId="{B5DB00A4-B907-C14D-98AD-358CF0F1E90D}" srcOrd="1" destOrd="0" presId="urn:microsoft.com/office/officeart/2016/7/layout/RepeatingBendingProcessNew"/>
    <dgm:cxn modelId="{454D7D5E-72EE-6841-B29F-3194BA4FF0E4}" type="presOf" srcId="{83A38AB7-1D13-41CA-B0B5-5DADBCDBEA26}" destId="{C0D19253-3B8E-3F47-A5DA-6DB5BCD0E14C}" srcOrd="0" destOrd="0" presId="urn:microsoft.com/office/officeart/2016/7/layout/RepeatingBendingProcessNew"/>
    <dgm:cxn modelId="{19E0F767-78C7-0D42-9AF7-4772E8FC4FD9}" type="presOf" srcId="{AD977B48-E7F8-4205-9418-0E588C0E972E}" destId="{BAED49E3-2AB0-1D42-89DA-7E7B392FA22A}" srcOrd="0" destOrd="0" presId="urn:microsoft.com/office/officeart/2016/7/layout/RepeatingBendingProcessNew"/>
    <dgm:cxn modelId="{8CA7926B-2115-A440-84CE-8D13944FA20B}" type="presOf" srcId="{CC54AC60-75E3-4008-B21A-8DFA885EFC2B}" destId="{41A2050F-34EA-6640-802A-506602B42958}" srcOrd="0" destOrd="0" presId="urn:microsoft.com/office/officeart/2016/7/layout/RepeatingBendingProcessNew"/>
    <dgm:cxn modelId="{1E2C7B73-069C-C24A-9183-95C5FA5B7259}" type="presOf" srcId="{0CE34483-B4F9-487F-AEEB-8CABB435AC25}" destId="{F943F045-4208-C140-B79E-3E45BD312E44}" srcOrd="0" destOrd="0" presId="urn:microsoft.com/office/officeart/2016/7/layout/RepeatingBendingProcessNew"/>
    <dgm:cxn modelId="{D6193D7C-00E5-BD43-BACD-014BB81CA331}" type="presOf" srcId="{AD977B48-E7F8-4205-9418-0E588C0E972E}" destId="{5AD89C28-1A1E-FA4F-B2DD-0331A117C811}" srcOrd="1" destOrd="0" presId="urn:microsoft.com/office/officeart/2016/7/layout/RepeatingBendingProcessNew"/>
    <dgm:cxn modelId="{0C9CE390-BA2A-4B7F-99EB-8069771D0A30}" srcId="{88CFEC7C-AA48-40C3-BA18-C72C647D7E80}" destId="{DB4EB1FF-452A-40DA-BB8B-DCAF69FD0DB6}" srcOrd="2" destOrd="0" parTransId="{0C88E646-124F-401D-B636-8D309D982666}" sibTransId="{BB53050F-2FD4-43FB-B746-FAFA73658019}"/>
    <dgm:cxn modelId="{C6910692-1175-2344-ACF3-2FA1B4856956}" type="presOf" srcId="{DB4EB1FF-452A-40DA-BB8B-DCAF69FD0DB6}" destId="{D7EE2A59-2EFC-0640-9725-2BB3CA021336}" srcOrd="0" destOrd="0" presId="urn:microsoft.com/office/officeart/2016/7/layout/RepeatingBendingProcessNew"/>
    <dgm:cxn modelId="{8663909A-6D6D-AC4A-86A5-CC46BCB7604E}" type="presOf" srcId="{DB17A302-7221-4AEB-B045-BFAEACEDE8F3}" destId="{085A4CCC-3D49-3D44-86E8-08CC37E4A5AF}" srcOrd="0" destOrd="0" presId="urn:microsoft.com/office/officeart/2016/7/layout/RepeatingBendingProcessNew"/>
    <dgm:cxn modelId="{23234E9B-2094-B841-AF28-5BC8B04BB957}" type="presOf" srcId="{EEF81017-EC26-474B-8D0A-3AB3827F756A}" destId="{2441525C-0D5D-CA46-9F0D-15AD171EF9E0}" srcOrd="0" destOrd="0" presId="urn:microsoft.com/office/officeart/2016/7/layout/RepeatingBendingProcessNew"/>
    <dgm:cxn modelId="{EBCDA29F-36F0-C44A-9DCD-37B34B2BB55D}" type="presOf" srcId="{87C079A3-5519-4F86-93EB-F85F2903B878}" destId="{91C85ECF-0876-FB40-96E5-ADDCC71233A3}" srcOrd="0" destOrd="0" presId="urn:microsoft.com/office/officeart/2016/7/layout/RepeatingBendingProcessNew"/>
    <dgm:cxn modelId="{67E684AF-F38A-492C-AB27-8FA4422A0E69}" srcId="{88CFEC7C-AA48-40C3-BA18-C72C647D7E80}" destId="{10049542-490E-4DA8-B3A2-9BA7B7870F16}" srcOrd="3" destOrd="0" parTransId="{AEDB17EE-90FD-421D-B546-EC10336B48AD}" sibTransId="{0CE34483-B4F9-487F-AEEB-8CABB435AC25}"/>
    <dgm:cxn modelId="{6B4652B4-57FF-284F-99BC-75E0CE1E2A29}" type="presOf" srcId="{10049542-490E-4DA8-B3A2-9BA7B7870F16}" destId="{23B12E5E-6F5A-8F4B-8C34-24A0CC4A6E28}" srcOrd="0" destOrd="0" presId="urn:microsoft.com/office/officeart/2016/7/layout/RepeatingBendingProcessNew"/>
    <dgm:cxn modelId="{448918BB-A8AE-EA4B-A9F2-A339171D5495}" type="presOf" srcId="{88CFEC7C-AA48-40C3-BA18-C72C647D7E80}" destId="{FC13D33F-9F37-8244-AC38-59B353B30807}" srcOrd="0" destOrd="0" presId="urn:microsoft.com/office/officeart/2016/7/layout/RepeatingBendingProcessNew"/>
    <dgm:cxn modelId="{7C55EFC1-6A01-40CB-A165-CD6BBF5A8224}" srcId="{88CFEC7C-AA48-40C3-BA18-C72C647D7E80}" destId="{CC54AC60-75E3-4008-B21A-8DFA885EFC2B}" srcOrd="0" destOrd="0" parTransId="{26E5CC20-5E4C-4B99-B387-9DEDAD49D7C9}" sibTransId="{AD977B48-E7F8-4205-9418-0E588C0E972E}"/>
    <dgm:cxn modelId="{CB4C3AC3-BBA3-0045-BD38-A11F177FA8D9}" type="presOf" srcId="{DB17A302-7221-4AEB-B045-BFAEACEDE8F3}" destId="{6357ACB4-A41E-FD46-B3EF-4D256F27DD90}" srcOrd="1" destOrd="0" presId="urn:microsoft.com/office/officeart/2016/7/layout/RepeatingBendingProcessNew"/>
    <dgm:cxn modelId="{A211EAC3-B518-E941-A1F4-572D24FE9065}" type="presOf" srcId="{8907B93F-8A18-4322-B31F-9A75FA489ED0}" destId="{733C4743-3CF9-AE48-BD96-F69096823283}" srcOrd="0" destOrd="0" presId="urn:microsoft.com/office/officeart/2016/7/layout/RepeatingBendingProcessNew"/>
    <dgm:cxn modelId="{DC502CD9-D520-734B-89A7-324A190B3D53}" type="presOf" srcId="{9FF38333-A79F-46E9-8A49-0E8F120BC69F}" destId="{B00C2BF1-55CD-D84C-86AC-EBF24ADB4352}" srcOrd="0" destOrd="0" presId="urn:microsoft.com/office/officeart/2016/7/layout/RepeatingBendingProcessNew"/>
    <dgm:cxn modelId="{022423E9-3A6F-1E42-A626-B7A23DE4E87A}" type="presOf" srcId="{83A38AB7-1D13-41CA-B0B5-5DADBCDBEA26}" destId="{1E1654B3-5345-334A-8D8B-7314E577FA7F}" srcOrd="1" destOrd="0" presId="urn:microsoft.com/office/officeart/2016/7/layout/RepeatingBendingProcessNew"/>
    <dgm:cxn modelId="{685EE6FA-A9ED-544E-A210-BED64303B864}" type="presOf" srcId="{197A2C4C-DD6F-46ED-B0BA-1A42E5E30264}" destId="{EB38B73E-0B78-DF46-BAE5-FFF7BD38883A}" srcOrd="0" destOrd="0" presId="urn:microsoft.com/office/officeart/2016/7/layout/RepeatingBendingProcessNew"/>
    <dgm:cxn modelId="{2799B04D-254F-984A-A0D7-DE633D5BE0BE}" type="presParOf" srcId="{FC13D33F-9F37-8244-AC38-59B353B30807}" destId="{41A2050F-34EA-6640-802A-506602B42958}" srcOrd="0" destOrd="0" presId="urn:microsoft.com/office/officeart/2016/7/layout/RepeatingBendingProcessNew"/>
    <dgm:cxn modelId="{C1413B66-23C8-B84F-8D87-B5F49EF51AED}" type="presParOf" srcId="{FC13D33F-9F37-8244-AC38-59B353B30807}" destId="{BAED49E3-2AB0-1D42-89DA-7E7B392FA22A}" srcOrd="1" destOrd="0" presId="urn:microsoft.com/office/officeart/2016/7/layout/RepeatingBendingProcessNew"/>
    <dgm:cxn modelId="{9315441C-32FF-314D-AB65-5AC28093830B}" type="presParOf" srcId="{BAED49E3-2AB0-1D42-89DA-7E7B392FA22A}" destId="{5AD89C28-1A1E-FA4F-B2DD-0331A117C811}" srcOrd="0" destOrd="0" presId="urn:microsoft.com/office/officeart/2016/7/layout/RepeatingBendingProcessNew"/>
    <dgm:cxn modelId="{217DA82B-4405-9D41-84C5-8525EC076256}" type="presParOf" srcId="{FC13D33F-9F37-8244-AC38-59B353B30807}" destId="{91C85ECF-0876-FB40-96E5-ADDCC71233A3}" srcOrd="2" destOrd="0" presId="urn:microsoft.com/office/officeart/2016/7/layout/RepeatingBendingProcessNew"/>
    <dgm:cxn modelId="{F4B7C4F7-0A27-1248-B289-584389784F88}" type="presParOf" srcId="{FC13D33F-9F37-8244-AC38-59B353B30807}" destId="{B00C2BF1-55CD-D84C-86AC-EBF24ADB4352}" srcOrd="3" destOrd="0" presId="urn:microsoft.com/office/officeart/2016/7/layout/RepeatingBendingProcessNew"/>
    <dgm:cxn modelId="{3015F5D8-9F6F-CA43-A4DD-1DB827EFCB87}" type="presParOf" srcId="{B00C2BF1-55CD-D84C-86AC-EBF24ADB4352}" destId="{B5DB00A4-B907-C14D-98AD-358CF0F1E90D}" srcOrd="0" destOrd="0" presId="urn:microsoft.com/office/officeart/2016/7/layout/RepeatingBendingProcessNew"/>
    <dgm:cxn modelId="{2263E453-B7CE-2B41-B014-904E231447C7}" type="presParOf" srcId="{FC13D33F-9F37-8244-AC38-59B353B30807}" destId="{D7EE2A59-2EFC-0640-9725-2BB3CA021336}" srcOrd="4" destOrd="0" presId="urn:microsoft.com/office/officeart/2016/7/layout/RepeatingBendingProcessNew"/>
    <dgm:cxn modelId="{3A2A1409-4E76-7841-93E8-91534057F421}" type="presParOf" srcId="{FC13D33F-9F37-8244-AC38-59B353B30807}" destId="{7597CD8F-F616-6949-A628-46810819EBB5}" srcOrd="5" destOrd="0" presId="urn:microsoft.com/office/officeart/2016/7/layout/RepeatingBendingProcessNew"/>
    <dgm:cxn modelId="{4943DD69-9B91-F94A-9039-F58AC5FDBCDD}" type="presParOf" srcId="{7597CD8F-F616-6949-A628-46810819EBB5}" destId="{A8779ABF-A8B5-6141-A918-861924E265DE}" srcOrd="0" destOrd="0" presId="urn:microsoft.com/office/officeart/2016/7/layout/RepeatingBendingProcessNew"/>
    <dgm:cxn modelId="{D90B6AFF-AA93-554D-B5CA-A80D7F9EE703}" type="presParOf" srcId="{FC13D33F-9F37-8244-AC38-59B353B30807}" destId="{23B12E5E-6F5A-8F4B-8C34-24A0CC4A6E28}" srcOrd="6" destOrd="0" presId="urn:microsoft.com/office/officeart/2016/7/layout/RepeatingBendingProcessNew"/>
    <dgm:cxn modelId="{26430ED6-AF92-7E47-B747-4E35367D03BB}" type="presParOf" srcId="{FC13D33F-9F37-8244-AC38-59B353B30807}" destId="{F943F045-4208-C140-B79E-3E45BD312E44}" srcOrd="7" destOrd="0" presId="urn:microsoft.com/office/officeart/2016/7/layout/RepeatingBendingProcessNew"/>
    <dgm:cxn modelId="{07B36E05-5E03-F845-99AE-FFDFAB44E04F}" type="presParOf" srcId="{F943F045-4208-C140-B79E-3E45BD312E44}" destId="{DD35B613-EC40-3E4C-AAE7-57ED0B2BE95C}" srcOrd="0" destOrd="0" presId="urn:microsoft.com/office/officeart/2016/7/layout/RepeatingBendingProcessNew"/>
    <dgm:cxn modelId="{AEEFF44C-EFAB-1A44-A499-6FFE38AA8367}" type="presParOf" srcId="{FC13D33F-9F37-8244-AC38-59B353B30807}" destId="{2441525C-0D5D-CA46-9F0D-15AD171EF9E0}" srcOrd="8" destOrd="0" presId="urn:microsoft.com/office/officeart/2016/7/layout/RepeatingBendingProcessNew"/>
    <dgm:cxn modelId="{6E60C2B6-A57D-EB42-AD27-15F0AE585551}" type="presParOf" srcId="{FC13D33F-9F37-8244-AC38-59B353B30807}" destId="{C0D19253-3B8E-3F47-A5DA-6DB5BCD0E14C}" srcOrd="9" destOrd="0" presId="urn:microsoft.com/office/officeart/2016/7/layout/RepeatingBendingProcessNew"/>
    <dgm:cxn modelId="{B14E5BFE-E39F-0A4E-897E-4E704099C413}" type="presParOf" srcId="{C0D19253-3B8E-3F47-A5DA-6DB5BCD0E14C}" destId="{1E1654B3-5345-334A-8D8B-7314E577FA7F}" srcOrd="0" destOrd="0" presId="urn:microsoft.com/office/officeart/2016/7/layout/RepeatingBendingProcessNew"/>
    <dgm:cxn modelId="{4B18A266-C190-FA48-99CE-723F5C063A9C}" type="presParOf" srcId="{FC13D33F-9F37-8244-AC38-59B353B30807}" destId="{733C4743-3CF9-AE48-BD96-F69096823283}" srcOrd="10" destOrd="0" presId="urn:microsoft.com/office/officeart/2016/7/layout/RepeatingBendingProcessNew"/>
    <dgm:cxn modelId="{D5F36517-0E93-5E43-87C7-626E3DCA5711}" type="presParOf" srcId="{FC13D33F-9F37-8244-AC38-59B353B30807}" destId="{085A4CCC-3D49-3D44-86E8-08CC37E4A5AF}" srcOrd="11" destOrd="0" presId="urn:microsoft.com/office/officeart/2016/7/layout/RepeatingBendingProcessNew"/>
    <dgm:cxn modelId="{707FE11C-C10A-8843-B778-84354662C510}" type="presParOf" srcId="{085A4CCC-3D49-3D44-86E8-08CC37E4A5AF}" destId="{6357ACB4-A41E-FD46-B3EF-4D256F27DD90}" srcOrd="0" destOrd="0" presId="urn:microsoft.com/office/officeart/2016/7/layout/RepeatingBendingProcessNew"/>
    <dgm:cxn modelId="{C963E763-F853-F84F-943C-171F6706F54E}" type="presParOf" srcId="{FC13D33F-9F37-8244-AC38-59B353B30807}" destId="{EB38B73E-0B78-DF46-BAE5-FFF7BD38883A}"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D49E3-2AB0-1D42-89DA-7E7B392FA22A}">
      <dsp:nvSpPr>
        <dsp:cNvPr id="0" name=""/>
        <dsp:cNvSpPr/>
      </dsp:nvSpPr>
      <dsp:spPr>
        <a:xfrm>
          <a:off x="2692642" y="507769"/>
          <a:ext cx="391643" cy="91440"/>
        </a:xfrm>
        <a:custGeom>
          <a:avLst/>
          <a:gdLst/>
          <a:ahLst/>
          <a:cxnLst/>
          <a:rect l="0" t="0" r="0" b="0"/>
          <a:pathLst>
            <a:path>
              <a:moveTo>
                <a:pt x="0" y="45720"/>
              </a:moveTo>
              <a:lnTo>
                <a:pt x="391643"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7907" y="551377"/>
        <a:ext cx="21112" cy="4222"/>
      </dsp:txXfrm>
    </dsp:sp>
    <dsp:sp modelId="{41A2050F-34EA-6640-802A-506602B42958}">
      <dsp:nvSpPr>
        <dsp:cNvPr id="0" name=""/>
        <dsp:cNvSpPr/>
      </dsp:nvSpPr>
      <dsp:spPr>
        <a:xfrm>
          <a:off x="858602" y="2737"/>
          <a:ext cx="1835839" cy="110150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58" tIns="94426" rIns="89958" bIns="94426" numCol="1" spcCol="1270" anchor="ctr" anchorCtr="0">
          <a:noAutofit/>
        </a:bodyPr>
        <a:lstStyle/>
        <a:p>
          <a:pPr marL="0" lvl="0" indent="0" algn="ctr" defTabSz="800100">
            <a:lnSpc>
              <a:spcPct val="90000"/>
            </a:lnSpc>
            <a:spcBef>
              <a:spcPct val="0"/>
            </a:spcBef>
            <a:spcAft>
              <a:spcPct val="35000"/>
            </a:spcAft>
            <a:buNone/>
          </a:pPr>
          <a:r>
            <a:rPr lang="en-CA" sz="1800" kern="1200"/>
            <a:t>Removes urls from the text</a:t>
          </a:r>
          <a:endParaRPr lang="en-US" sz="1800" kern="1200"/>
        </a:p>
      </dsp:txBody>
      <dsp:txXfrm>
        <a:off x="858602" y="2737"/>
        <a:ext cx="1835839" cy="1101503"/>
      </dsp:txXfrm>
    </dsp:sp>
    <dsp:sp modelId="{B00C2BF1-55CD-D84C-86AC-EBF24ADB4352}">
      <dsp:nvSpPr>
        <dsp:cNvPr id="0" name=""/>
        <dsp:cNvSpPr/>
      </dsp:nvSpPr>
      <dsp:spPr>
        <a:xfrm>
          <a:off x="1776522" y="1102440"/>
          <a:ext cx="2258082" cy="391643"/>
        </a:xfrm>
        <a:custGeom>
          <a:avLst/>
          <a:gdLst/>
          <a:ahLst/>
          <a:cxnLst/>
          <a:rect l="0" t="0" r="0" b="0"/>
          <a:pathLst>
            <a:path>
              <a:moveTo>
                <a:pt x="2258082" y="0"/>
              </a:moveTo>
              <a:lnTo>
                <a:pt x="2258082" y="212921"/>
              </a:lnTo>
              <a:lnTo>
                <a:pt x="0" y="212921"/>
              </a:lnTo>
              <a:lnTo>
                <a:pt x="0" y="391643"/>
              </a:lnTo>
            </a:path>
          </a:pathLst>
        </a:custGeom>
        <a:noFill/>
        <a:ln w="6350" cap="flat" cmpd="sng" algn="ctr">
          <a:solidFill>
            <a:schemeClr val="accent5">
              <a:hueOff val="-1351709"/>
              <a:satOff val="-3484"/>
              <a:lumOff val="-235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48133" y="1296151"/>
        <a:ext cx="114861" cy="4222"/>
      </dsp:txXfrm>
    </dsp:sp>
    <dsp:sp modelId="{91C85ECF-0876-FB40-96E5-ADDCC71233A3}">
      <dsp:nvSpPr>
        <dsp:cNvPr id="0" name=""/>
        <dsp:cNvSpPr/>
      </dsp:nvSpPr>
      <dsp:spPr>
        <a:xfrm>
          <a:off x="3116685" y="2737"/>
          <a:ext cx="1835839" cy="1101503"/>
        </a:xfrm>
        <a:prstGeom prst="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58" tIns="94426" rIns="89958" bIns="94426" numCol="1" spcCol="1270" anchor="ctr" anchorCtr="0">
          <a:noAutofit/>
        </a:bodyPr>
        <a:lstStyle/>
        <a:p>
          <a:pPr marL="0" lvl="0" indent="0" algn="ctr" defTabSz="800100">
            <a:lnSpc>
              <a:spcPct val="90000"/>
            </a:lnSpc>
            <a:spcBef>
              <a:spcPct val="0"/>
            </a:spcBef>
            <a:spcAft>
              <a:spcPct val="35000"/>
            </a:spcAft>
            <a:buNone/>
          </a:pPr>
          <a:r>
            <a:rPr lang="en-CA" sz="1800" kern="1200"/>
            <a:t>Substitutes the html text with space</a:t>
          </a:r>
          <a:endParaRPr lang="en-US" sz="1800" kern="1200"/>
        </a:p>
      </dsp:txBody>
      <dsp:txXfrm>
        <a:off x="3116685" y="2737"/>
        <a:ext cx="1835839" cy="1101503"/>
      </dsp:txXfrm>
    </dsp:sp>
    <dsp:sp modelId="{7597CD8F-F616-6949-A628-46810819EBB5}">
      <dsp:nvSpPr>
        <dsp:cNvPr id="0" name=""/>
        <dsp:cNvSpPr/>
      </dsp:nvSpPr>
      <dsp:spPr>
        <a:xfrm>
          <a:off x="2692642" y="2031516"/>
          <a:ext cx="391643" cy="91440"/>
        </a:xfrm>
        <a:custGeom>
          <a:avLst/>
          <a:gdLst/>
          <a:ahLst/>
          <a:cxnLst/>
          <a:rect l="0" t="0" r="0" b="0"/>
          <a:pathLst>
            <a:path>
              <a:moveTo>
                <a:pt x="0" y="45720"/>
              </a:moveTo>
              <a:lnTo>
                <a:pt x="391643" y="45720"/>
              </a:lnTo>
            </a:path>
          </a:pathLst>
        </a:custGeom>
        <a:noFill/>
        <a:ln w="6350" cap="flat" cmpd="sng" algn="ctr">
          <a:solidFill>
            <a:schemeClr val="accent5">
              <a:hueOff val="-2703417"/>
              <a:satOff val="-6968"/>
              <a:lumOff val="-470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7907" y="2075124"/>
        <a:ext cx="21112" cy="4222"/>
      </dsp:txXfrm>
    </dsp:sp>
    <dsp:sp modelId="{D7EE2A59-2EFC-0640-9725-2BB3CA021336}">
      <dsp:nvSpPr>
        <dsp:cNvPr id="0" name=""/>
        <dsp:cNvSpPr/>
      </dsp:nvSpPr>
      <dsp:spPr>
        <a:xfrm>
          <a:off x="858602" y="1526484"/>
          <a:ext cx="1835839" cy="1101503"/>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58" tIns="94426" rIns="89958" bIns="94426" numCol="1" spcCol="1270" anchor="ctr" anchorCtr="0">
          <a:noAutofit/>
        </a:bodyPr>
        <a:lstStyle/>
        <a:p>
          <a:pPr marL="0" lvl="0" indent="0" algn="ctr" defTabSz="800100">
            <a:lnSpc>
              <a:spcPct val="90000"/>
            </a:lnSpc>
            <a:spcBef>
              <a:spcPct val="0"/>
            </a:spcBef>
            <a:spcAft>
              <a:spcPct val="35000"/>
            </a:spcAft>
            <a:buNone/>
          </a:pPr>
          <a:r>
            <a:rPr lang="en-CA" sz="1800" kern="1200"/>
            <a:t>Substitutes the special characters with space</a:t>
          </a:r>
          <a:endParaRPr lang="en-US" sz="1800" kern="1200"/>
        </a:p>
      </dsp:txBody>
      <dsp:txXfrm>
        <a:off x="858602" y="1526484"/>
        <a:ext cx="1835839" cy="1101503"/>
      </dsp:txXfrm>
    </dsp:sp>
    <dsp:sp modelId="{F943F045-4208-C140-B79E-3E45BD312E44}">
      <dsp:nvSpPr>
        <dsp:cNvPr id="0" name=""/>
        <dsp:cNvSpPr/>
      </dsp:nvSpPr>
      <dsp:spPr>
        <a:xfrm>
          <a:off x="1776522" y="2626187"/>
          <a:ext cx="2258082" cy="391643"/>
        </a:xfrm>
        <a:custGeom>
          <a:avLst/>
          <a:gdLst/>
          <a:ahLst/>
          <a:cxnLst/>
          <a:rect l="0" t="0" r="0" b="0"/>
          <a:pathLst>
            <a:path>
              <a:moveTo>
                <a:pt x="2258082" y="0"/>
              </a:moveTo>
              <a:lnTo>
                <a:pt x="2258082" y="212921"/>
              </a:lnTo>
              <a:lnTo>
                <a:pt x="0" y="212921"/>
              </a:lnTo>
              <a:lnTo>
                <a:pt x="0" y="391643"/>
              </a:lnTo>
            </a:path>
          </a:pathLst>
        </a:custGeom>
        <a:noFill/>
        <a:ln w="6350" cap="flat" cmpd="sng" algn="ctr">
          <a:solidFill>
            <a:schemeClr val="accent5">
              <a:hueOff val="-4055126"/>
              <a:satOff val="-10451"/>
              <a:lumOff val="-705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48133" y="2819898"/>
        <a:ext cx="114861" cy="4222"/>
      </dsp:txXfrm>
    </dsp:sp>
    <dsp:sp modelId="{23B12E5E-6F5A-8F4B-8C34-24A0CC4A6E28}">
      <dsp:nvSpPr>
        <dsp:cNvPr id="0" name=""/>
        <dsp:cNvSpPr/>
      </dsp:nvSpPr>
      <dsp:spPr>
        <a:xfrm>
          <a:off x="3116685" y="1526484"/>
          <a:ext cx="1835839" cy="1101503"/>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58" tIns="94426" rIns="89958" bIns="94426" numCol="1" spcCol="1270" anchor="ctr" anchorCtr="0">
          <a:noAutofit/>
        </a:bodyPr>
        <a:lstStyle/>
        <a:p>
          <a:pPr marL="0" lvl="0" indent="0" algn="ctr" defTabSz="800100">
            <a:lnSpc>
              <a:spcPct val="90000"/>
            </a:lnSpc>
            <a:spcBef>
              <a:spcPct val="0"/>
            </a:spcBef>
            <a:spcAft>
              <a:spcPct val="35000"/>
            </a:spcAft>
            <a:buNone/>
          </a:pPr>
          <a:r>
            <a:rPr lang="en-CA" sz="1800" kern="1200"/>
            <a:t>Converts uppercase to lowercase</a:t>
          </a:r>
          <a:endParaRPr lang="en-US" sz="1800" kern="1200"/>
        </a:p>
      </dsp:txBody>
      <dsp:txXfrm>
        <a:off x="3116685" y="1526484"/>
        <a:ext cx="1835839" cy="1101503"/>
      </dsp:txXfrm>
    </dsp:sp>
    <dsp:sp modelId="{C0D19253-3B8E-3F47-A5DA-6DB5BCD0E14C}">
      <dsp:nvSpPr>
        <dsp:cNvPr id="0" name=""/>
        <dsp:cNvSpPr/>
      </dsp:nvSpPr>
      <dsp:spPr>
        <a:xfrm>
          <a:off x="2692642" y="3555262"/>
          <a:ext cx="391643" cy="91440"/>
        </a:xfrm>
        <a:custGeom>
          <a:avLst/>
          <a:gdLst/>
          <a:ahLst/>
          <a:cxnLst/>
          <a:rect l="0" t="0" r="0" b="0"/>
          <a:pathLst>
            <a:path>
              <a:moveTo>
                <a:pt x="0" y="45720"/>
              </a:moveTo>
              <a:lnTo>
                <a:pt x="391643" y="45720"/>
              </a:lnTo>
            </a:path>
          </a:pathLst>
        </a:custGeom>
        <a:noFill/>
        <a:ln w="6350" cap="flat" cmpd="sng" algn="ctr">
          <a:solidFill>
            <a:schemeClr val="accent5">
              <a:hueOff val="-5406834"/>
              <a:satOff val="-13935"/>
              <a:lumOff val="-941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7907" y="3598871"/>
        <a:ext cx="21112" cy="4222"/>
      </dsp:txXfrm>
    </dsp:sp>
    <dsp:sp modelId="{2441525C-0D5D-CA46-9F0D-15AD171EF9E0}">
      <dsp:nvSpPr>
        <dsp:cNvPr id="0" name=""/>
        <dsp:cNvSpPr/>
      </dsp:nvSpPr>
      <dsp:spPr>
        <a:xfrm>
          <a:off x="858602" y="3050231"/>
          <a:ext cx="1835839" cy="1101503"/>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58" tIns="94426" rIns="89958" bIns="94426" numCol="1" spcCol="1270" anchor="ctr" anchorCtr="0">
          <a:noAutofit/>
        </a:bodyPr>
        <a:lstStyle/>
        <a:p>
          <a:pPr marL="0" lvl="0" indent="0" algn="ctr" defTabSz="800100">
            <a:lnSpc>
              <a:spcPct val="90000"/>
            </a:lnSpc>
            <a:spcBef>
              <a:spcPct val="0"/>
            </a:spcBef>
            <a:spcAft>
              <a:spcPct val="35000"/>
            </a:spcAft>
            <a:buNone/>
          </a:pPr>
          <a:r>
            <a:rPr lang="en-CA" sz="1800" kern="1200"/>
            <a:t>Tokenize the text</a:t>
          </a:r>
          <a:endParaRPr lang="en-US" sz="1800" kern="1200"/>
        </a:p>
      </dsp:txBody>
      <dsp:txXfrm>
        <a:off x="858602" y="3050231"/>
        <a:ext cx="1835839" cy="1101503"/>
      </dsp:txXfrm>
    </dsp:sp>
    <dsp:sp modelId="{085A4CCC-3D49-3D44-86E8-08CC37E4A5AF}">
      <dsp:nvSpPr>
        <dsp:cNvPr id="0" name=""/>
        <dsp:cNvSpPr/>
      </dsp:nvSpPr>
      <dsp:spPr>
        <a:xfrm>
          <a:off x="1776522" y="4149934"/>
          <a:ext cx="2258082" cy="391643"/>
        </a:xfrm>
        <a:custGeom>
          <a:avLst/>
          <a:gdLst/>
          <a:ahLst/>
          <a:cxnLst/>
          <a:rect l="0" t="0" r="0" b="0"/>
          <a:pathLst>
            <a:path>
              <a:moveTo>
                <a:pt x="2258082" y="0"/>
              </a:moveTo>
              <a:lnTo>
                <a:pt x="2258082" y="212921"/>
              </a:lnTo>
              <a:lnTo>
                <a:pt x="0" y="212921"/>
              </a:lnTo>
              <a:lnTo>
                <a:pt x="0" y="391643"/>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48133" y="4343645"/>
        <a:ext cx="114861" cy="4222"/>
      </dsp:txXfrm>
    </dsp:sp>
    <dsp:sp modelId="{733C4743-3CF9-AE48-BD96-F69096823283}">
      <dsp:nvSpPr>
        <dsp:cNvPr id="0" name=""/>
        <dsp:cNvSpPr/>
      </dsp:nvSpPr>
      <dsp:spPr>
        <a:xfrm>
          <a:off x="3116685" y="3050231"/>
          <a:ext cx="1835839" cy="1101503"/>
        </a:xfrm>
        <a:prstGeom prst="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58" tIns="94426" rIns="89958" bIns="94426" numCol="1" spcCol="1270" anchor="ctr" anchorCtr="0">
          <a:noAutofit/>
        </a:bodyPr>
        <a:lstStyle/>
        <a:p>
          <a:pPr marL="0" lvl="0" indent="0" algn="ctr" defTabSz="800100">
            <a:lnSpc>
              <a:spcPct val="90000"/>
            </a:lnSpc>
            <a:spcBef>
              <a:spcPct val="0"/>
            </a:spcBef>
            <a:spcAft>
              <a:spcPct val="35000"/>
            </a:spcAft>
            <a:buNone/>
          </a:pPr>
          <a:r>
            <a:rPr lang="en-CA" sz="1800" kern="1200"/>
            <a:t>Removes stopwords in english</a:t>
          </a:r>
          <a:endParaRPr lang="en-US" sz="1800" kern="1200"/>
        </a:p>
      </dsp:txBody>
      <dsp:txXfrm>
        <a:off x="3116685" y="3050231"/>
        <a:ext cx="1835839" cy="1101503"/>
      </dsp:txXfrm>
    </dsp:sp>
    <dsp:sp modelId="{EB38B73E-0B78-DF46-BAE5-FFF7BD38883A}">
      <dsp:nvSpPr>
        <dsp:cNvPr id="0" name=""/>
        <dsp:cNvSpPr/>
      </dsp:nvSpPr>
      <dsp:spPr>
        <a:xfrm>
          <a:off x="858602" y="4573978"/>
          <a:ext cx="1835839" cy="1101503"/>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58" tIns="94426" rIns="89958" bIns="94426" numCol="1" spcCol="1270" anchor="ctr" anchorCtr="0">
          <a:noAutofit/>
        </a:bodyPr>
        <a:lstStyle/>
        <a:p>
          <a:pPr marL="0" lvl="0" indent="0" algn="ctr" defTabSz="800100">
            <a:lnSpc>
              <a:spcPct val="90000"/>
            </a:lnSpc>
            <a:spcBef>
              <a:spcPct val="0"/>
            </a:spcBef>
            <a:spcAft>
              <a:spcPct val="35000"/>
            </a:spcAft>
            <a:buNone/>
          </a:pPr>
          <a:r>
            <a:rPr lang="en-CA" sz="1800" kern="1200"/>
            <a:t>Lemmatize the words in text</a:t>
          </a:r>
          <a:endParaRPr lang="en-US" sz="1800" kern="1200"/>
        </a:p>
      </dsp:txBody>
      <dsp:txXfrm>
        <a:off x="858602" y="4573978"/>
        <a:ext cx="1835839" cy="1101503"/>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2CEAB-C0D9-794B-BAA2-060A4F2A21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F50621-EF25-9F4E-8C5E-040C6428B0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7630A0-7794-1144-A80C-72DDCF08A0CB}"/>
              </a:ext>
            </a:extLst>
          </p:cNvPr>
          <p:cNvSpPr>
            <a:spLocks noGrp="1"/>
          </p:cNvSpPr>
          <p:nvPr>
            <p:ph type="dt" sz="half" idx="10"/>
          </p:nvPr>
        </p:nvSpPr>
        <p:spPr/>
        <p:txBody>
          <a:bodyPr/>
          <a:lstStyle/>
          <a:p>
            <a:fld id="{70DF5CA1-F9EC-2548-8DBA-DE9EB68A577D}" type="datetimeFigureOut">
              <a:rPr lang="en-US" smtClean="0"/>
              <a:t>6/12/21</a:t>
            </a:fld>
            <a:endParaRPr lang="en-US"/>
          </a:p>
        </p:txBody>
      </p:sp>
      <p:sp>
        <p:nvSpPr>
          <p:cNvPr id="5" name="Footer Placeholder 4">
            <a:extLst>
              <a:ext uri="{FF2B5EF4-FFF2-40B4-BE49-F238E27FC236}">
                <a16:creationId xmlns:a16="http://schemas.microsoft.com/office/drawing/2014/main" id="{9809424A-1247-9945-86F2-E5B72D468F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E0F71D-5139-1441-AEE3-44513762510F}"/>
              </a:ext>
            </a:extLst>
          </p:cNvPr>
          <p:cNvSpPr>
            <a:spLocks noGrp="1"/>
          </p:cNvSpPr>
          <p:nvPr>
            <p:ph type="sldNum" sz="quarter" idx="12"/>
          </p:nvPr>
        </p:nvSpPr>
        <p:spPr/>
        <p:txBody>
          <a:bodyPr/>
          <a:lstStyle/>
          <a:p>
            <a:fld id="{20EFE1D5-B9EB-7447-B17F-2890DC2F0792}" type="slidenum">
              <a:rPr lang="en-US" smtClean="0"/>
              <a:t>‹#›</a:t>
            </a:fld>
            <a:endParaRPr lang="en-US"/>
          </a:p>
        </p:txBody>
      </p:sp>
    </p:spTree>
    <p:extLst>
      <p:ext uri="{BB962C8B-B14F-4D97-AF65-F5344CB8AC3E}">
        <p14:creationId xmlns:p14="http://schemas.microsoft.com/office/powerpoint/2010/main" val="1158071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58CA5-C96C-6849-A4F1-02B96AF980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E018DB-128A-E445-AF55-F2B33D79CF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6913D9-A5B3-8745-AC1B-08E5E90A5A6B}"/>
              </a:ext>
            </a:extLst>
          </p:cNvPr>
          <p:cNvSpPr>
            <a:spLocks noGrp="1"/>
          </p:cNvSpPr>
          <p:nvPr>
            <p:ph type="dt" sz="half" idx="10"/>
          </p:nvPr>
        </p:nvSpPr>
        <p:spPr/>
        <p:txBody>
          <a:bodyPr/>
          <a:lstStyle/>
          <a:p>
            <a:fld id="{70DF5CA1-F9EC-2548-8DBA-DE9EB68A577D}" type="datetimeFigureOut">
              <a:rPr lang="en-US" smtClean="0"/>
              <a:t>6/12/21</a:t>
            </a:fld>
            <a:endParaRPr lang="en-US"/>
          </a:p>
        </p:txBody>
      </p:sp>
      <p:sp>
        <p:nvSpPr>
          <p:cNvPr id="5" name="Footer Placeholder 4">
            <a:extLst>
              <a:ext uri="{FF2B5EF4-FFF2-40B4-BE49-F238E27FC236}">
                <a16:creationId xmlns:a16="http://schemas.microsoft.com/office/drawing/2014/main" id="{85507216-8D29-D845-B622-9EC8109CF6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6C1088-FE44-D143-9C36-7BB14E205BBD}"/>
              </a:ext>
            </a:extLst>
          </p:cNvPr>
          <p:cNvSpPr>
            <a:spLocks noGrp="1"/>
          </p:cNvSpPr>
          <p:nvPr>
            <p:ph type="sldNum" sz="quarter" idx="12"/>
          </p:nvPr>
        </p:nvSpPr>
        <p:spPr/>
        <p:txBody>
          <a:bodyPr/>
          <a:lstStyle/>
          <a:p>
            <a:fld id="{20EFE1D5-B9EB-7447-B17F-2890DC2F0792}" type="slidenum">
              <a:rPr lang="en-US" smtClean="0"/>
              <a:t>‹#›</a:t>
            </a:fld>
            <a:endParaRPr lang="en-US"/>
          </a:p>
        </p:txBody>
      </p:sp>
    </p:spTree>
    <p:extLst>
      <p:ext uri="{BB962C8B-B14F-4D97-AF65-F5344CB8AC3E}">
        <p14:creationId xmlns:p14="http://schemas.microsoft.com/office/powerpoint/2010/main" val="2916199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C07237-0447-A942-A7D8-360F2EC0A7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3DD22F-97D7-0244-A948-F2CC3B7677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64ACC5-22A0-7946-B4A0-48E7A2D0D310}"/>
              </a:ext>
            </a:extLst>
          </p:cNvPr>
          <p:cNvSpPr>
            <a:spLocks noGrp="1"/>
          </p:cNvSpPr>
          <p:nvPr>
            <p:ph type="dt" sz="half" idx="10"/>
          </p:nvPr>
        </p:nvSpPr>
        <p:spPr/>
        <p:txBody>
          <a:bodyPr/>
          <a:lstStyle/>
          <a:p>
            <a:fld id="{70DF5CA1-F9EC-2548-8DBA-DE9EB68A577D}" type="datetimeFigureOut">
              <a:rPr lang="en-US" smtClean="0"/>
              <a:t>6/12/21</a:t>
            </a:fld>
            <a:endParaRPr lang="en-US"/>
          </a:p>
        </p:txBody>
      </p:sp>
      <p:sp>
        <p:nvSpPr>
          <p:cNvPr id="5" name="Footer Placeholder 4">
            <a:extLst>
              <a:ext uri="{FF2B5EF4-FFF2-40B4-BE49-F238E27FC236}">
                <a16:creationId xmlns:a16="http://schemas.microsoft.com/office/drawing/2014/main" id="{B218390C-8A85-B84E-BA78-9677A40FA7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6C5078-1E36-D54E-B1AA-2425917865AA}"/>
              </a:ext>
            </a:extLst>
          </p:cNvPr>
          <p:cNvSpPr>
            <a:spLocks noGrp="1"/>
          </p:cNvSpPr>
          <p:nvPr>
            <p:ph type="sldNum" sz="quarter" idx="12"/>
          </p:nvPr>
        </p:nvSpPr>
        <p:spPr/>
        <p:txBody>
          <a:bodyPr/>
          <a:lstStyle/>
          <a:p>
            <a:fld id="{20EFE1D5-B9EB-7447-B17F-2890DC2F0792}" type="slidenum">
              <a:rPr lang="en-US" smtClean="0"/>
              <a:t>‹#›</a:t>
            </a:fld>
            <a:endParaRPr lang="en-US"/>
          </a:p>
        </p:txBody>
      </p:sp>
    </p:spTree>
    <p:extLst>
      <p:ext uri="{BB962C8B-B14F-4D97-AF65-F5344CB8AC3E}">
        <p14:creationId xmlns:p14="http://schemas.microsoft.com/office/powerpoint/2010/main" val="4235313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9F9F2-5D6D-F844-B731-96326C0DDA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4FF25A-FC76-8B41-B5CD-BE775C4102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386CA-67C4-1B4F-AAEE-2ADF8EDA76FB}"/>
              </a:ext>
            </a:extLst>
          </p:cNvPr>
          <p:cNvSpPr>
            <a:spLocks noGrp="1"/>
          </p:cNvSpPr>
          <p:nvPr>
            <p:ph type="dt" sz="half" idx="10"/>
          </p:nvPr>
        </p:nvSpPr>
        <p:spPr/>
        <p:txBody>
          <a:bodyPr/>
          <a:lstStyle/>
          <a:p>
            <a:fld id="{70DF5CA1-F9EC-2548-8DBA-DE9EB68A577D}" type="datetimeFigureOut">
              <a:rPr lang="en-US" smtClean="0"/>
              <a:t>6/12/21</a:t>
            </a:fld>
            <a:endParaRPr lang="en-US"/>
          </a:p>
        </p:txBody>
      </p:sp>
      <p:sp>
        <p:nvSpPr>
          <p:cNvPr id="5" name="Footer Placeholder 4">
            <a:extLst>
              <a:ext uri="{FF2B5EF4-FFF2-40B4-BE49-F238E27FC236}">
                <a16:creationId xmlns:a16="http://schemas.microsoft.com/office/drawing/2014/main" id="{7729DF89-5247-D941-91A4-2F043DC9D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5B95B6-E319-D746-B897-D70CC46011F2}"/>
              </a:ext>
            </a:extLst>
          </p:cNvPr>
          <p:cNvSpPr>
            <a:spLocks noGrp="1"/>
          </p:cNvSpPr>
          <p:nvPr>
            <p:ph type="sldNum" sz="quarter" idx="12"/>
          </p:nvPr>
        </p:nvSpPr>
        <p:spPr/>
        <p:txBody>
          <a:bodyPr/>
          <a:lstStyle/>
          <a:p>
            <a:fld id="{20EFE1D5-B9EB-7447-B17F-2890DC2F0792}" type="slidenum">
              <a:rPr lang="en-US" smtClean="0"/>
              <a:t>‹#›</a:t>
            </a:fld>
            <a:endParaRPr lang="en-US"/>
          </a:p>
        </p:txBody>
      </p:sp>
    </p:spTree>
    <p:extLst>
      <p:ext uri="{BB962C8B-B14F-4D97-AF65-F5344CB8AC3E}">
        <p14:creationId xmlns:p14="http://schemas.microsoft.com/office/powerpoint/2010/main" val="25259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B093E-CC77-854E-A968-D5CB4D9752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E681E1-5E07-C94B-8F77-BDC73EE126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A3B176-DAB2-DF45-886E-836A59F53FE2}"/>
              </a:ext>
            </a:extLst>
          </p:cNvPr>
          <p:cNvSpPr>
            <a:spLocks noGrp="1"/>
          </p:cNvSpPr>
          <p:nvPr>
            <p:ph type="dt" sz="half" idx="10"/>
          </p:nvPr>
        </p:nvSpPr>
        <p:spPr/>
        <p:txBody>
          <a:bodyPr/>
          <a:lstStyle/>
          <a:p>
            <a:fld id="{70DF5CA1-F9EC-2548-8DBA-DE9EB68A577D}" type="datetimeFigureOut">
              <a:rPr lang="en-US" smtClean="0"/>
              <a:t>6/12/21</a:t>
            </a:fld>
            <a:endParaRPr lang="en-US"/>
          </a:p>
        </p:txBody>
      </p:sp>
      <p:sp>
        <p:nvSpPr>
          <p:cNvPr id="5" name="Footer Placeholder 4">
            <a:extLst>
              <a:ext uri="{FF2B5EF4-FFF2-40B4-BE49-F238E27FC236}">
                <a16:creationId xmlns:a16="http://schemas.microsoft.com/office/drawing/2014/main" id="{034DF7C2-CAA4-A74A-83D1-648260C644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F69E86-B6D1-3E4A-BE80-F8063FDC7B04}"/>
              </a:ext>
            </a:extLst>
          </p:cNvPr>
          <p:cNvSpPr>
            <a:spLocks noGrp="1"/>
          </p:cNvSpPr>
          <p:nvPr>
            <p:ph type="sldNum" sz="quarter" idx="12"/>
          </p:nvPr>
        </p:nvSpPr>
        <p:spPr/>
        <p:txBody>
          <a:bodyPr/>
          <a:lstStyle/>
          <a:p>
            <a:fld id="{20EFE1D5-B9EB-7447-B17F-2890DC2F0792}" type="slidenum">
              <a:rPr lang="en-US" smtClean="0"/>
              <a:t>‹#›</a:t>
            </a:fld>
            <a:endParaRPr lang="en-US"/>
          </a:p>
        </p:txBody>
      </p:sp>
    </p:spTree>
    <p:extLst>
      <p:ext uri="{BB962C8B-B14F-4D97-AF65-F5344CB8AC3E}">
        <p14:creationId xmlns:p14="http://schemas.microsoft.com/office/powerpoint/2010/main" val="3490009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0AB06-CF4A-4F40-981D-2E57F8E2B5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8B2E8F-7F79-2740-8830-8387C710AC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791D0A-D371-FD48-BEE8-89226AA83F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2309FA-32F7-174F-9610-04ACEBD0052D}"/>
              </a:ext>
            </a:extLst>
          </p:cNvPr>
          <p:cNvSpPr>
            <a:spLocks noGrp="1"/>
          </p:cNvSpPr>
          <p:nvPr>
            <p:ph type="dt" sz="half" idx="10"/>
          </p:nvPr>
        </p:nvSpPr>
        <p:spPr/>
        <p:txBody>
          <a:bodyPr/>
          <a:lstStyle/>
          <a:p>
            <a:fld id="{70DF5CA1-F9EC-2548-8DBA-DE9EB68A577D}" type="datetimeFigureOut">
              <a:rPr lang="en-US" smtClean="0"/>
              <a:t>6/12/21</a:t>
            </a:fld>
            <a:endParaRPr lang="en-US"/>
          </a:p>
        </p:txBody>
      </p:sp>
      <p:sp>
        <p:nvSpPr>
          <p:cNvPr id="6" name="Footer Placeholder 5">
            <a:extLst>
              <a:ext uri="{FF2B5EF4-FFF2-40B4-BE49-F238E27FC236}">
                <a16:creationId xmlns:a16="http://schemas.microsoft.com/office/drawing/2014/main" id="{CBF6EC1F-0F70-CE4F-893A-110C3BA248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E6767E-EA7C-1F4D-86CC-AC11990AAACD}"/>
              </a:ext>
            </a:extLst>
          </p:cNvPr>
          <p:cNvSpPr>
            <a:spLocks noGrp="1"/>
          </p:cNvSpPr>
          <p:nvPr>
            <p:ph type="sldNum" sz="quarter" idx="12"/>
          </p:nvPr>
        </p:nvSpPr>
        <p:spPr/>
        <p:txBody>
          <a:bodyPr/>
          <a:lstStyle/>
          <a:p>
            <a:fld id="{20EFE1D5-B9EB-7447-B17F-2890DC2F0792}" type="slidenum">
              <a:rPr lang="en-US" smtClean="0"/>
              <a:t>‹#›</a:t>
            </a:fld>
            <a:endParaRPr lang="en-US"/>
          </a:p>
        </p:txBody>
      </p:sp>
    </p:spTree>
    <p:extLst>
      <p:ext uri="{BB962C8B-B14F-4D97-AF65-F5344CB8AC3E}">
        <p14:creationId xmlns:p14="http://schemas.microsoft.com/office/powerpoint/2010/main" val="2842380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DE395-B890-8A45-9376-4050C4F653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F9C9D1-2153-F648-A7BC-C07C471D92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04EB53-7297-4245-884D-DD0657D1AE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106F9D-0091-3E40-B3D1-28636EF313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811C1E-8B27-5040-9984-07AF228467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AA5A5B-9FA9-9F44-A450-CD2D7F6A6E59}"/>
              </a:ext>
            </a:extLst>
          </p:cNvPr>
          <p:cNvSpPr>
            <a:spLocks noGrp="1"/>
          </p:cNvSpPr>
          <p:nvPr>
            <p:ph type="dt" sz="half" idx="10"/>
          </p:nvPr>
        </p:nvSpPr>
        <p:spPr/>
        <p:txBody>
          <a:bodyPr/>
          <a:lstStyle/>
          <a:p>
            <a:fld id="{70DF5CA1-F9EC-2548-8DBA-DE9EB68A577D}" type="datetimeFigureOut">
              <a:rPr lang="en-US" smtClean="0"/>
              <a:t>6/12/21</a:t>
            </a:fld>
            <a:endParaRPr lang="en-US"/>
          </a:p>
        </p:txBody>
      </p:sp>
      <p:sp>
        <p:nvSpPr>
          <p:cNvPr id="8" name="Footer Placeholder 7">
            <a:extLst>
              <a:ext uri="{FF2B5EF4-FFF2-40B4-BE49-F238E27FC236}">
                <a16:creationId xmlns:a16="http://schemas.microsoft.com/office/drawing/2014/main" id="{D7A30A4E-4EEC-3F44-A009-00BB251D23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B2D24A-0A29-C546-B9AE-92DAFCC3FD57}"/>
              </a:ext>
            </a:extLst>
          </p:cNvPr>
          <p:cNvSpPr>
            <a:spLocks noGrp="1"/>
          </p:cNvSpPr>
          <p:nvPr>
            <p:ph type="sldNum" sz="quarter" idx="12"/>
          </p:nvPr>
        </p:nvSpPr>
        <p:spPr/>
        <p:txBody>
          <a:bodyPr/>
          <a:lstStyle/>
          <a:p>
            <a:fld id="{20EFE1D5-B9EB-7447-B17F-2890DC2F0792}" type="slidenum">
              <a:rPr lang="en-US" smtClean="0"/>
              <a:t>‹#›</a:t>
            </a:fld>
            <a:endParaRPr lang="en-US"/>
          </a:p>
        </p:txBody>
      </p:sp>
    </p:spTree>
    <p:extLst>
      <p:ext uri="{BB962C8B-B14F-4D97-AF65-F5344CB8AC3E}">
        <p14:creationId xmlns:p14="http://schemas.microsoft.com/office/powerpoint/2010/main" val="499038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DAA58-EFFE-B443-8CD2-68258EA92B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C403AF-F13D-9444-9F8A-24C4BB8DB196}"/>
              </a:ext>
            </a:extLst>
          </p:cNvPr>
          <p:cNvSpPr>
            <a:spLocks noGrp="1"/>
          </p:cNvSpPr>
          <p:nvPr>
            <p:ph type="dt" sz="half" idx="10"/>
          </p:nvPr>
        </p:nvSpPr>
        <p:spPr/>
        <p:txBody>
          <a:bodyPr/>
          <a:lstStyle/>
          <a:p>
            <a:fld id="{70DF5CA1-F9EC-2548-8DBA-DE9EB68A577D}" type="datetimeFigureOut">
              <a:rPr lang="en-US" smtClean="0"/>
              <a:t>6/12/21</a:t>
            </a:fld>
            <a:endParaRPr lang="en-US"/>
          </a:p>
        </p:txBody>
      </p:sp>
      <p:sp>
        <p:nvSpPr>
          <p:cNvPr id="4" name="Footer Placeholder 3">
            <a:extLst>
              <a:ext uri="{FF2B5EF4-FFF2-40B4-BE49-F238E27FC236}">
                <a16:creationId xmlns:a16="http://schemas.microsoft.com/office/drawing/2014/main" id="{1D2CB341-D675-DF41-8EA1-DCAFE6A0E1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CB880E-2626-EB41-A5C4-9929A755226E}"/>
              </a:ext>
            </a:extLst>
          </p:cNvPr>
          <p:cNvSpPr>
            <a:spLocks noGrp="1"/>
          </p:cNvSpPr>
          <p:nvPr>
            <p:ph type="sldNum" sz="quarter" idx="12"/>
          </p:nvPr>
        </p:nvSpPr>
        <p:spPr/>
        <p:txBody>
          <a:bodyPr/>
          <a:lstStyle/>
          <a:p>
            <a:fld id="{20EFE1D5-B9EB-7447-B17F-2890DC2F0792}" type="slidenum">
              <a:rPr lang="en-US" smtClean="0"/>
              <a:t>‹#›</a:t>
            </a:fld>
            <a:endParaRPr lang="en-US"/>
          </a:p>
        </p:txBody>
      </p:sp>
    </p:spTree>
    <p:extLst>
      <p:ext uri="{BB962C8B-B14F-4D97-AF65-F5344CB8AC3E}">
        <p14:creationId xmlns:p14="http://schemas.microsoft.com/office/powerpoint/2010/main" val="372722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1541BB-156E-7D43-9082-6052BF548C12}"/>
              </a:ext>
            </a:extLst>
          </p:cNvPr>
          <p:cNvSpPr>
            <a:spLocks noGrp="1"/>
          </p:cNvSpPr>
          <p:nvPr>
            <p:ph type="dt" sz="half" idx="10"/>
          </p:nvPr>
        </p:nvSpPr>
        <p:spPr/>
        <p:txBody>
          <a:bodyPr/>
          <a:lstStyle/>
          <a:p>
            <a:fld id="{70DF5CA1-F9EC-2548-8DBA-DE9EB68A577D}" type="datetimeFigureOut">
              <a:rPr lang="en-US" smtClean="0"/>
              <a:t>6/12/21</a:t>
            </a:fld>
            <a:endParaRPr lang="en-US"/>
          </a:p>
        </p:txBody>
      </p:sp>
      <p:sp>
        <p:nvSpPr>
          <p:cNvPr id="3" name="Footer Placeholder 2">
            <a:extLst>
              <a:ext uri="{FF2B5EF4-FFF2-40B4-BE49-F238E27FC236}">
                <a16:creationId xmlns:a16="http://schemas.microsoft.com/office/drawing/2014/main" id="{EC70C02E-47F7-9B4C-BB2F-4237512078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059C7C-24FC-504C-993F-C74560BB0F13}"/>
              </a:ext>
            </a:extLst>
          </p:cNvPr>
          <p:cNvSpPr>
            <a:spLocks noGrp="1"/>
          </p:cNvSpPr>
          <p:nvPr>
            <p:ph type="sldNum" sz="quarter" idx="12"/>
          </p:nvPr>
        </p:nvSpPr>
        <p:spPr/>
        <p:txBody>
          <a:bodyPr/>
          <a:lstStyle/>
          <a:p>
            <a:fld id="{20EFE1D5-B9EB-7447-B17F-2890DC2F0792}" type="slidenum">
              <a:rPr lang="en-US" smtClean="0"/>
              <a:t>‹#›</a:t>
            </a:fld>
            <a:endParaRPr lang="en-US"/>
          </a:p>
        </p:txBody>
      </p:sp>
    </p:spTree>
    <p:extLst>
      <p:ext uri="{BB962C8B-B14F-4D97-AF65-F5344CB8AC3E}">
        <p14:creationId xmlns:p14="http://schemas.microsoft.com/office/powerpoint/2010/main" val="3595705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B9C8F-7F16-324B-BFD8-14D2D6897B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D9EAC1-780B-E34E-9F7B-8AD3915855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07B7F4-378A-6740-9B80-C63AABD8E2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5C3668-51E6-6142-AB8D-2413E8AE7C99}"/>
              </a:ext>
            </a:extLst>
          </p:cNvPr>
          <p:cNvSpPr>
            <a:spLocks noGrp="1"/>
          </p:cNvSpPr>
          <p:nvPr>
            <p:ph type="dt" sz="half" idx="10"/>
          </p:nvPr>
        </p:nvSpPr>
        <p:spPr/>
        <p:txBody>
          <a:bodyPr/>
          <a:lstStyle/>
          <a:p>
            <a:fld id="{70DF5CA1-F9EC-2548-8DBA-DE9EB68A577D}" type="datetimeFigureOut">
              <a:rPr lang="en-US" smtClean="0"/>
              <a:t>6/12/21</a:t>
            </a:fld>
            <a:endParaRPr lang="en-US"/>
          </a:p>
        </p:txBody>
      </p:sp>
      <p:sp>
        <p:nvSpPr>
          <p:cNvPr id="6" name="Footer Placeholder 5">
            <a:extLst>
              <a:ext uri="{FF2B5EF4-FFF2-40B4-BE49-F238E27FC236}">
                <a16:creationId xmlns:a16="http://schemas.microsoft.com/office/drawing/2014/main" id="{6F0EAB84-77FE-8945-92DE-205CCABA52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2DF163-1275-2E4E-8E3F-3633F92C64C4}"/>
              </a:ext>
            </a:extLst>
          </p:cNvPr>
          <p:cNvSpPr>
            <a:spLocks noGrp="1"/>
          </p:cNvSpPr>
          <p:nvPr>
            <p:ph type="sldNum" sz="quarter" idx="12"/>
          </p:nvPr>
        </p:nvSpPr>
        <p:spPr/>
        <p:txBody>
          <a:bodyPr/>
          <a:lstStyle/>
          <a:p>
            <a:fld id="{20EFE1D5-B9EB-7447-B17F-2890DC2F0792}" type="slidenum">
              <a:rPr lang="en-US" smtClean="0"/>
              <a:t>‹#›</a:t>
            </a:fld>
            <a:endParaRPr lang="en-US"/>
          </a:p>
        </p:txBody>
      </p:sp>
    </p:spTree>
    <p:extLst>
      <p:ext uri="{BB962C8B-B14F-4D97-AF65-F5344CB8AC3E}">
        <p14:creationId xmlns:p14="http://schemas.microsoft.com/office/powerpoint/2010/main" val="195056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FB59E-C4F8-7849-A37C-6DB7D39098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F4A5CB-492C-4545-B3CC-D3F892BDEE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8111C3-91EA-F14C-8B28-B6E986CFC4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4275A8-8951-9744-A4E6-F11E41C945E0}"/>
              </a:ext>
            </a:extLst>
          </p:cNvPr>
          <p:cNvSpPr>
            <a:spLocks noGrp="1"/>
          </p:cNvSpPr>
          <p:nvPr>
            <p:ph type="dt" sz="half" idx="10"/>
          </p:nvPr>
        </p:nvSpPr>
        <p:spPr/>
        <p:txBody>
          <a:bodyPr/>
          <a:lstStyle/>
          <a:p>
            <a:fld id="{70DF5CA1-F9EC-2548-8DBA-DE9EB68A577D}" type="datetimeFigureOut">
              <a:rPr lang="en-US" smtClean="0"/>
              <a:t>6/12/21</a:t>
            </a:fld>
            <a:endParaRPr lang="en-US"/>
          </a:p>
        </p:txBody>
      </p:sp>
      <p:sp>
        <p:nvSpPr>
          <p:cNvPr id="6" name="Footer Placeholder 5">
            <a:extLst>
              <a:ext uri="{FF2B5EF4-FFF2-40B4-BE49-F238E27FC236}">
                <a16:creationId xmlns:a16="http://schemas.microsoft.com/office/drawing/2014/main" id="{92939745-719A-C443-8C83-45F42FF25A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42ED64-CEEC-074D-A748-BCEC081FF9C7}"/>
              </a:ext>
            </a:extLst>
          </p:cNvPr>
          <p:cNvSpPr>
            <a:spLocks noGrp="1"/>
          </p:cNvSpPr>
          <p:nvPr>
            <p:ph type="sldNum" sz="quarter" idx="12"/>
          </p:nvPr>
        </p:nvSpPr>
        <p:spPr/>
        <p:txBody>
          <a:bodyPr/>
          <a:lstStyle/>
          <a:p>
            <a:fld id="{20EFE1D5-B9EB-7447-B17F-2890DC2F0792}" type="slidenum">
              <a:rPr lang="en-US" smtClean="0"/>
              <a:t>‹#›</a:t>
            </a:fld>
            <a:endParaRPr lang="en-US"/>
          </a:p>
        </p:txBody>
      </p:sp>
    </p:spTree>
    <p:extLst>
      <p:ext uri="{BB962C8B-B14F-4D97-AF65-F5344CB8AC3E}">
        <p14:creationId xmlns:p14="http://schemas.microsoft.com/office/powerpoint/2010/main" val="706472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164E10-FCB1-D44F-8635-C2B8247423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342D1A-AA9F-0943-8647-1B61A5EA63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D562EC-981B-9942-9586-B354FE53B3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DF5CA1-F9EC-2548-8DBA-DE9EB68A577D}" type="datetimeFigureOut">
              <a:rPr lang="en-US" smtClean="0"/>
              <a:t>6/12/21</a:t>
            </a:fld>
            <a:endParaRPr lang="en-US"/>
          </a:p>
        </p:txBody>
      </p:sp>
      <p:sp>
        <p:nvSpPr>
          <p:cNvPr id="5" name="Footer Placeholder 4">
            <a:extLst>
              <a:ext uri="{FF2B5EF4-FFF2-40B4-BE49-F238E27FC236}">
                <a16:creationId xmlns:a16="http://schemas.microsoft.com/office/drawing/2014/main" id="{515028D0-36BF-FD4B-8685-2B3B8EEC62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5305AB-B4A9-AD47-80AE-B29F2FB265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EFE1D5-B9EB-7447-B17F-2890DC2F0792}" type="slidenum">
              <a:rPr lang="en-US" smtClean="0"/>
              <a:t>‹#›</a:t>
            </a:fld>
            <a:endParaRPr lang="en-US"/>
          </a:p>
        </p:txBody>
      </p:sp>
    </p:spTree>
    <p:extLst>
      <p:ext uri="{BB962C8B-B14F-4D97-AF65-F5344CB8AC3E}">
        <p14:creationId xmlns:p14="http://schemas.microsoft.com/office/powerpoint/2010/main" val="2481497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D8E6-1636-A142-B2DF-4587931CE6C7}"/>
              </a:ext>
            </a:extLst>
          </p:cNvPr>
          <p:cNvSpPr>
            <a:spLocks noGrp="1"/>
          </p:cNvSpPr>
          <p:nvPr>
            <p:ph type="ctrTitle"/>
          </p:nvPr>
        </p:nvSpPr>
        <p:spPr/>
        <p:txBody>
          <a:bodyPr/>
          <a:lstStyle/>
          <a:p>
            <a:r>
              <a:rPr lang="en-US" dirty="0"/>
              <a:t>NLP Classification Model</a:t>
            </a:r>
          </a:p>
        </p:txBody>
      </p:sp>
      <p:sp>
        <p:nvSpPr>
          <p:cNvPr id="3" name="Subtitle 2">
            <a:extLst>
              <a:ext uri="{FF2B5EF4-FFF2-40B4-BE49-F238E27FC236}">
                <a16:creationId xmlns:a16="http://schemas.microsoft.com/office/drawing/2014/main" id="{ACBDB443-00FD-5C43-B08C-8DF4988BF291}"/>
              </a:ext>
            </a:extLst>
          </p:cNvPr>
          <p:cNvSpPr>
            <a:spLocks noGrp="1"/>
          </p:cNvSpPr>
          <p:nvPr>
            <p:ph type="subTitle" idx="1"/>
          </p:nvPr>
        </p:nvSpPr>
        <p:spPr/>
        <p:txBody>
          <a:bodyPr/>
          <a:lstStyle/>
          <a:p>
            <a:r>
              <a:rPr lang="en-US" dirty="0"/>
              <a:t>Toxic Comments Dataset</a:t>
            </a:r>
          </a:p>
        </p:txBody>
      </p:sp>
    </p:spTree>
    <p:extLst>
      <p:ext uri="{BB962C8B-B14F-4D97-AF65-F5344CB8AC3E}">
        <p14:creationId xmlns:p14="http://schemas.microsoft.com/office/powerpoint/2010/main" val="663446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D9D862-8E87-E942-A761-BD6B46D610A3}"/>
              </a:ext>
            </a:extLst>
          </p:cNvPr>
          <p:cNvSpPr>
            <a:spLocks noGrp="1"/>
          </p:cNvSpPr>
          <p:nvPr>
            <p:ph type="title"/>
          </p:nvPr>
        </p:nvSpPr>
        <p:spPr>
          <a:xfrm>
            <a:off x="630936" y="640080"/>
            <a:ext cx="4818888" cy="1481328"/>
          </a:xfrm>
        </p:spPr>
        <p:txBody>
          <a:bodyPr anchor="b">
            <a:normAutofit/>
          </a:bodyPr>
          <a:lstStyle/>
          <a:p>
            <a:r>
              <a:rPr lang="en-US" sz="4200"/>
              <a:t>Feature Engineering and Applying Model</a:t>
            </a:r>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C9EF00-E554-7E4B-A0C9-A6B2BCDF57F2}"/>
              </a:ext>
            </a:extLst>
          </p:cNvPr>
          <p:cNvSpPr>
            <a:spLocks noGrp="1"/>
          </p:cNvSpPr>
          <p:nvPr>
            <p:ph idx="1"/>
          </p:nvPr>
        </p:nvSpPr>
        <p:spPr>
          <a:xfrm>
            <a:off x="630936" y="2660904"/>
            <a:ext cx="4818888" cy="3547872"/>
          </a:xfrm>
        </p:spPr>
        <p:txBody>
          <a:bodyPr anchor="t">
            <a:normAutofit fontScale="92500" lnSpcReduction="10000"/>
          </a:bodyPr>
          <a:lstStyle/>
          <a:p>
            <a:r>
              <a:rPr lang="en-CA" sz="2200" dirty="0"/>
              <a:t>We want to summarize text using a few keywords only, some method to compute the importance of each word.</a:t>
            </a:r>
          </a:p>
          <a:p>
            <a:r>
              <a:rPr lang="en-CA" sz="2200" dirty="0"/>
              <a:t>One way to approach this would be TF-IDF Vec</a:t>
            </a:r>
            <a:r>
              <a:rPr lang="en-CA" sz="2400" dirty="0"/>
              <a:t>torization.(Limitation: It does not capture the position in the text (syntactic)</a:t>
            </a:r>
            <a:br>
              <a:rPr lang="en-CA" sz="2400" dirty="0"/>
            </a:br>
            <a:r>
              <a:rPr lang="en-CA" sz="2400" dirty="0"/>
              <a:t>It does not capture meaning in the text (semantics)</a:t>
            </a:r>
          </a:p>
          <a:p>
            <a:r>
              <a:rPr lang="en-CA" sz="2200" dirty="0"/>
              <a:t>Later, I have used Logistic Regression model (reason for using is because a Classification problem)</a:t>
            </a:r>
          </a:p>
          <a:p>
            <a:endParaRPr lang="en-US" sz="2200" dirty="0"/>
          </a:p>
        </p:txBody>
      </p:sp>
      <p:pic>
        <p:nvPicPr>
          <p:cNvPr id="5" name="Picture 4" descr="Chart, line chart&#10;&#10;Description automatically generated">
            <a:extLst>
              <a:ext uri="{FF2B5EF4-FFF2-40B4-BE49-F238E27FC236}">
                <a16:creationId xmlns:a16="http://schemas.microsoft.com/office/drawing/2014/main" id="{47144A3A-0920-DB48-A5BB-272D91DDDAD9}"/>
              </a:ext>
            </a:extLst>
          </p:cNvPr>
          <p:cNvPicPr>
            <a:picLocks noChangeAspect="1"/>
          </p:cNvPicPr>
          <p:nvPr/>
        </p:nvPicPr>
        <p:blipFill>
          <a:blip r:embed="rId2"/>
          <a:stretch>
            <a:fillRect/>
          </a:stretch>
        </p:blipFill>
        <p:spPr>
          <a:xfrm>
            <a:off x="6102363" y="640080"/>
            <a:ext cx="5452338" cy="5577840"/>
          </a:xfrm>
          <a:prstGeom prst="rect">
            <a:avLst/>
          </a:prstGeom>
        </p:spPr>
      </p:pic>
    </p:spTree>
    <p:extLst>
      <p:ext uri="{BB962C8B-B14F-4D97-AF65-F5344CB8AC3E}">
        <p14:creationId xmlns:p14="http://schemas.microsoft.com/office/powerpoint/2010/main" val="3750412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093A501-BF7A-954C-B890-EE3A41C99C4D}"/>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sz="3600" dirty="0"/>
              <a:t>Performance Metrics</a:t>
            </a:r>
          </a:p>
        </p:txBody>
      </p:sp>
      <p:sp>
        <p:nvSpPr>
          <p:cNvPr id="16" name="Rectangle 15">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Chart, line chart&#10;&#10;Description automatically generated">
            <a:extLst>
              <a:ext uri="{FF2B5EF4-FFF2-40B4-BE49-F238E27FC236}">
                <a16:creationId xmlns:a16="http://schemas.microsoft.com/office/drawing/2014/main" id="{97713AAB-6C3F-6B4F-9254-2328B541B40A}"/>
              </a:ext>
            </a:extLst>
          </p:cNvPr>
          <p:cNvPicPr>
            <a:picLocks noChangeAspect="1"/>
          </p:cNvPicPr>
          <p:nvPr/>
        </p:nvPicPr>
        <p:blipFill>
          <a:blip r:embed="rId2"/>
          <a:stretch>
            <a:fillRect/>
          </a:stretch>
        </p:blipFill>
        <p:spPr>
          <a:xfrm>
            <a:off x="1056825" y="2091095"/>
            <a:ext cx="4416001" cy="4206240"/>
          </a:xfrm>
          <a:prstGeom prst="rect">
            <a:avLst/>
          </a:prstGeom>
        </p:spPr>
      </p:pic>
      <p:pic>
        <p:nvPicPr>
          <p:cNvPr id="5" name="Content Placeholder 4" descr="Chart, line chart&#10;&#10;Description automatically generated">
            <a:extLst>
              <a:ext uri="{FF2B5EF4-FFF2-40B4-BE49-F238E27FC236}">
                <a16:creationId xmlns:a16="http://schemas.microsoft.com/office/drawing/2014/main" id="{A232747E-564A-6645-8E66-6A5F7E9CD898}"/>
              </a:ext>
            </a:extLst>
          </p:cNvPr>
          <p:cNvPicPr>
            <a:picLocks noGrp="1" noChangeAspect="1"/>
          </p:cNvPicPr>
          <p:nvPr>
            <p:ph idx="1"/>
          </p:nvPr>
        </p:nvPicPr>
        <p:blipFill>
          <a:blip r:embed="rId3"/>
          <a:stretch>
            <a:fillRect/>
          </a:stretch>
        </p:blipFill>
        <p:spPr>
          <a:xfrm>
            <a:off x="6564119" y="2086081"/>
            <a:ext cx="4726113" cy="4206240"/>
          </a:xfrm>
          <a:prstGeom prst="rect">
            <a:avLst/>
          </a:prstGeom>
        </p:spPr>
      </p:pic>
    </p:spTree>
    <p:extLst>
      <p:ext uri="{BB962C8B-B14F-4D97-AF65-F5344CB8AC3E}">
        <p14:creationId xmlns:p14="http://schemas.microsoft.com/office/powerpoint/2010/main" val="1126398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E74992-33A0-C14B-BD10-C925A1271576}"/>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dirty="0"/>
              <a:t>Performance Metrics</a:t>
            </a:r>
          </a:p>
        </p:txBody>
      </p:sp>
      <p:sp>
        <p:nvSpPr>
          <p:cNvPr id="16"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line chart&#10;&#10;Description automatically generated">
            <a:extLst>
              <a:ext uri="{FF2B5EF4-FFF2-40B4-BE49-F238E27FC236}">
                <a16:creationId xmlns:a16="http://schemas.microsoft.com/office/drawing/2014/main" id="{7C49624C-2129-A64E-9C0B-97E50FAF4C22}"/>
              </a:ext>
            </a:extLst>
          </p:cNvPr>
          <p:cNvPicPr>
            <a:picLocks noGrp="1" noChangeAspect="1"/>
          </p:cNvPicPr>
          <p:nvPr>
            <p:ph idx="1"/>
          </p:nvPr>
        </p:nvPicPr>
        <p:blipFill>
          <a:blip r:embed="rId2"/>
          <a:stretch>
            <a:fillRect/>
          </a:stretch>
        </p:blipFill>
        <p:spPr>
          <a:xfrm>
            <a:off x="311213" y="2619784"/>
            <a:ext cx="3720973" cy="3600041"/>
          </a:xfrm>
          <a:prstGeom prst="rect">
            <a:avLst/>
          </a:prstGeom>
        </p:spPr>
      </p:pic>
      <p:pic>
        <p:nvPicPr>
          <p:cNvPr id="7" name="Picture 6" descr="Chart, line chart&#10;&#10;Description automatically generated">
            <a:extLst>
              <a:ext uri="{FF2B5EF4-FFF2-40B4-BE49-F238E27FC236}">
                <a16:creationId xmlns:a16="http://schemas.microsoft.com/office/drawing/2014/main" id="{4D7701A3-BD7C-DC42-9CBF-F481F1409DDD}"/>
              </a:ext>
            </a:extLst>
          </p:cNvPr>
          <p:cNvPicPr>
            <a:picLocks noChangeAspect="1"/>
          </p:cNvPicPr>
          <p:nvPr/>
        </p:nvPicPr>
        <p:blipFill>
          <a:blip r:embed="rId3"/>
          <a:stretch>
            <a:fillRect/>
          </a:stretch>
        </p:blipFill>
        <p:spPr>
          <a:xfrm>
            <a:off x="4216908" y="2629970"/>
            <a:ext cx="3758184" cy="3579669"/>
          </a:xfrm>
          <a:prstGeom prst="rect">
            <a:avLst/>
          </a:prstGeom>
        </p:spPr>
      </p:pic>
      <p:pic>
        <p:nvPicPr>
          <p:cNvPr id="9" name="Picture 8" descr="Chart, line chart&#10;&#10;Description automatically generated">
            <a:extLst>
              <a:ext uri="{FF2B5EF4-FFF2-40B4-BE49-F238E27FC236}">
                <a16:creationId xmlns:a16="http://schemas.microsoft.com/office/drawing/2014/main" id="{F0DC6D2A-1D84-2248-9385-E6D35E9FB868}"/>
              </a:ext>
            </a:extLst>
          </p:cNvPr>
          <p:cNvPicPr>
            <a:picLocks noChangeAspect="1"/>
          </p:cNvPicPr>
          <p:nvPr/>
        </p:nvPicPr>
        <p:blipFill>
          <a:blip r:embed="rId4"/>
          <a:stretch>
            <a:fillRect/>
          </a:stretch>
        </p:blipFill>
        <p:spPr>
          <a:xfrm>
            <a:off x="8141208" y="2742715"/>
            <a:ext cx="3758184" cy="3354179"/>
          </a:xfrm>
          <a:prstGeom prst="rect">
            <a:avLst/>
          </a:prstGeom>
        </p:spPr>
      </p:pic>
    </p:spTree>
    <p:extLst>
      <p:ext uri="{BB962C8B-B14F-4D97-AF65-F5344CB8AC3E}">
        <p14:creationId xmlns:p14="http://schemas.microsoft.com/office/powerpoint/2010/main" val="231377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on clear background">
            <a:extLst>
              <a:ext uri="{FF2B5EF4-FFF2-40B4-BE49-F238E27FC236}">
                <a16:creationId xmlns:a16="http://schemas.microsoft.com/office/drawing/2014/main" id="{35645C73-CA16-4989-AA7C-23C866193FDF}"/>
              </a:ext>
            </a:extLst>
          </p:cNvPr>
          <p:cNvPicPr>
            <a:picLocks noChangeAspect="1"/>
          </p:cNvPicPr>
          <p:nvPr/>
        </p:nvPicPr>
        <p:blipFill rotWithShape="1">
          <a:blip r:embed="rId2"/>
          <a:srcRect l="8345" r="7282"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F3D91F-965D-6C42-A0F7-6775405F9DC1}"/>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Thank you</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484820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483773-A5E4-1F43-9044-C6D9C51287CE}"/>
              </a:ext>
            </a:extLst>
          </p:cNvPr>
          <p:cNvSpPr>
            <a:spLocks noGrp="1"/>
          </p:cNvSpPr>
          <p:nvPr>
            <p:ph type="title"/>
          </p:nvPr>
        </p:nvSpPr>
        <p:spPr>
          <a:xfrm>
            <a:off x="838200" y="365125"/>
            <a:ext cx="10515600" cy="1325563"/>
          </a:xfrm>
        </p:spPr>
        <p:txBody>
          <a:bodyPr>
            <a:normAutofit/>
          </a:bodyPr>
          <a:lstStyle/>
          <a:p>
            <a:r>
              <a:rPr lang="en-US" sz="5400"/>
              <a:t>Problem Statement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916F328-6F20-CB49-A8F4-E1C444342411}"/>
              </a:ext>
            </a:extLst>
          </p:cNvPr>
          <p:cNvSpPr>
            <a:spLocks noGrp="1"/>
          </p:cNvSpPr>
          <p:nvPr>
            <p:ph idx="1"/>
          </p:nvPr>
        </p:nvSpPr>
        <p:spPr>
          <a:xfrm>
            <a:off x="838200" y="1929384"/>
            <a:ext cx="10515600" cy="4251960"/>
          </a:xfrm>
        </p:spPr>
        <p:txBody>
          <a:bodyPr>
            <a:normAutofit/>
          </a:bodyPr>
          <a:lstStyle/>
          <a:p>
            <a:r>
              <a:rPr lang="en-CA" sz="2200" dirty="0"/>
              <a:t>This is a multi label classification challenge with each of the targets being binary in nature. We need to classify if a comment belongs to one or more categories and predict the probability.</a:t>
            </a:r>
          </a:p>
          <a:p>
            <a:r>
              <a:rPr lang="en-CA" sz="2200" dirty="0"/>
              <a:t>The training dataset shape is (159571, 8)</a:t>
            </a:r>
          </a:p>
          <a:p>
            <a:r>
              <a:rPr lang="en-CA" sz="2200" dirty="0"/>
              <a:t>Following are the targets:</a:t>
            </a:r>
          </a:p>
          <a:p>
            <a:pPr lvl="1"/>
            <a:r>
              <a:rPr lang="en-CA" sz="2200" dirty="0"/>
              <a:t>Toxic</a:t>
            </a:r>
          </a:p>
          <a:p>
            <a:pPr lvl="1"/>
            <a:r>
              <a:rPr lang="en-CA" sz="2200" dirty="0" err="1"/>
              <a:t>Severe_toxic</a:t>
            </a:r>
            <a:endParaRPr lang="en-CA" sz="2200" dirty="0"/>
          </a:p>
          <a:p>
            <a:pPr lvl="1"/>
            <a:r>
              <a:rPr lang="en-CA" sz="2200" dirty="0"/>
              <a:t>Obscene</a:t>
            </a:r>
          </a:p>
          <a:p>
            <a:pPr lvl="1"/>
            <a:r>
              <a:rPr lang="en-CA" sz="2200" dirty="0"/>
              <a:t>Threat</a:t>
            </a:r>
          </a:p>
          <a:p>
            <a:pPr lvl="1"/>
            <a:r>
              <a:rPr lang="en-CA" sz="2200" dirty="0"/>
              <a:t>Insult</a:t>
            </a:r>
          </a:p>
          <a:p>
            <a:pPr lvl="1"/>
            <a:r>
              <a:rPr lang="en-CA" sz="2200" dirty="0" err="1"/>
              <a:t>Identity_hate</a:t>
            </a:r>
            <a:endParaRPr lang="en-CA" sz="2200" dirty="0"/>
          </a:p>
          <a:p>
            <a:pPr marL="457200" lvl="1" indent="0">
              <a:buNone/>
            </a:pPr>
            <a:endParaRPr lang="en-CA" sz="2200" dirty="0"/>
          </a:p>
          <a:p>
            <a:endParaRPr lang="en-US" sz="2200" dirty="0"/>
          </a:p>
        </p:txBody>
      </p:sp>
    </p:spTree>
    <p:extLst>
      <p:ext uri="{BB962C8B-B14F-4D97-AF65-F5344CB8AC3E}">
        <p14:creationId xmlns:p14="http://schemas.microsoft.com/office/powerpoint/2010/main" val="1178591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8E26C-C200-F346-A6FD-0744091171E1}"/>
              </a:ext>
            </a:extLst>
          </p:cNvPr>
          <p:cNvSpPr>
            <a:spLocks noGrp="1"/>
          </p:cNvSpPr>
          <p:nvPr>
            <p:ph type="title"/>
          </p:nvPr>
        </p:nvSpPr>
        <p:spPr/>
        <p:txBody>
          <a:bodyPr/>
          <a:lstStyle/>
          <a:p>
            <a:r>
              <a:rPr lang="en-US" dirty="0"/>
              <a:t>Top 10 columns in the data</a:t>
            </a:r>
          </a:p>
        </p:txBody>
      </p:sp>
      <p:pic>
        <p:nvPicPr>
          <p:cNvPr id="5" name="Content Placeholder 4" descr="Table&#10;&#10;Description automatically generated">
            <a:extLst>
              <a:ext uri="{FF2B5EF4-FFF2-40B4-BE49-F238E27FC236}">
                <a16:creationId xmlns:a16="http://schemas.microsoft.com/office/drawing/2014/main" id="{6EAA6F95-5728-BB4F-9DB2-27E044726115}"/>
              </a:ext>
            </a:extLst>
          </p:cNvPr>
          <p:cNvPicPr>
            <a:picLocks noGrp="1" noChangeAspect="1"/>
          </p:cNvPicPr>
          <p:nvPr>
            <p:ph idx="1"/>
          </p:nvPr>
        </p:nvPicPr>
        <p:blipFill>
          <a:blip r:embed="rId2"/>
          <a:stretch>
            <a:fillRect/>
          </a:stretch>
        </p:blipFill>
        <p:spPr>
          <a:xfrm>
            <a:off x="838200" y="2282678"/>
            <a:ext cx="10515600" cy="3437232"/>
          </a:xfrm>
        </p:spPr>
      </p:pic>
    </p:spTree>
    <p:extLst>
      <p:ext uri="{BB962C8B-B14F-4D97-AF65-F5344CB8AC3E}">
        <p14:creationId xmlns:p14="http://schemas.microsoft.com/office/powerpoint/2010/main" val="1133752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C51EAE-F1D9-224D-8FA7-C0B8212AAEAA}"/>
              </a:ext>
            </a:extLst>
          </p:cNvPr>
          <p:cNvSpPr>
            <a:spLocks noGrp="1"/>
          </p:cNvSpPr>
          <p:nvPr>
            <p:ph type="title"/>
          </p:nvPr>
        </p:nvSpPr>
        <p:spPr>
          <a:xfrm>
            <a:off x="1008184" y="174032"/>
            <a:ext cx="10175631" cy="1111843"/>
          </a:xfrm>
        </p:spPr>
        <p:txBody>
          <a:bodyPr anchor="ctr">
            <a:normAutofit/>
          </a:bodyPr>
          <a:lstStyle/>
          <a:p>
            <a:pPr algn="ctr"/>
            <a:r>
              <a:rPr lang="en-US" sz="4000"/>
              <a:t>Exploratory Data Analysis</a:t>
            </a:r>
          </a:p>
        </p:txBody>
      </p:sp>
      <p:sp>
        <p:nvSpPr>
          <p:cNvPr id="9" name="Content Placeholder 8">
            <a:extLst>
              <a:ext uri="{FF2B5EF4-FFF2-40B4-BE49-F238E27FC236}">
                <a16:creationId xmlns:a16="http://schemas.microsoft.com/office/drawing/2014/main" id="{D90B553E-9C0F-41AD-8AC8-D11DAA7931BE}"/>
              </a:ext>
            </a:extLst>
          </p:cNvPr>
          <p:cNvSpPr>
            <a:spLocks noGrp="1"/>
          </p:cNvSpPr>
          <p:nvPr>
            <p:ph idx="1"/>
          </p:nvPr>
        </p:nvSpPr>
        <p:spPr>
          <a:xfrm>
            <a:off x="1008184" y="1459907"/>
            <a:ext cx="10175630" cy="767904"/>
          </a:xfrm>
        </p:spPr>
        <p:txBody>
          <a:bodyPr anchor="ctr">
            <a:normAutofit/>
          </a:bodyPr>
          <a:lstStyle/>
          <a:p>
            <a:pPr algn="ctr"/>
            <a:r>
              <a:rPr lang="en-US" sz="2000" dirty="0"/>
              <a:t>This figure represents how many number of comments are in one label.</a:t>
            </a:r>
          </a:p>
          <a:p>
            <a:pPr algn="ctr"/>
            <a:r>
              <a:rPr lang="en-US" sz="2000" dirty="0"/>
              <a:t>We can observe that most of the comments are toxic and least are in threat.</a:t>
            </a:r>
          </a:p>
          <a:p>
            <a:pPr algn="ctr"/>
            <a:endParaRPr lang="en-US" sz="2000" dirty="0"/>
          </a:p>
        </p:txBody>
      </p:sp>
      <p:pic>
        <p:nvPicPr>
          <p:cNvPr id="5" name="Content Placeholder 4" descr="Chart, bar chart&#10;&#10;Description automatically generated">
            <a:extLst>
              <a:ext uri="{FF2B5EF4-FFF2-40B4-BE49-F238E27FC236}">
                <a16:creationId xmlns:a16="http://schemas.microsoft.com/office/drawing/2014/main" id="{F73FFB86-305B-234E-8014-0D9D29372581}"/>
              </a:ext>
            </a:extLst>
          </p:cNvPr>
          <p:cNvPicPr>
            <a:picLocks noChangeAspect="1"/>
          </p:cNvPicPr>
          <p:nvPr/>
        </p:nvPicPr>
        <p:blipFill>
          <a:blip r:embed="rId2"/>
          <a:stretch>
            <a:fillRect/>
          </a:stretch>
        </p:blipFill>
        <p:spPr>
          <a:xfrm>
            <a:off x="1278886" y="2405149"/>
            <a:ext cx="9628131" cy="3899393"/>
          </a:xfrm>
          <a:prstGeom prst="rect">
            <a:avLst/>
          </a:prstGeom>
        </p:spPr>
      </p:pic>
    </p:spTree>
    <p:extLst>
      <p:ext uri="{BB962C8B-B14F-4D97-AF65-F5344CB8AC3E}">
        <p14:creationId xmlns:p14="http://schemas.microsoft.com/office/powerpoint/2010/main" val="3615796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FB12AE-71D1-47FD-9AC3-EE2C07424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14309C-D681-F349-BFD3-9745466BF828}"/>
              </a:ext>
            </a:extLst>
          </p:cNvPr>
          <p:cNvSpPr>
            <a:spLocks noGrp="1"/>
          </p:cNvSpPr>
          <p:nvPr>
            <p:ph type="title"/>
          </p:nvPr>
        </p:nvSpPr>
        <p:spPr>
          <a:xfrm>
            <a:off x="643468" y="621792"/>
            <a:ext cx="4989890" cy="5413248"/>
          </a:xfrm>
        </p:spPr>
        <p:txBody>
          <a:bodyPr>
            <a:normAutofit/>
          </a:bodyPr>
          <a:lstStyle/>
          <a:p>
            <a:r>
              <a:rPr lang="en-US" sz="3600"/>
              <a:t>Few comments </a:t>
            </a:r>
          </a:p>
        </p:txBody>
      </p:sp>
      <p:sp>
        <p:nvSpPr>
          <p:cNvPr id="10" name="Freeform: Shape 9">
            <a:extLst>
              <a:ext uri="{FF2B5EF4-FFF2-40B4-BE49-F238E27FC236}">
                <a16:creationId xmlns:a16="http://schemas.microsoft.com/office/drawing/2014/main" id="{64853C7E-3CBA-4464-865F-6044D94B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8487" y="2994212"/>
            <a:ext cx="1345385" cy="668410"/>
          </a:xfrm>
          <a:custGeom>
            <a:avLst/>
            <a:gdLst>
              <a:gd name="connsiteX0" fmla="*/ 0 w 1345385"/>
              <a:gd name="connsiteY0" fmla="*/ 668410 h 668410"/>
              <a:gd name="connsiteX1" fmla="*/ 672692 w 1345385"/>
              <a:gd name="connsiteY1" fmla="*/ 0 h 668410"/>
              <a:gd name="connsiteX2" fmla="*/ 1345385 w 1345385"/>
              <a:gd name="connsiteY2" fmla="*/ 668410 h 668410"/>
            </a:gdLst>
            <a:ahLst/>
            <a:cxnLst>
              <a:cxn ang="0">
                <a:pos x="connsiteX0" y="connsiteY0"/>
              </a:cxn>
              <a:cxn ang="0">
                <a:pos x="connsiteX1" y="connsiteY1"/>
              </a:cxn>
              <a:cxn ang="0">
                <a:pos x="connsiteX2" y="connsiteY2"/>
              </a:cxn>
            </a:cxnLst>
            <a:rect l="l" t="t" r="r" b="b"/>
            <a:pathLst>
              <a:path w="1345385" h="668410">
                <a:moveTo>
                  <a:pt x="0" y="668410"/>
                </a:moveTo>
                <a:lnTo>
                  <a:pt x="672692" y="0"/>
                </a:lnTo>
                <a:lnTo>
                  <a:pt x="1345385" y="668410"/>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55EFEC59-B929-4851-9DEF-9106F2797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3480" y="2760304"/>
            <a:ext cx="418137" cy="41813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132392-D5FF-4588-8FA1-5BAD77BF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508836" y="4124955"/>
            <a:ext cx="635336" cy="63533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7EAC045-695C-4E73-9B7C-AFD6FB22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36522" y="4621062"/>
            <a:ext cx="224347" cy="224347"/>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404A7A3A-BEAE-4BC6-A163-5D0E5F8C4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0175676" y="5597890"/>
            <a:ext cx="2982940" cy="14819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2ED3B7D-405D-4DFA-8608-B6DE74671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46240" y="5280494"/>
            <a:ext cx="841505" cy="84150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5425E6F-7802-1647-838E-7930C39E33B7}"/>
              </a:ext>
            </a:extLst>
          </p:cNvPr>
          <p:cNvSpPr>
            <a:spLocks noGrp="1"/>
          </p:cNvSpPr>
          <p:nvPr>
            <p:ph idx="1"/>
          </p:nvPr>
        </p:nvSpPr>
        <p:spPr>
          <a:xfrm>
            <a:off x="6096000" y="643466"/>
            <a:ext cx="5452532" cy="5571065"/>
          </a:xfrm>
          <a:noFill/>
        </p:spPr>
        <p:txBody>
          <a:bodyPr anchor="ctr">
            <a:normAutofit/>
          </a:bodyPr>
          <a:lstStyle/>
          <a:p>
            <a:r>
              <a:rPr lang="en-US" sz="2000" dirty="0"/>
              <a:t>Explanation \</a:t>
            </a:r>
            <a:r>
              <a:rPr lang="en-US" sz="2000" dirty="0" err="1"/>
              <a:t>nWhy</a:t>
            </a:r>
            <a:r>
              <a:rPr lang="en-US" sz="2000" dirty="0"/>
              <a:t> the edits made under my username Hardcore Metallica Fan were reverted? They weren't vandalisms, just closure on some GAs after I voted at New York Dolls FAC. And please don't remove the template from the talk page since I'm retired now.89.205.38.27</a:t>
            </a:r>
          </a:p>
          <a:p>
            <a:r>
              <a:rPr lang="en-US" sz="2000" dirty="0" err="1"/>
              <a:t>D'aww</a:t>
            </a:r>
            <a:r>
              <a:rPr lang="en-US" sz="2000" dirty="0"/>
              <a:t>! He matches this background </a:t>
            </a:r>
            <a:r>
              <a:rPr lang="en-US" sz="2000" dirty="0" err="1"/>
              <a:t>colour</a:t>
            </a:r>
            <a:r>
              <a:rPr lang="en-US" sz="2000" dirty="0"/>
              <a:t> I'm seemingly stuck with. Thanks.  (talk) 21:51, January 11, 2016 (UTC)</a:t>
            </a:r>
          </a:p>
          <a:p>
            <a:r>
              <a:rPr lang="en-US" sz="2000" dirty="0"/>
              <a:t>Hey man, I'm really not trying to edit war. It's just that this guy is constantly removing relevant information and talking to me through edits instead of my talk page. He seems to care more about the formatting than the actual info.</a:t>
            </a:r>
          </a:p>
          <a:p>
            <a:endParaRPr lang="en-US" sz="2000" dirty="0"/>
          </a:p>
        </p:txBody>
      </p:sp>
    </p:spTree>
    <p:extLst>
      <p:ext uri="{BB962C8B-B14F-4D97-AF65-F5344CB8AC3E}">
        <p14:creationId xmlns:p14="http://schemas.microsoft.com/office/powerpoint/2010/main" val="2109847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91B667-44A7-3B4D-9368-7647680FDC3A}"/>
              </a:ext>
            </a:extLst>
          </p:cNvPr>
          <p:cNvSpPr>
            <a:spLocks noGrp="1"/>
          </p:cNvSpPr>
          <p:nvPr>
            <p:ph type="title"/>
          </p:nvPr>
        </p:nvSpPr>
        <p:spPr>
          <a:xfrm>
            <a:off x="838200" y="673770"/>
            <a:ext cx="3220329" cy="2027227"/>
          </a:xfrm>
        </p:spPr>
        <p:txBody>
          <a:bodyPr anchor="t">
            <a:normAutofit/>
          </a:bodyPr>
          <a:lstStyle/>
          <a:p>
            <a:r>
              <a:rPr lang="en-US" sz="4600">
                <a:solidFill>
                  <a:srgbClr val="FFFFFF"/>
                </a:solidFill>
              </a:rPr>
              <a:t>Pre-processing Steps:</a:t>
            </a:r>
          </a:p>
        </p:txBody>
      </p:sp>
      <p:graphicFrame>
        <p:nvGraphicFramePr>
          <p:cNvPr id="5" name="Content Placeholder 2">
            <a:extLst>
              <a:ext uri="{FF2B5EF4-FFF2-40B4-BE49-F238E27FC236}">
                <a16:creationId xmlns:a16="http://schemas.microsoft.com/office/drawing/2014/main" id="{1B938BCB-B870-4822-946C-846BCA3919F7}"/>
              </a:ext>
            </a:extLst>
          </p:cNvPr>
          <p:cNvGraphicFramePr>
            <a:graphicFrameLocks noGrp="1"/>
          </p:cNvGraphicFramePr>
          <p:nvPr>
            <p:ph idx="1"/>
            <p:extLst>
              <p:ext uri="{D42A27DB-BD31-4B8C-83A1-F6EECF244321}">
                <p14:modId xmlns:p14="http://schemas.microsoft.com/office/powerpoint/2010/main" val="2733773442"/>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3800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4E906B-97B6-5D42-AAAC-7D697ED94D6C}"/>
              </a:ext>
            </a:extLst>
          </p:cNvPr>
          <p:cNvSpPr>
            <a:spLocks noGrp="1"/>
          </p:cNvSpPr>
          <p:nvPr>
            <p:ph type="title"/>
          </p:nvPr>
        </p:nvSpPr>
        <p:spPr>
          <a:xfrm>
            <a:off x="643467" y="321734"/>
            <a:ext cx="10905066" cy="1135737"/>
          </a:xfrm>
        </p:spPr>
        <p:txBody>
          <a:bodyPr>
            <a:normAutofit/>
          </a:bodyPr>
          <a:lstStyle/>
          <a:p>
            <a:r>
              <a:rPr lang="en-US" sz="3600"/>
              <a:t>Length of comments for all labels</a:t>
            </a:r>
          </a:p>
        </p:txBody>
      </p:sp>
      <p:sp>
        <p:nvSpPr>
          <p:cNvPr id="9" name="Content Placeholder 8">
            <a:extLst>
              <a:ext uri="{FF2B5EF4-FFF2-40B4-BE49-F238E27FC236}">
                <a16:creationId xmlns:a16="http://schemas.microsoft.com/office/drawing/2014/main" id="{D9CD6D2A-A5AC-477A-AC1A-82F207DE16CE}"/>
              </a:ext>
            </a:extLst>
          </p:cNvPr>
          <p:cNvSpPr>
            <a:spLocks noGrp="1"/>
          </p:cNvSpPr>
          <p:nvPr>
            <p:ph idx="1"/>
          </p:nvPr>
        </p:nvSpPr>
        <p:spPr>
          <a:xfrm>
            <a:off x="643469" y="1782981"/>
            <a:ext cx="4008384" cy="4393982"/>
          </a:xfrm>
        </p:spPr>
        <p:txBody>
          <a:bodyPr>
            <a:normAutofit/>
          </a:bodyPr>
          <a:lstStyle/>
          <a:p>
            <a:r>
              <a:rPr lang="en-US" sz="2000" dirty="0"/>
              <a:t>Overlayed the histograms of all labels</a:t>
            </a:r>
          </a:p>
          <a:p>
            <a:r>
              <a:rPr lang="en-US" sz="2000" dirty="0"/>
              <a:t>The highest length of comment is around 3500 letters for obscene label after pre-processing</a:t>
            </a:r>
          </a:p>
          <a:p>
            <a:r>
              <a:rPr lang="en-US" sz="2000" dirty="0"/>
              <a:t>Around 1100 for </a:t>
            </a:r>
            <a:r>
              <a:rPr lang="en-US" sz="2000" dirty="0" err="1"/>
              <a:t>severe_toxic</a:t>
            </a:r>
            <a:endParaRPr lang="en-US" sz="2000" dirty="0"/>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descr="Graphical user interface&#10;&#10;Description automatically generated with low confidence">
            <a:extLst>
              <a:ext uri="{FF2B5EF4-FFF2-40B4-BE49-F238E27FC236}">
                <a16:creationId xmlns:a16="http://schemas.microsoft.com/office/drawing/2014/main" id="{D695F462-22B4-C040-BB4E-6C7FE52C2AF3}"/>
              </a:ext>
            </a:extLst>
          </p:cNvPr>
          <p:cNvPicPr>
            <a:picLocks noChangeAspect="1"/>
          </p:cNvPicPr>
          <p:nvPr/>
        </p:nvPicPr>
        <p:blipFill>
          <a:blip r:embed="rId2"/>
          <a:stretch>
            <a:fillRect/>
          </a:stretch>
        </p:blipFill>
        <p:spPr>
          <a:xfrm>
            <a:off x="4967973" y="1457471"/>
            <a:ext cx="6580559" cy="4857382"/>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99450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BAEA96-445E-7B42-B006-3F723606D150}"/>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Word Cloud for Threat</a:t>
            </a:r>
          </a:p>
        </p:txBody>
      </p:sp>
      <p:sp>
        <p:nvSpPr>
          <p:cNvPr id="7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C74D0F97-F477-1E43-81E6-3241ED093D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015751" y="640080"/>
            <a:ext cx="6491705" cy="5550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088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Freeform: Shape 74">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7" name="Freeform: Shape 76">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65E0154-F6F3-834D-A539-CF408DB4AAB9}"/>
              </a:ext>
            </a:extLst>
          </p:cNvPr>
          <p:cNvSpPr>
            <a:spLocks noGrp="1"/>
          </p:cNvSpPr>
          <p:nvPr>
            <p:ph type="title"/>
          </p:nvPr>
        </p:nvSpPr>
        <p:spPr>
          <a:xfrm>
            <a:off x="371094" y="1161288"/>
            <a:ext cx="3438144" cy="1239012"/>
          </a:xfrm>
        </p:spPr>
        <p:txBody>
          <a:bodyPr anchor="ctr">
            <a:normAutofit/>
          </a:bodyPr>
          <a:lstStyle/>
          <a:p>
            <a:r>
              <a:rPr lang="en-US" sz="2600"/>
              <a:t>Correlation between labels, length of comments</a:t>
            </a:r>
          </a:p>
        </p:txBody>
      </p:sp>
      <p:sp>
        <p:nvSpPr>
          <p:cNvPr id="79" name="Rectangle 78">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1" name="Rectangle 8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4" name="Content Placeholder 2053">
            <a:extLst>
              <a:ext uri="{FF2B5EF4-FFF2-40B4-BE49-F238E27FC236}">
                <a16:creationId xmlns:a16="http://schemas.microsoft.com/office/drawing/2014/main" id="{817A6DC0-5A29-4409-812C-5524746EDFFF}"/>
              </a:ext>
            </a:extLst>
          </p:cNvPr>
          <p:cNvSpPr>
            <a:spLocks noGrp="1"/>
          </p:cNvSpPr>
          <p:nvPr>
            <p:ph idx="1"/>
          </p:nvPr>
        </p:nvSpPr>
        <p:spPr>
          <a:xfrm>
            <a:off x="371094" y="2718054"/>
            <a:ext cx="3438906" cy="3207258"/>
          </a:xfrm>
        </p:spPr>
        <p:txBody>
          <a:bodyPr anchor="t">
            <a:normAutofit/>
          </a:bodyPr>
          <a:lstStyle/>
          <a:p>
            <a:r>
              <a:rPr lang="en-US" sz="1700" dirty="0"/>
              <a:t>We can observe that the toxic and obscene , obscene and insult are highly correlated.</a:t>
            </a:r>
          </a:p>
          <a:p>
            <a:r>
              <a:rPr lang="en-CA" sz="1700" dirty="0"/>
              <a:t>Interestingly, toxic and </a:t>
            </a:r>
            <a:r>
              <a:rPr lang="en-CA" sz="1700" dirty="0" err="1"/>
              <a:t>severe_toxic</a:t>
            </a:r>
            <a:r>
              <a:rPr lang="en-CA" sz="1700" dirty="0"/>
              <a:t> are only weakly correlated.</a:t>
            </a:r>
          </a:p>
          <a:p>
            <a:r>
              <a:rPr lang="en-CA" sz="1800" dirty="0"/>
              <a:t>Obscene comments and insult comments are also highly correlated, which makes perfect sense.</a:t>
            </a:r>
          </a:p>
          <a:p>
            <a:endParaRPr lang="en-CA" sz="1700" dirty="0"/>
          </a:p>
          <a:p>
            <a:endParaRPr lang="en-US" sz="1700" dirty="0"/>
          </a:p>
        </p:txBody>
      </p:sp>
      <p:pic>
        <p:nvPicPr>
          <p:cNvPr id="2050" name="Picture 2">
            <a:extLst>
              <a:ext uri="{FF2B5EF4-FFF2-40B4-BE49-F238E27FC236}">
                <a16:creationId xmlns:a16="http://schemas.microsoft.com/office/drawing/2014/main" id="{E9BBFC19-7A6B-BC44-90C7-48CA4CF417A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01184" y="1601698"/>
            <a:ext cx="6922008" cy="3755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258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1553</TotalTime>
  <Words>437</Words>
  <Application>Microsoft Macintosh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NLP Classification Model</vt:lpstr>
      <vt:lpstr>Problem Statement</vt:lpstr>
      <vt:lpstr>Top 10 columns in the data</vt:lpstr>
      <vt:lpstr>Exploratory Data Analysis</vt:lpstr>
      <vt:lpstr>Few comments </vt:lpstr>
      <vt:lpstr>Pre-processing Steps:</vt:lpstr>
      <vt:lpstr>Length of comments for all labels</vt:lpstr>
      <vt:lpstr>Word Cloud for Threat</vt:lpstr>
      <vt:lpstr>Correlation between labels, length of comments</vt:lpstr>
      <vt:lpstr>Feature Engineering and Applying Model</vt:lpstr>
      <vt:lpstr>Performance Metrics</vt:lpstr>
      <vt:lpstr>Performance Metrics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Classification Model</dc:title>
  <dc:creator>Lakshmi Samhitha Yadlapalli</dc:creator>
  <cp:lastModifiedBy>Lakshmi Samhitha Yadlapalli</cp:lastModifiedBy>
  <cp:revision>7</cp:revision>
  <dcterms:created xsi:type="dcterms:W3CDTF">2021-06-12T16:11:15Z</dcterms:created>
  <dcterms:modified xsi:type="dcterms:W3CDTF">2021-06-13T18:14:41Z</dcterms:modified>
</cp:coreProperties>
</file>