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efaea2dfe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aefaea2dfe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af243808d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af243808d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lang="en-GB">
                <a:solidFill>
                  <a:schemeClr val="dk1"/>
                </a:solidFill>
              </a:rPr>
              <a:t>suburb/postcode with the most Internal Combustion Engine registrations (Toowoomba, Qld) has a population of 134,037 with a median age of 39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65c7e37c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65c7e37c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65c5a794b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65c5a794b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65c5a794b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65c5a794b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efaea2dfe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aefaea2dfe_2_1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65c5a794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65c5a794b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aefaea2dfe_2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aefaea2dfe_2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aefaea2dfe_2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2aefaea2dfe_2_1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aefaea2dfe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aefaea2dfe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aefaea2dfe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aefaea2dfe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aef0637d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aef0637d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af243808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af243808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The suburb/postcode with the most EV </a:t>
            </a:r>
            <a:r>
              <a:rPr lang="en-GB"/>
              <a:t>registrations (Mulgrave, Vic)</a:t>
            </a:r>
            <a:r>
              <a:rPr lang="en-GB"/>
              <a:t> has a population of 20,218 with a median age of 39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1" name="Google Shape;91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fdc.energy.gov/vehicles/how-do-all-electric-cars-work" TargetMode="External"/><Relationship Id="rId4" Type="http://schemas.openxmlformats.org/officeDocument/2006/relationships/hyperlink" Target="https://explore.data.abs.gov.au/vis?tm=personal%20income&amp;pg=0&amp;df%5Bds%5D=C21_POA&amp;df%5Bid%5D=C21_G17_POA&amp;df%5Bag%5D=ABS&amp;df%5Bvs%5D=1.0.0" TargetMode="External"/><Relationship Id="rId5" Type="http://schemas.openxmlformats.org/officeDocument/2006/relationships/hyperlink" Target="https://www.matthewproctor.com/australian_postcode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1142988" y="499422"/>
            <a:ext cx="6858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ct val="100000"/>
              <a:buFont typeface="Lato"/>
              <a:buNone/>
            </a:pPr>
            <a:r>
              <a:rPr b="1" i="0" lang="en-GB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Electric Vehicle (EV) Ownership Distribution in Australia</a:t>
            </a:r>
            <a:endParaRPr b="1"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2893198" y="3172850"/>
            <a:ext cx="33576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Bradley Fisher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Michelle Harris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Priyanshu Rana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Rhea Pius</a:t>
            </a:r>
            <a:endParaRPr/>
          </a:p>
        </p:txBody>
      </p:sp>
      <p:grpSp>
        <p:nvGrpSpPr>
          <p:cNvPr id="131" name="Google Shape;131;p25"/>
          <p:cNvGrpSpPr/>
          <p:nvPr/>
        </p:nvGrpSpPr>
        <p:grpSpPr>
          <a:xfrm>
            <a:off x="5542555" y="2982323"/>
            <a:ext cx="3601440" cy="2161183"/>
            <a:chOff x="2992125" y="538850"/>
            <a:chExt cx="6603300" cy="4193214"/>
          </a:xfrm>
        </p:grpSpPr>
        <p:sp>
          <p:nvSpPr>
            <p:cNvPr id="132" name="Google Shape;132;p25"/>
            <p:cNvSpPr/>
            <p:nvPr/>
          </p:nvSpPr>
          <p:spPr>
            <a:xfrm>
              <a:off x="6436429" y="3248526"/>
              <a:ext cx="1169834" cy="661276"/>
            </a:xfrm>
            <a:custGeom>
              <a:rect b="b" l="l" r="r" t="t"/>
              <a:pathLst>
                <a:path extrusionOk="0" h="7315" w="12941">
                  <a:moveTo>
                    <a:pt x="5157" y="0"/>
                  </a:moveTo>
                  <a:lnTo>
                    <a:pt x="5032" y="31"/>
                  </a:lnTo>
                  <a:lnTo>
                    <a:pt x="656" y="2563"/>
                  </a:lnTo>
                  <a:lnTo>
                    <a:pt x="500" y="2657"/>
                  </a:lnTo>
                  <a:lnTo>
                    <a:pt x="375" y="2782"/>
                  </a:lnTo>
                  <a:lnTo>
                    <a:pt x="250" y="2907"/>
                  </a:lnTo>
                  <a:lnTo>
                    <a:pt x="156" y="3032"/>
                  </a:lnTo>
                  <a:lnTo>
                    <a:pt x="94" y="3188"/>
                  </a:lnTo>
                  <a:lnTo>
                    <a:pt x="31" y="3345"/>
                  </a:lnTo>
                  <a:lnTo>
                    <a:pt x="0" y="3532"/>
                  </a:lnTo>
                  <a:lnTo>
                    <a:pt x="0" y="3688"/>
                  </a:lnTo>
                  <a:lnTo>
                    <a:pt x="0" y="3876"/>
                  </a:lnTo>
                  <a:lnTo>
                    <a:pt x="31" y="4032"/>
                  </a:lnTo>
                  <a:lnTo>
                    <a:pt x="94" y="4189"/>
                  </a:lnTo>
                  <a:lnTo>
                    <a:pt x="156" y="4345"/>
                  </a:lnTo>
                  <a:lnTo>
                    <a:pt x="250" y="4501"/>
                  </a:lnTo>
                  <a:lnTo>
                    <a:pt x="375" y="4626"/>
                  </a:lnTo>
                  <a:lnTo>
                    <a:pt x="500" y="4720"/>
                  </a:lnTo>
                  <a:lnTo>
                    <a:pt x="656" y="4814"/>
                  </a:lnTo>
                  <a:lnTo>
                    <a:pt x="1032" y="5001"/>
                  </a:lnTo>
                  <a:lnTo>
                    <a:pt x="1407" y="5157"/>
                  </a:lnTo>
                  <a:lnTo>
                    <a:pt x="1813" y="5220"/>
                  </a:lnTo>
                  <a:lnTo>
                    <a:pt x="2219" y="5251"/>
                  </a:lnTo>
                  <a:lnTo>
                    <a:pt x="2626" y="5220"/>
                  </a:lnTo>
                  <a:lnTo>
                    <a:pt x="3032" y="5157"/>
                  </a:lnTo>
                  <a:lnTo>
                    <a:pt x="3438" y="5001"/>
                  </a:lnTo>
                  <a:lnTo>
                    <a:pt x="3813" y="4814"/>
                  </a:lnTo>
                  <a:lnTo>
                    <a:pt x="7095" y="2938"/>
                  </a:lnTo>
                  <a:lnTo>
                    <a:pt x="7283" y="2844"/>
                  </a:lnTo>
                  <a:lnTo>
                    <a:pt x="7471" y="2782"/>
                  </a:lnTo>
                  <a:lnTo>
                    <a:pt x="7658" y="2751"/>
                  </a:lnTo>
                  <a:lnTo>
                    <a:pt x="7846" y="2719"/>
                  </a:lnTo>
                  <a:lnTo>
                    <a:pt x="8033" y="2751"/>
                  </a:lnTo>
                  <a:lnTo>
                    <a:pt x="8252" y="2782"/>
                  </a:lnTo>
                  <a:lnTo>
                    <a:pt x="8440" y="2844"/>
                  </a:lnTo>
                  <a:lnTo>
                    <a:pt x="8596" y="2938"/>
                  </a:lnTo>
                  <a:lnTo>
                    <a:pt x="8721" y="3032"/>
                  </a:lnTo>
                  <a:lnTo>
                    <a:pt x="8815" y="3157"/>
                  </a:lnTo>
                  <a:lnTo>
                    <a:pt x="8846" y="3251"/>
                  </a:lnTo>
                  <a:lnTo>
                    <a:pt x="8846" y="3345"/>
                  </a:lnTo>
                  <a:lnTo>
                    <a:pt x="8846" y="3438"/>
                  </a:lnTo>
                  <a:lnTo>
                    <a:pt x="8815" y="3532"/>
                  </a:lnTo>
                  <a:lnTo>
                    <a:pt x="8721" y="3657"/>
                  </a:lnTo>
                  <a:lnTo>
                    <a:pt x="8596" y="3751"/>
                  </a:lnTo>
                  <a:lnTo>
                    <a:pt x="7877" y="4189"/>
                  </a:lnTo>
                  <a:lnTo>
                    <a:pt x="7721" y="4282"/>
                  </a:lnTo>
                  <a:lnTo>
                    <a:pt x="7596" y="4407"/>
                  </a:lnTo>
                  <a:lnTo>
                    <a:pt x="7471" y="4532"/>
                  </a:lnTo>
                  <a:lnTo>
                    <a:pt x="7377" y="4689"/>
                  </a:lnTo>
                  <a:lnTo>
                    <a:pt x="7314" y="4845"/>
                  </a:lnTo>
                  <a:lnTo>
                    <a:pt x="7252" y="5001"/>
                  </a:lnTo>
                  <a:lnTo>
                    <a:pt x="7220" y="5189"/>
                  </a:lnTo>
                  <a:lnTo>
                    <a:pt x="7189" y="5345"/>
                  </a:lnTo>
                  <a:lnTo>
                    <a:pt x="7220" y="5533"/>
                  </a:lnTo>
                  <a:lnTo>
                    <a:pt x="7252" y="5720"/>
                  </a:lnTo>
                  <a:lnTo>
                    <a:pt x="7314" y="5876"/>
                  </a:lnTo>
                  <a:lnTo>
                    <a:pt x="7377" y="6033"/>
                  </a:lnTo>
                  <a:lnTo>
                    <a:pt x="7471" y="6189"/>
                  </a:lnTo>
                  <a:lnTo>
                    <a:pt x="7596" y="6314"/>
                  </a:lnTo>
                  <a:lnTo>
                    <a:pt x="7721" y="6439"/>
                  </a:lnTo>
                  <a:lnTo>
                    <a:pt x="7877" y="6533"/>
                  </a:lnTo>
                  <a:lnTo>
                    <a:pt x="8565" y="6908"/>
                  </a:lnTo>
                  <a:lnTo>
                    <a:pt x="8908" y="7095"/>
                  </a:lnTo>
                  <a:lnTo>
                    <a:pt x="9252" y="7220"/>
                  </a:lnTo>
                  <a:lnTo>
                    <a:pt x="9627" y="7283"/>
                  </a:lnTo>
                  <a:lnTo>
                    <a:pt x="10002" y="7314"/>
                  </a:lnTo>
                  <a:lnTo>
                    <a:pt x="10377" y="7283"/>
                  </a:lnTo>
                  <a:lnTo>
                    <a:pt x="10721" y="7220"/>
                  </a:lnTo>
                  <a:lnTo>
                    <a:pt x="11096" y="7095"/>
                  </a:lnTo>
                  <a:lnTo>
                    <a:pt x="11440" y="6908"/>
                  </a:lnTo>
                  <a:lnTo>
                    <a:pt x="12753" y="6158"/>
                  </a:lnTo>
                  <a:lnTo>
                    <a:pt x="12878" y="6064"/>
                  </a:lnTo>
                  <a:lnTo>
                    <a:pt x="12941" y="5939"/>
                  </a:lnTo>
                  <a:lnTo>
                    <a:pt x="12941" y="5783"/>
                  </a:lnTo>
                  <a:lnTo>
                    <a:pt x="12909" y="5626"/>
                  </a:lnTo>
                  <a:lnTo>
                    <a:pt x="12784" y="5501"/>
                  </a:lnTo>
                  <a:lnTo>
                    <a:pt x="12659" y="5439"/>
                  </a:lnTo>
                  <a:lnTo>
                    <a:pt x="12503" y="5439"/>
                  </a:lnTo>
                  <a:lnTo>
                    <a:pt x="12378" y="5501"/>
                  </a:lnTo>
                  <a:lnTo>
                    <a:pt x="11034" y="6252"/>
                  </a:lnTo>
                  <a:lnTo>
                    <a:pt x="10784" y="6377"/>
                  </a:lnTo>
                  <a:lnTo>
                    <a:pt x="10534" y="6470"/>
                  </a:lnTo>
                  <a:lnTo>
                    <a:pt x="10284" y="6502"/>
                  </a:lnTo>
                  <a:lnTo>
                    <a:pt x="10002" y="6533"/>
                  </a:lnTo>
                  <a:lnTo>
                    <a:pt x="9721" y="6502"/>
                  </a:lnTo>
                  <a:lnTo>
                    <a:pt x="9471" y="6470"/>
                  </a:lnTo>
                  <a:lnTo>
                    <a:pt x="9190" y="6377"/>
                  </a:lnTo>
                  <a:lnTo>
                    <a:pt x="8940" y="6252"/>
                  </a:lnTo>
                  <a:lnTo>
                    <a:pt x="8252" y="5845"/>
                  </a:lnTo>
                  <a:lnTo>
                    <a:pt x="8158" y="5751"/>
                  </a:lnTo>
                  <a:lnTo>
                    <a:pt x="8064" y="5658"/>
                  </a:lnTo>
                  <a:lnTo>
                    <a:pt x="8002" y="5501"/>
                  </a:lnTo>
                  <a:lnTo>
                    <a:pt x="7971" y="5345"/>
                  </a:lnTo>
                  <a:lnTo>
                    <a:pt x="8002" y="5220"/>
                  </a:lnTo>
                  <a:lnTo>
                    <a:pt x="8064" y="5064"/>
                  </a:lnTo>
                  <a:lnTo>
                    <a:pt x="8158" y="4939"/>
                  </a:lnTo>
                  <a:lnTo>
                    <a:pt x="8252" y="4845"/>
                  </a:lnTo>
                  <a:lnTo>
                    <a:pt x="9002" y="4439"/>
                  </a:lnTo>
                  <a:lnTo>
                    <a:pt x="9127" y="4345"/>
                  </a:lnTo>
                  <a:lnTo>
                    <a:pt x="9252" y="4220"/>
                  </a:lnTo>
                  <a:lnTo>
                    <a:pt x="9377" y="4126"/>
                  </a:lnTo>
                  <a:lnTo>
                    <a:pt x="9471" y="3970"/>
                  </a:lnTo>
                  <a:lnTo>
                    <a:pt x="9534" y="3845"/>
                  </a:lnTo>
                  <a:lnTo>
                    <a:pt x="9565" y="3688"/>
                  </a:lnTo>
                  <a:lnTo>
                    <a:pt x="9627" y="3501"/>
                  </a:lnTo>
                  <a:lnTo>
                    <a:pt x="9627" y="3345"/>
                  </a:lnTo>
                  <a:lnTo>
                    <a:pt x="9627" y="3188"/>
                  </a:lnTo>
                  <a:lnTo>
                    <a:pt x="9565" y="3032"/>
                  </a:lnTo>
                  <a:lnTo>
                    <a:pt x="9534" y="2876"/>
                  </a:lnTo>
                  <a:lnTo>
                    <a:pt x="9471" y="2719"/>
                  </a:lnTo>
                  <a:lnTo>
                    <a:pt x="9377" y="2594"/>
                  </a:lnTo>
                  <a:lnTo>
                    <a:pt x="9252" y="2469"/>
                  </a:lnTo>
                  <a:lnTo>
                    <a:pt x="9127" y="2344"/>
                  </a:lnTo>
                  <a:lnTo>
                    <a:pt x="9002" y="2251"/>
                  </a:lnTo>
                  <a:lnTo>
                    <a:pt x="8721" y="2126"/>
                  </a:lnTo>
                  <a:lnTo>
                    <a:pt x="8440" y="2032"/>
                  </a:lnTo>
                  <a:lnTo>
                    <a:pt x="8158" y="1969"/>
                  </a:lnTo>
                  <a:lnTo>
                    <a:pt x="7846" y="1938"/>
                  </a:lnTo>
                  <a:lnTo>
                    <a:pt x="7564" y="1969"/>
                  </a:lnTo>
                  <a:lnTo>
                    <a:pt x="7252" y="2032"/>
                  </a:lnTo>
                  <a:lnTo>
                    <a:pt x="6970" y="2126"/>
                  </a:lnTo>
                  <a:lnTo>
                    <a:pt x="6689" y="2251"/>
                  </a:lnTo>
                  <a:lnTo>
                    <a:pt x="3407" y="4157"/>
                  </a:lnTo>
                  <a:lnTo>
                    <a:pt x="3126" y="4282"/>
                  </a:lnTo>
                  <a:lnTo>
                    <a:pt x="2844" y="4376"/>
                  </a:lnTo>
                  <a:lnTo>
                    <a:pt x="2532" y="4439"/>
                  </a:lnTo>
                  <a:lnTo>
                    <a:pt x="2219" y="4470"/>
                  </a:lnTo>
                  <a:lnTo>
                    <a:pt x="1907" y="4439"/>
                  </a:lnTo>
                  <a:lnTo>
                    <a:pt x="1625" y="4376"/>
                  </a:lnTo>
                  <a:lnTo>
                    <a:pt x="1313" y="4282"/>
                  </a:lnTo>
                  <a:lnTo>
                    <a:pt x="1032" y="4157"/>
                  </a:lnTo>
                  <a:lnTo>
                    <a:pt x="906" y="4063"/>
                  </a:lnTo>
                  <a:lnTo>
                    <a:pt x="844" y="3970"/>
                  </a:lnTo>
                  <a:lnTo>
                    <a:pt x="781" y="3845"/>
                  </a:lnTo>
                  <a:lnTo>
                    <a:pt x="781" y="3688"/>
                  </a:lnTo>
                  <a:lnTo>
                    <a:pt x="781" y="3563"/>
                  </a:lnTo>
                  <a:lnTo>
                    <a:pt x="844" y="3438"/>
                  </a:lnTo>
                  <a:lnTo>
                    <a:pt x="906" y="3313"/>
                  </a:lnTo>
                  <a:lnTo>
                    <a:pt x="1032" y="3251"/>
                  </a:lnTo>
                  <a:lnTo>
                    <a:pt x="5408" y="719"/>
                  </a:lnTo>
                  <a:lnTo>
                    <a:pt x="5533" y="625"/>
                  </a:lnTo>
                  <a:lnTo>
                    <a:pt x="5595" y="469"/>
                  </a:lnTo>
                  <a:lnTo>
                    <a:pt x="5595" y="344"/>
                  </a:lnTo>
                  <a:lnTo>
                    <a:pt x="5564" y="188"/>
                  </a:lnTo>
                  <a:lnTo>
                    <a:pt x="5439" y="63"/>
                  </a:lnTo>
                  <a:lnTo>
                    <a:pt x="53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5"/>
            <p:cNvSpPr/>
            <p:nvPr/>
          </p:nvSpPr>
          <p:spPr>
            <a:xfrm>
              <a:off x="2992125" y="1852649"/>
              <a:ext cx="4351464" cy="2565823"/>
            </a:xfrm>
            <a:custGeom>
              <a:rect b="b" l="l" r="r" t="t"/>
              <a:pathLst>
                <a:path extrusionOk="0" h="28383" w="48137">
                  <a:moveTo>
                    <a:pt x="28663" y="1"/>
                  </a:moveTo>
                  <a:lnTo>
                    <a:pt x="28101" y="32"/>
                  </a:lnTo>
                  <a:lnTo>
                    <a:pt x="27569" y="157"/>
                  </a:lnTo>
                  <a:lnTo>
                    <a:pt x="27038" y="313"/>
                  </a:lnTo>
                  <a:lnTo>
                    <a:pt x="26788" y="438"/>
                  </a:lnTo>
                  <a:lnTo>
                    <a:pt x="26538" y="563"/>
                  </a:lnTo>
                  <a:lnTo>
                    <a:pt x="844" y="15411"/>
                  </a:lnTo>
                  <a:lnTo>
                    <a:pt x="625" y="15536"/>
                  </a:lnTo>
                  <a:lnTo>
                    <a:pt x="469" y="15692"/>
                  </a:lnTo>
                  <a:lnTo>
                    <a:pt x="344" y="15848"/>
                  </a:lnTo>
                  <a:lnTo>
                    <a:pt x="219" y="16036"/>
                  </a:lnTo>
                  <a:lnTo>
                    <a:pt x="125" y="16223"/>
                  </a:lnTo>
                  <a:lnTo>
                    <a:pt x="63" y="16442"/>
                  </a:lnTo>
                  <a:lnTo>
                    <a:pt x="32" y="16630"/>
                  </a:lnTo>
                  <a:lnTo>
                    <a:pt x="0" y="16849"/>
                  </a:lnTo>
                  <a:lnTo>
                    <a:pt x="32" y="17067"/>
                  </a:lnTo>
                  <a:lnTo>
                    <a:pt x="63" y="17255"/>
                  </a:lnTo>
                  <a:lnTo>
                    <a:pt x="125" y="17474"/>
                  </a:lnTo>
                  <a:lnTo>
                    <a:pt x="219" y="17661"/>
                  </a:lnTo>
                  <a:lnTo>
                    <a:pt x="344" y="17849"/>
                  </a:lnTo>
                  <a:lnTo>
                    <a:pt x="469" y="18005"/>
                  </a:lnTo>
                  <a:lnTo>
                    <a:pt x="625" y="18161"/>
                  </a:lnTo>
                  <a:lnTo>
                    <a:pt x="844" y="18286"/>
                  </a:lnTo>
                  <a:lnTo>
                    <a:pt x="17379" y="27820"/>
                  </a:lnTo>
                  <a:lnTo>
                    <a:pt x="17629" y="27976"/>
                  </a:lnTo>
                  <a:lnTo>
                    <a:pt x="17879" y="28070"/>
                  </a:lnTo>
                  <a:lnTo>
                    <a:pt x="18411" y="28258"/>
                  </a:lnTo>
                  <a:lnTo>
                    <a:pt x="18942" y="28351"/>
                  </a:lnTo>
                  <a:lnTo>
                    <a:pt x="19505" y="28383"/>
                  </a:lnTo>
                  <a:lnTo>
                    <a:pt x="20036" y="28351"/>
                  </a:lnTo>
                  <a:lnTo>
                    <a:pt x="20568" y="28258"/>
                  </a:lnTo>
                  <a:lnTo>
                    <a:pt x="21099" y="28070"/>
                  </a:lnTo>
                  <a:lnTo>
                    <a:pt x="21349" y="27976"/>
                  </a:lnTo>
                  <a:lnTo>
                    <a:pt x="21599" y="27820"/>
                  </a:lnTo>
                  <a:lnTo>
                    <a:pt x="47324" y="13004"/>
                  </a:lnTo>
                  <a:lnTo>
                    <a:pt x="47511" y="12848"/>
                  </a:lnTo>
                  <a:lnTo>
                    <a:pt x="47668" y="12723"/>
                  </a:lnTo>
                  <a:lnTo>
                    <a:pt x="47824" y="12535"/>
                  </a:lnTo>
                  <a:lnTo>
                    <a:pt x="47949" y="12379"/>
                  </a:lnTo>
                  <a:lnTo>
                    <a:pt x="48012" y="12160"/>
                  </a:lnTo>
                  <a:lnTo>
                    <a:pt x="48074" y="11972"/>
                  </a:lnTo>
                  <a:lnTo>
                    <a:pt x="48137" y="11754"/>
                  </a:lnTo>
                  <a:lnTo>
                    <a:pt x="48137" y="11566"/>
                  </a:lnTo>
                  <a:lnTo>
                    <a:pt x="48137" y="11347"/>
                  </a:lnTo>
                  <a:lnTo>
                    <a:pt x="48074" y="11160"/>
                  </a:lnTo>
                  <a:lnTo>
                    <a:pt x="48012" y="10941"/>
                  </a:lnTo>
                  <a:lnTo>
                    <a:pt x="47949" y="10753"/>
                  </a:lnTo>
                  <a:lnTo>
                    <a:pt x="47824" y="10566"/>
                  </a:lnTo>
                  <a:lnTo>
                    <a:pt x="47668" y="10410"/>
                  </a:lnTo>
                  <a:lnTo>
                    <a:pt x="47511" y="10253"/>
                  </a:lnTo>
                  <a:lnTo>
                    <a:pt x="47324" y="10128"/>
                  </a:lnTo>
                  <a:lnTo>
                    <a:pt x="30758" y="563"/>
                  </a:lnTo>
                  <a:lnTo>
                    <a:pt x="30507" y="438"/>
                  </a:lnTo>
                  <a:lnTo>
                    <a:pt x="30257" y="313"/>
                  </a:lnTo>
                  <a:lnTo>
                    <a:pt x="29726" y="157"/>
                  </a:lnTo>
                  <a:lnTo>
                    <a:pt x="29195" y="32"/>
                  </a:lnTo>
                  <a:lnTo>
                    <a:pt x="2866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5"/>
            <p:cNvSpPr/>
            <p:nvPr/>
          </p:nvSpPr>
          <p:spPr>
            <a:xfrm>
              <a:off x="7515740" y="3519710"/>
              <a:ext cx="2079685" cy="1212354"/>
            </a:xfrm>
            <a:custGeom>
              <a:rect b="b" l="l" r="r" t="t"/>
              <a:pathLst>
                <a:path extrusionOk="0" h="13411" w="23006">
                  <a:moveTo>
                    <a:pt x="9315" y="1"/>
                  </a:moveTo>
                  <a:lnTo>
                    <a:pt x="9002" y="32"/>
                  </a:lnTo>
                  <a:lnTo>
                    <a:pt x="8721" y="95"/>
                  </a:lnTo>
                  <a:lnTo>
                    <a:pt x="8409" y="188"/>
                  </a:lnTo>
                  <a:lnTo>
                    <a:pt x="8127" y="313"/>
                  </a:lnTo>
                  <a:lnTo>
                    <a:pt x="344" y="4814"/>
                  </a:lnTo>
                  <a:lnTo>
                    <a:pt x="188" y="4939"/>
                  </a:lnTo>
                  <a:lnTo>
                    <a:pt x="63" y="5096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0" y="5627"/>
                  </a:lnTo>
                  <a:lnTo>
                    <a:pt x="63" y="5783"/>
                  </a:lnTo>
                  <a:lnTo>
                    <a:pt x="188" y="5940"/>
                  </a:lnTo>
                  <a:lnTo>
                    <a:pt x="344" y="6065"/>
                  </a:lnTo>
                  <a:lnTo>
                    <a:pt x="12472" y="13066"/>
                  </a:lnTo>
                  <a:lnTo>
                    <a:pt x="12785" y="13223"/>
                  </a:lnTo>
                  <a:lnTo>
                    <a:pt x="13066" y="13316"/>
                  </a:lnTo>
                  <a:lnTo>
                    <a:pt x="13378" y="13379"/>
                  </a:lnTo>
                  <a:lnTo>
                    <a:pt x="13691" y="13410"/>
                  </a:lnTo>
                  <a:lnTo>
                    <a:pt x="13972" y="13379"/>
                  </a:lnTo>
                  <a:lnTo>
                    <a:pt x="14285" y="13316"/>
                  </a:lnTo>
                  <a:lnTo>
                    <a:pt x="14598" y="13223"/>
                  </a:lnTo>
                  <a:lnTo>
                    <a:pt x="14879" y="13066"/>
                  </a:lnTo>
                  <a:lnTo>
                    <a:pt x="22662" y="8597"/>
                  </a:lnTo>
                  <a:lnTo>
                    <a:pt x="22818" y="8472"/>
                  </a:lnTo>
                  <a:lnTo>
                    <a:pt x="22912" y="8315"/>
                  </a:lnTo>
                  <a:lnTo>
                    <a:pt x="22975" y="8128"/>
                  </a:lnTo>
                  <a:lnTo>
                    <a:pt x="23006" y="7971"/>
                  </a:lnTo>
                  <a:lnTo>
                    <a:pt x="22975" y="7784"/>
                  </a:lnTo>
                  <a:lnTo>
                    <a:pt x="22912" y="7596"/>
                  </a:lnTo>
                  <a:lnTo>
                    <a:pt x="22818" y="7471"/>
                  </a:lnTo>
                  <a:lnTo>
                    <a:pt x="22662" y="7346"/>
                  </a:lnTo>
                  <a:lnTo>
                    <a:pt x="10503" y="313"/>
                  </a:lnTo>
                  <a:lnTo>
                    <a:pt x="10221" y="188"/>
                  </a:lnTo>
                  <a:lnTo>
                    <a:pt x="9940" y="95"/>
                  </a:lnTo>
                  <a:lnTo>
                    <a:pt x="9628" y="32"/>
                  </a:lnTo>
                  <a:lnTo>
                    <a:pt x="931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5"/>
            <p:cNvSpPr/>
            <p:nvPr/>
          </p:nvSpPr>
          <p:spPr>
            <a:xfrm>
              <a:off x="3511984" y="1790547"/>
              <a:ext cx="344866" cy="375883"/>
            </a:xfrm>
            <a:custGeom>
              <a:rect b="b" l="l" r="r" t="t"/>
              <a:pathLst>
                <a:path extrusionOk="0" h="4158" w="3815">
                  <a:moveTo>
                    <a:pt x="563" y="0"/>
                  </a:moveTo>
                  <a:lnTo>
                    <a:pt x="438" y="31"/>
                  </a:lnTo>
                  <a:lnTo>
                    <a:pt x="313" y="63"/>
                  </a:lnTo>
                  <a:lnTo>
                    <a:pt x="219" y="156"/>
                  </a:lnTo>
                  <a:lnTo>
                    <a:pt x="126" y="250"/>
                  </a:lnTo>
                  <a:lnTo>
                    <a:pt x="63" y="375"/>
                  </a:lnTo>
                  <a:lnTo>
                    <a:pt x="1" y="532"/>
                  </a:lnTo>
                  <a:lnTo>
                    <a:pt x="1" y="750"/>
                  </a:lnTo>
                  <a:lnTo>
                    <a:pt x="32" y="969"/>
                  </a:lnTo>
                  <a:lnTo>
                    <a:pt x="94" y="1219"/>
                  </a:lnTo>
                  <a:lnTo>
                    <a:pt x="188" y="1469"/>
                  </a:lnTo>
                  <a:lnTo>
                    <a:pt x="282" y="1719"/>
                  </a:lnTo>
                  <a:lnTo>
                    <a:pt x="438" y="1907"/>
                  </a:lnTo>
                  <a:lnTo>
                    <a:pt x="1157" y="2720"/>
                  </a:lnTo>
                  <a:lnTo>
                    <a:pt x="1376" y="2907"/>
                  </a:lnTo>
                  <a:lnTo>
                    <a:pt x="1564" y="3095"/>
                  </a:lnTo>
                  <a:lnTo>
                    <a:pt x="2032" y="3407"/>
                  </a:lnTo>
                  <a:lnTo>
                    <a:pt x="2470" y="3657"/>
                  </a:lnTo>
                  <a:lnTo>
                    <a:pt x="2845" y="3845"/>
                  </a:lnTo>
                  <a:lnTo>
                    <a:pt x="3501" y="4126"/>
                  </a:lnTo>
                  <a:lnTo>
                    <a:pt x="3626" y="4157"/>
                  </a:lnTo>
                  <a:lnTo>
                    <a:pt x="3720" y="4157"/>
                  </a:lnTo>
                  <a:lnTo>
                    <a:pt x="3783" y="4064"/>
                  </a:lnTo>
                  <a:lnTo>
                    <a:pt x="3814" y="3939"/>
                  </a:lnTo>
                  <a:lnTo>
                    <a:pt x="3814" y="3720"/>
                  </a:lnTo>
                  <a:lnTo>
                    <a:pt x="3814" y="3501"/>
                  </a:lnTo>
                  <a:lnTo>
                    <a:pt x="3752" y="3251"/>
                  </a:lnTo>
                  <a:lnTo>
                    <a:pt x="3689" y="3001"/>
                  </a:lnTo>
                  <a:lnTo>
                    <a:pt x="3501" y="2438"/>
                  </a:lnTo>
                  <a:lnTo>
                    <a:pt x="3220" y="1907"/>
                  </a:lnTo>
                  <a:lnTo>
                    <a:pt x="2908" y="1407"/>
                  </a:lnTo>
                  <a:lnTo>
                    <a:pt x="2532" y="969"/>
                  </a:lnTo>
                  <a:lnTo>
                    <a:pt x="2345" y="782"/>
                  </a:lnTo>
                  <a:lnTo>
                    <a:pt x="2157" y="625"/>
                  </a:lnTo>
                  <a:lnTo>
                    <a:pt x="1970" y="500"/>
                  </a:lnTo>
                  <a:lnTo>
                    <a:pt x="1751" y="375"/>
                  </a:lnTo>
                  <a:lnTo>
                    <a:pt x="1188" y="125"/>
                  </a:lnTo>
                  <a:lnTo>
                    <a:pt x="1032" y="63"/>
                  </a:lnTo>
                  <a:lnTo>
                    <a:pt x="876" y="31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5"/>
            <p:cNvSpPr/>
            <p:nvPr/>
          </p:nvSpPr>
          <p:spPr>
            <a:xfrm>
              <a:off x="7089078" y="1782050"/>
              <a:ext cx="70691" cy="387183"/>
            </a:xfrm>
            <a:custGeom>
              <a:rect b="b" l="l" r="r" t="t"/>
              <a:pathLst>
                <a:path extrusionOk="0" h="4283" w="782">
                  <a:moveTo>
                    <a:pt x="0" y="0"/>
                  </a:moveTo>
                  <a:lnTo>
                    <a:pt x="0" y="4283"/>
                  </a:lnTo>
                  <a:lnTo>
                    <a:pt x="782" y="4283"/>
                  </a:lnTo>
                  <a:lnTo>
                    <a:pt x="782" y="2470"/>
                  </a:lnTo>
                  <a:lnTo>
                    <a:pt x="782" y="2157"/>
                  </a:lnTo>
                  <a:lnTo>
                    <a:pt x="751" y="1813"/>
                  </a:lnTo>
                  <a:lnTo>
                    <a:pt x="688" y="1501"/>
                  </a:lnTo>
                  <a:lnTo>
                    <a:pt x="594" y="1188"/>
                  </a:lnTo>
                  <a:lnTo>
                    <a:pt x="469" y="876"/>
                  </a:lnTo>
                  <a:lnTo>
                    <a:pt x="344" y="563"/>
                  </a:lnTo>
                  <a:lnTo>
                    <a:pt x="188" y="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5"/>
            <p:cNvSpPr/>
            <p:nvPr/>
          </p:nvSpPr>
          <p:spPr>
            <a:xfrm>
              <a:off x="3031627" y="2559084"/>
              <a:ext cx="720649" cy="955166"/>
            </a:xfrm>
            <a:custGeom>
              <a:rect b="b" l="l" r="r" t="t"/>
              <a:pathLst>
                <a:path extrusionOk="0" h="10566" w="7972">
                  <a:moveTo>
                    <a:pt x="4471" y="0"/>
                  </a:moveTo>
                  <a:lnTo>
                    <a:pt x="4158" y="31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375"/>
                  </a:lnTo>
                  <a:lnTo>
                    <a:pt x="2908" y="594"/>
                  </a:lnTo>
                  <a:lnTo>
                    <a:pt x="2595" y="844"/>
                  </a:lnTo>
                  <a:lnTo>
                    <a:pt x="2283" y="1125"/>
                  </a:lnTo>
                  <a:lnTo>
                    <a:pt x="1970" y="1438"/>
                  </a:lnTo>
                  <a:lnTo>
                    <a:pt x="1689" y="1782"/>
                  </a:lnTo>
                  <a:lnTo>
                    <a:pt x="1439" y="2157"/>
                  </a:lnTo>
                  <a:lnTo>
                    <a:pt x="1189" y="2563"/>
                  </a:lnTo>
                  <a:lnTo>
                    <a:pt x="939" y="2970"/>
                  </a:lnTo>
                  <a:lnTo>
                    <a:pt x="751" y="3376"/>
                  </a:lnTo>
                  <a:lnTo>
                    <a:pt x="564" y="3814"/>
                  </a:lnTo>
                  <a:lnTo>
                    <a:pt x="376" y="4282"/>
                  </a:lnTo>
                  <a:lnTo>
                    <a:pt x="251" y="4720"/>
                  </a:lnTo>
                  <a:lnTo>
                    <a:pt x="157" y="5189"/>
                  </a:lnTo>
                  <a:lnTo>
                    <a:pt x="63" y="5658"/>
                  </a:lnTo>
                  <a:lnTo>
                    <a:pt x="1" y="6095"/>
                  </a:lnTo>
                  <a:lnTo>
                    <a:pt x="1" y="6564"/>
                  </a:lnTo>
                  <a:lnTo>
                    <a:pt x="32" y="7033"/>
                  </a:lnTo>
                  <a:lnTo>
                    <a:pt x="95" y="7502"/>
                  </a:lnTo>
                  <a:lnTo>
                    <a:pt x="188" y="7908"/>
                  </a:lnTo>
                  <a:lnTo>
                    <a:pt x="313" y="8252"/>
                  </a:lnTo>
                  <a:lnTo>
                    <a:pt x="501" y="8565"/>
                  </a:lnTo>
                  <a:lnTo>
                    <a:pt x="689" y="8846"/>
                  </a:lnTo>
                  <a:lnTo>
                    <a:pt x="939" y="9065"/>
                  </a:lnTo>
                  <a:lnTo>
                    <a:pt x="1189" y="9221"/>
                  </a:lnTo>
                  <a:lnTo>
                    <a:pt x="3502" y="10565"/>
                  </a:lnTo>
                  <a:lnTo>
                    <a:pt x="7972" y="1751"/>
                  </a:lnTo>
                  <a:lnTo>
                    <a:pt x="5471" y="282"/>
                  </a:lnTo>
                  <a:lnTo>
                    <a:pt x="5252" y="156"/>
                  </a:lnTo>
                  <a:lnTo>
                    <a:pt x="5002" y="63"/>
                  </a:lnTo>
                  <a:lnTo>
                    <a:pt x="472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5"/>
            <p:cNvSpPr/>
            <p:nvPr/>
          </p:nvSpPr>
          <p:spPr>
            <a:xfrm>
              <a:off x="3254902" y="2686179"/>
              <a:ext cx="584962" cy="850664"/>
            </a:xfrm>
            <a:custGeom>
              <a:rect b="b" l="l" r="r" t="t"/>
              <a:pathLst>
                <a:path extrusionOk="0" h="9410" w="6471">
                  <a:moveTo>
                    <a:pt x="4470" y="1"/>
                  </a:moveTo>
                  <a:lnTo>
                    <a:pt x="4189" y="32"/>
                  </a:lnTo>
                  <a:lnTo>
                    <a:pt x="3876" y="95"/>
                  </a:lnTo>
                  <a:lnTo>
                    <a:pt x="3564" y="220"/>
                  </a:lnTo>
                  <a:lnTo>
                    <a:pt x="3220" y="407"/>
                  </a:lnTo>
                  <a:lnTo>
                    <a:pt x="2907" y="595"/>
                  </a:lnTo>
                  <a:lnTo>
                    <a:pt x="2563" y="845"/>
                  </a:lnTo>
                  <a:lnTo>
                    <a:pt x="2251" y="1157"/>
                  </a:lnTo>
                  <a:lnTo>
                    <a:pt x="1969" y="1470"/>
                  </a:lnTo>
                  <a:lnTo>
                    <a:pt x="1688" y="1814"/>
                  </a:lnTo>
                  <a:lnTo>
                    <a:pt x="1407" y="2189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408"/>
                  </a:lnTo>
                  <a:lnTo>
                    <a:pt x="532" y="3845"/>
                  </a:lnTo>
                  <a:lnTo>
                    <a:pt x="375" y="4283"/>
                  </a:lnTo>
                  <a:lnTo>
                    <a:pt x="250" y="4752"/>
                  </a:lnTo>
                  <a:lnTo>
                    <a:pt x="125" y="5221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5"/>
                  </a:lnTo>
                  <a:lnTo>
                    <a:pt x="0" y="7002"/>
                  </a:lnTo>
                  <a:lnTo>
                    <a:pt x="63" y="7409"/>
                  </a:lnTo>
                  <a:lnTo>
                    <a:pt x="125" y="7784"/>
                  </a:lnTo>
                  <a:lnTo>
                    <a:pt x="250" y="8096"/>
                  </a:lnTo>
                  <a:lnTo>
                    <a:pt x="375" y="8409"/>
                  </a:lnTo>
                  <a:lnTo>
                    <a:pt x="532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8" y="9378"/>
                  </a:lnTo>
                  <a:lnTo>
                    <a:pt x="1969" y="9409"/>
                  </a:lnTo>
                  <a:lnTo>
                    <a:pt x="2251" y="9378"/>
                  </a:lnTo>
                  <a:lnTo>
                    <a:pt x="2563" y="9316"/>
                  </a:lnTo>
                  <a:lnTo>
                    <a:pt x="2907" y="9190"/>
                  </a:lnTo>
                  <a:lnTo>
                    <a:pt x="3220" y="9034"/>
                  </a:lnTo>
                  <a:lnTo>
                    <a:pt x="3564" y="8815"/>
                  </a:lnTo>
                  <a:lnTo>
                    <a:pt x="3876" y="8565"/>
                  </a:lnTo>
                  <a:lnTo>
                    <a:pt x="4189" y="8284"/>
                  </a:lnTo>
                  <a:lnTo>
                    <a:pt x="4470" y="7940"/>
                  </a:lnTo>
                  <a:lnTo>
                    <a:pt x="4783" y="7596"/>
                  </a:lnTo>
                  <a:lnTo>
                    <a:pt x="5033" y="7253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0" y="6002"/>
                  </a:lnTo>
                  <a:lnTo>
                    <a:pt x="5908" y="5565"/>
                  </a:lnTo>
                  <a:lnTo>
                    <a:pt x="6064" y="5127"/>
                  </a:lnTo>
                  <a:lnTo>
                    <a:pt x="6220" y="4658"/>
                  </a:lnTo>
                  <a:lnTo>
                    <a:pt x="6314" y="4221"/>
                  </a:lnTo>
                  <a:lnTo>
                    <a:pt x="6408" y="3752"/>
                  </a:lnTo>
                  <a:lnTo>
                    <a:pt x="6439" y="3283"/>
                  </a:lnTo>
                  <a:lnTo>
                    <a:pt x="6470" y="2845"/>
                  </a:lnTo>
                  <a:lnTo>
                    <a:pt x="6439" y="2408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314"/>
                  </a:lnTo>
                  <a:lnTo>
                    <a:pt x="6064" y="1001"/>
                  </a:lnTo>
                  <a:lnTo>
                    <a:pt x="5908" y="751"/>
                  </a:lnTo>
                  <a:lnTo>
                    <a:pt x="5720" y="532"/>
                  </a:lnTo>
                  <a:lnTo>
                    <a:pt x="5502" y="345"/>
                  </a:lnTo>
                  <a:lnTo>
                    <a:pt x="5283" y="188"/>
                  </a:lnTo>
                  <a:lnTo>
                    <a:pt x="5033" y="95"/>
                  </a:lnTo>
                  <a:lnTo>
                    <a:pt x="4783" y="32"/>
                  </a:lnTo>
                  <a:lnTo>
                    <a:pt x="447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5"/>
            <p:cNvSpPr/>
            <p:nvPr/>
          </p:nvSpPr>
          <p:spPr>
            <a:xfrm>
              <a:off x="6507027" y="2152217"/>
              <a:ext cx="720649" cy="955166"/>
            </a:xfrm>
            <a:custGeom>
              <a:rect b="b" l="l" r="r" t="t"/>
              <a:pathLst>
                <a:path extrusionOk="0" h="10566" w="7972">
                  <a:moveTo>
                    <a:pt x="4439" y="0"/>
                  </a:moveTo>
                  <a:lnTo>
                    <a:pt x="4158" y="31"/>
                  </a:lnTo>
                  <a:lnTo>
                    <a:pt x="3845" y="125"/>
                  </a:lnTo>
                  <a:lnTo>
                    <a:pt x="3533" y="219"/>
                  </a:lnTo>
                  <a:lnTo>
                    <a:pt x="3220" y="406"/>
                  </a:lnTo>
                  <a:lnTo>
                    <a:pt x="2907" y="594"/>
                  </a:lnTo>
                  <a:lnTo>
                    <a:pt x="2564" y="875"/>
                  </a:lnTo>
                  <a:lnTo>
                    <a:pt x="2251" y="1157"/>
                  </a:lnTo>
                  <a:lnTo>
                    <a:pt x="1970" y="1469"/>
                  </a:lnTo>
                  <a:lnTo>
                    <a:pt x="1688" y="1813"/>
                  </a:lnTo>
                  <a:lnTo>
                    <a:pt x="1407" y="2188"/>
                  </a:lnTo>
                  <a:lnTo>
                    <a:pt x="1157" y="2563"/>
                  </a:lnTo>
                  <a:lnTo>
                    <a:pt x="938" y="2970"/>
                  </a:lnTo>
                  <a:lnTo>
                    <a:pt x="719" y="3407"/>
                  </a:lnTo>
                  <a:lnTo>
                    <a:pt x="532" y="3845"/>
                  </a:lnTo>
                  <a:lnTo>
                    <a:pt x="376" y="4282"/>
                  </a:lnTo>
                  <a:lnTo>
                    <a:pt x="251" y="4751"/>
                  </a:lnTo>
                  <a:lnTo>
                    <a:pt x="125" y="5220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4"/>
                  </a:lnTo>
                  <a:lnTo>
                    <a:pt x="0" y="7064"/>
                  </a:lnTo>
                  <a:lnTo>
                    <a:pt x="63" y="7502"/>
                  </a:lnTo>
                  <a:lnTo>
                    <a:pt x="188" y="7908"/>
                  </a:lnTo>
                  <a:lnTo>
                    <a:pt x="313" y="8283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8" y="9252"/>
                  </a:lnTo>
                  <a:lnTo>
                    <a:pt x="3501" y="10565"/>
                  </a:lnTo>
                  <a:lnTo>
                    <a:pt x="7971" y="1782"/>
                  </a:lnTo>
                  <a:lnTo>
                    <a:pt x="5470" y="313"/>
                  </a:lnTo>
                  <a:lnTo>
                    <a:pt x="5220" y="156"/>
                  </a:lnTo>
                  <a:lnTo>
                    <a:pt x="5002" y="63"/>
                  </a:lnTo>
                  <a:lnTo>
                    <a:pt x="4720" y="31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5"/>
            <p:cNvSpPr/>
            <p:nvPr/>
          </p:nvSpPr>
          <p:spPr>
            <a:xfrm>
              <a:off x="4424608" y="3364321"/>
              <a:ext cx="720649" cy="955166"/>
            </a:xfrm>
            <a:custGeom>
              <a:rect b="b" l="l" r="r" t="t"/>
              <a:pathLst>
                <a:path extrusionOk="0" h="10566" w="7972">
                  <a:moveTo>
                    <a:pt x="4439" y="1"/>
                  </a:moveTo>
                  <a:lnTo>
                    <a:pt x="4158" y="32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407"/>
                  </a:lnTo>
                  <a:lnTo>
                    <a:pt x="2908" y="594"/>
                  </a:lnTo>
                  <a:lnTo>
                    <a:pt x="2564" y="845"/>
                  </a:lnTo>
                  <a:lnTo>
                    <a:pt x="2283" y="1126"/>
                  </a:lnTo>
                  <a:lnTo>
                    <a:pt x="1970" y="1470"/>
                  </a:lnTo>
                  <a:lnTo>
                    <a:pt x="1689" y="1814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20" y="3408"/>
                  </a:lnTo>
                  <a:lnTo>
                    <a:pt x="532" y="3845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221"/>
                  </a:lnTo>
                  <a:lnTo>
                    <a:pt x="63" y="5658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32" y="7065"/>
                  </a:lnTo>
                  <a:lnTo>
                    <a:pt x="95" y="7502"/>
                  </a:lnTo>
                  <a:lnTo>
                    <a:pt x="188" y="7909"/>
                  </a:lnTo>
                  <a:lnTo>
                    <a:pt x="313" y="8284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9" y="9222"/>
                  </a:lnTo>
                  <a:lnTo>
                    <a:pt x="3502" y="10566"/>
                  </a:lnTo>
                  <a:lnTo>
                    <a:pt x="7971" y="1782"/>
                  </a:lnTo>
                  <a:lnTo>
                    <a:pt x="5471" y="282"/>
                  </a:lnTo>
                  <a:lnTo>
                    <a:pt x="5221" y="157"/>
                  </a:lnTo>
                  <a:lnTo>
                    <a:pt x="5002" y="63"/>
                  </a:lnTo>
                  <a:lnTo>
                    <a:pt x="4721" y="32"/>
                  </a:lnTo>
                  <a:lnTo>
                    <a:pt x="4439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5"/>
            <p:cNvSpPr/>
            <p:nvPr/>
          </p:nvSpPr>
          <p:spPr>
            <a:xfrm>
              <a:off x="3048622" y="538850"/>
              <a:ext cx="4266762" cy="3549104"/>
            </a:xfrm>
            <a:custGeom>
              <a:rect b="b" l="l" r="r" t="t"/>
              <a:pathLst>
                <a:path extrusionOk="0" h="39260" w="47200">
                  <a:moveTo>
                    <a:pt x="28476" y="0"/>
                  </a:moveTo>
                  <a:lnTo>
                    <a:pt x="27913" y="31"/>
                  </a:lnTo>
                  <a:lnTo>
                    <a:pt x="27382" y="94"/>
                  </a:lnTo>
                  <a:lnTo>
                    <a:pt x="26819" y="219"/>
                  </a:lnTo>
                  <a:lnTo>
                    <a:pt x="26288" y="344"/>
                  </a:lnTo>
                  <a:lnTo>
                    <a:pt x="25756" y="531"/>
                  </a:lnTo>
                  <a:lnTo>
                    <a:pt x="25225" y="719"/>
                  </a:lnTo>
                  <a:lnTo>
                    <a:pt x="24694" y="969"/>
                  </a:lnTo>
                  <a:lnTo>
                    <a:pt x="18786" y="3876"/>
                  </a:lnTo>
                  <a:lnTo>
                    <a:pt x="17942" y="4314"/>
                  </a:lnTo>
                  <a:lnTo>
                    <a:pt x="17098" y="4814"/>
                  </a:lnTo>
                  <a:lnTo>
                    <a:pt x="16317" y="5376"/>
                  </a:lnTo>
                  <a:lnTo>
                    <a:pt x="15535" y="5939"/>
                  </a:lnTo>
                  <a:lnTo>
                    <a:pt x="14785" y="6533"/>
                  </a:lnTo>
                  <a:lnTo>
                    <a:pt x="14097" y="7189"/>
                  </a:lnTo>
                  <a:lnTo>
                    <a:pt x="13410" y="7877"/>
                  </a:lnTo>
                  <a:lnTo>
                    <a:pt x="12753" y="8596"/>
                  </a:lnTo>
                  <a:lnTo>
                    <a:pt x="4158" y="18598"/>
                  </a:lnTo>
                  <a:lnTo>
                    <a:pt x="2313" y="22974"/>
                  </a:lnTo>
                  <a:lnTo>
                    <a:pt x="2063" y="23193"/>
                  </a:lnTo>
                  <a:lnTo>
                    <a:pt x="1813" y="23443"/>
                  </a:lnTo>
                  <a:lnTo>
                    <a:pt x="1470" y="23787"/>
                  </a:lnTo>
                  <a:lnTo>
                    <a:pt x="1126" y="24225"/>
                  </a:lnTo>
                  <a:lnTo>
                    <a:pt x="782" y="24756"/>
                  </a:lnTo>
                  <a:lnTo>
                    <a:pt x="626" y="25069"/>
                  </a:lnTo>
                  <a:lnTo>
                    <a:pt x="469" y="25381"/>
                  </a:lnTo>
                  <a:lnTo>
                    <a:pt x="313" y="25694"/>
                  </a:lnTo>
                  <a:lnTo>
                    <a:pt x="219" y="26038"/>
                  </a:lnTo>
                  <a:lnTo>
                    <a:pt x="125" y="26413"/>
                  </a:lnTo>
                  <a:lnTo>
                    <a:pt x="32" y="26756"/>
                  </a:lnTo>
                  <a:lnTo>
                    <a:pt x="0" y="27100"/>
                  </a:lnTo>
                  <a:lnTo>
                    <a:pt x="0" y="27475"/>
                  </a:lnTo>
                  <a:lnTo>
                    <a:pt x="0" y="27819"/>
                  </a:lnTo>
                  <a:lnTo>
                    <a:pt x="32" y="28132"/>
                  </a:lnTo>
                  <a:lnTo>
                    <a:pt x="63" y="28476"/>
                  </a:lnTo>
                  <a:lnTo>
                    <a:pt x="125" y="28788"/>
                  </a:lnTo>
                  <a:lnTo>
                    <a:pt x="313" y="29382"/>
                  </a:lnTo>
                  <a:lnTo>
                    <a:pt x="532" y="29882"/>
                  </a:lnTo>
                  <a:lnTo>
                    <a:pt x="751" y="30351"/>
                  </a:lnTo>
                  <a:lnTo>
                    <a:pt x="1032" y="30726"/>
                  </a:lnTo>
                  <a:lnTo>
                    <a:pt x="1157" y="30851"/>
                  </a:lnTo>
                  <a:lnTo>
                    <a:pt x="1313" y="31008"/>
                  </a:lnTo>
                  <a:lnTo>
                    <a:pt x="1657" y="31258"/>
                  </a:lnTo>
                  <a:lnTo>
                    <a:pt x="2001" y="31476"/>
                  </a:lnTo>
                  <a:lnTo>
                    <a:pt x="2376" y="31633"/>
                  </a:lnTo>
                  <a:lnTo>
                    <a:pt x="2970" y="31883"/>
                  </a:lnTo>
                  <a:lnTo>
                    <a:pt x="3220" y="31945"/>
                  </a:lnTo>
                  <a:lnTo>
                    <a:pt x="11597" y="36790"/>
                  </a:lnTo>
                  <a:lnTo>
                    <a:pt x="11753" y="37071"/>
                  </a:lnTo>
                  <a:lnTo>
                    <a:pt x="11972" y="37384"/>
                  </a:lnTo>
                  <a:lnTo>
                    <a:pt x="12285" y="37759"/>
                  </a:lnTo>
                  <a:lnTo>
                    <a:pt x="12691" y="38165"/>
                  </a:lnTo>
                  <a:lnTo>
                    <a:pt x="12910" y="38384"/>
                  </a:lnTo>
                  <a:lnTo>
                    <a:pt x="13160" y="38572"/>
                  </a:lnTo>
                  <a:lnTo>
                    <a:pt x="13441" y="38728"/>
                  </a:lnTo>
                  <a:lnTo>
                    <a:pt x="13754" y="38884"/>
                  </a:lnTo>
                  <a:lnTo>
                    <a:pt x="14066" y="39041"/>
                  </a:lnTo>
                  <a:lnTo>
                    <a:pt x="14441" y="39134"/>
                  </a:lnTo>
                  <a:lnTo>
                    <a:pt x="14754" y="39197"/>
                  </a:lnTo>
                  <a:lnTo>
                    <a:pt x="15098" y="39228"/>
                  </a:lnTo>
                  <a:lnTo>
                    <a:pt x="15442" y="39259"/>
                  </a:lnTo>
                  <a:lnTo>
                    <a:pt x="15817" y="39228"/>
                  </a:lnTo>
                  <a:lnTo>
                    <a:pt x="16192" y="39197"/>
                  </a:lnTo>
                  <a:lnTo>
                    <a:pt x="16567" y="39134"/>
                  </a:lnTo>
                  <a:lnTo>
                    <a:pt x="17380" y="38978"/>
                  </a:lnTo>
                  <a:lnTo>
                    <a:pt x="18192" y="38759"/>
                  </a:lnTo>
                  <a:lnTo>
                    <a:pt x="19005" y="38478"/>
                  </a:lnTo>
                  <a:lnTo>
                    <a:pt x="19786" y="38134"/>
                  </a:lnTo>
                  <a:lnTo>
                    <a:pt x="20568" y="37790"/>
                  </a:lnTo>
                  <a:lnTo>
                    <a:pt x="21287" y="37447"/>
                  </a:lnTo>
                  <a:lnTo>
                    <a:pt x="21974" y="37103"/>
                  </a:lnTo>
                  <a:lnTo>
                    <a:pt x="23100" y="36478"/>
                  </a:lnTo>
                  <a:lnTo>
                    <a:pt x="23881" y="36009"/>
                  </a:lnTo>
                  <a:lnTo>
                    <a:pt x="24162" y="35821"/>
                  </a:lnTo>
                  <a:lnTo>
                    <a:pt x="47199" y="22474"/>
                  </a:lnTo>
                  <a:lnTo>
                    <a:pt x="47168" y="22068"/>
                  </a:lnTo>
                  <a:lnTo>
                    <a:pt x="47137" y="21630"/>
                  </a:lnTo>
                  <a:lnTo>
                    <a:pt x="47074" y="21099"/>
                  </a:lnTo>
                  <a:lnTo>
                    <a:pt x="46980" y="20505"/>
                  </a:lnTo>
                  <a:lnTo>
                    <a:pt x="46824" y="19880"/>
                  </a:lnTo>
                  <a:lnTo>
                    <a:pt x="46730" y="19567"/>
                  </a:lnTo>
                  <a:lnTo>
                    <a:pt x="46605" y="19286"/>
                  </a:lnTo>
                  <a:lnTo>
                    <a:pt x="46480" y="19036"/>
                  </a:lnTo>
                  <a:lnTo>
                    <a:pt x="46324" y="18786"/>
                  </a:lnTo>
                  <a:lnTo>
                    <a:pt x="46011" y="18380"/>
                  </a:lnTo>
                  <a:lnTo>
                    <a:pt x="45699" y="18004"/>
                  </a:lnTo>
                  <a:lnTo>
                    <a:pt x="45417" y="17723"/>
                  </a:lnTo>
                  <a:lnTo>
                    <a:pt x="45199" y="17504"/>
                  </a:lnTo>
                  <a:lnTo>
                    <a:pt x="44823" y="17223"/>
                  </a:lnTo>
                  <a:lnTo>
                    <a:pt x="44698" y="17129"/>
                  </a:lnTo>
                  <a:lnTo>
                    <a:pt x="44698" y="13753"/>
                  </a:lnTo>
                  <a:lnTo>
                    <a:pt x="44698" y="13441"/>
                  </a:lnTo>
                  <a:lnTo>
                    <a:pt x="44667" y="13160"/>
                  </a:lnTo>
                  <a:lnTo>
                    <a:pt x="44605" y="12847"/>
                  </a:lnTo>
                  <a:lnTo>
                    <a:pt x="44542" y="12566"/>
                  </a:lnTo>
                  <a:lnTo>
                    <a:pt x="44448" y="12284"/>
                  </a:lnTo>
                  <a:lnTo>
                    <a:pt x="44323" y="12003"/>
                  </a:lnTo>
                  <a:lnTo>
                    <a:pt x="44198" y="11753"/>
                  </a:lnTo>
                  <a:lnTo>
                    <a:pt x="44042" y="11503"/>
                  </a:lnTo>
                  <a:lnTo>
                    <a:pt x="41166" y="7127"/>
                  </a:lnTo>
                  <a:lnTo>
                    <a:pt x="40823" y="6595"/>
                  </a:lnTo>
                  <a:lnTo>
                    <a:pt x="40416" y="6095"/>
                  </a:lnTo>
                  <a:lnTo>
                    <a:pt x="40010" y="5595"/>
                  </a:lnTo>
                  <a:lnTo>
                    <a:pt x="39541" y="5158"/>
                  </a:lnTo>
                  <a:lnTo>
                    <a:pt x="39072" y="4751"/>
                  </a:lnTo>
                  <a:lnTo>
                    <a:pt x="38572" y="4345"/>
                  </a:lnTo>
                  <a:lnTo>
                    <a:pt x="38072" y="3970"/>
                  </a:lnTo>
                  <a:lnTo>
                    <a:pt x="37509" y="3626"/>
                  </a:lnTo>
                  <a:lnTo>
                    <a:pt x="33290" y="1219"/>
                  </a:lnTo>
                  <a:lnTo>
                    <a:pt x="32789" y="938"/>
                  </a:lnTo>
                  <a:lnTo>
                    <a:pt x="32289" y="688"/>
                  </a:lnTo>
                  <a:lnTo>
                    <a:pt x="31758" y="500"/>
                  </a:lnTo>
                  <a:lnTo>
                    <a:pt x="31227" y="344"/>
                  </a:lnTo>
                  <a:lnTo>
                    <a:pt x="30695" y="188"/>
                  </a:lnTo>
                  <a:lnTo>
                    <a:pt x="30133" y="94"/>
                  </a:lnTo>
                  <a:lnTo>
                    <a:pt x="29601" y="31"/>
                  </a:lnTo>
                  <a:lnTo>
                    <a:pt x="290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5"/>
            <p:cNvSpPr/>
            <p:nvPr/>
          </p:nvSpPr>
          <p:spPr>
            <a:xfrm>
              <a:off x="6721805" y="2087223"/>
              <a:ext cx="593460" cy="822369"/>
            </a:xfrm>
            <a:custGeom>
              <a:rect b="b" l="l" r="r" t="t"/>
              <a:pathLst>
                <a:path extrusionOk="0" h="9097" w="6565">
                  <a:moveTo>
                    <a:pt x="4063" y="0"/>
                  </a:moveTo>
                  <a:lnTo>
                    <a:pt x="3876" y="188"/>
                  </a:lnTo>
                  <a:lnTo>
                    <a:pt x="3345" y="688"/>
                  </a:lnTo>
                  <a:lnTo>
                    <a:pt x="3001" y="1032"/>
                  </a:lnTo>
                  <a:lnTo>
                    <a:pt x="2626" y="1469"/>
                  </a:lnTo>
                  <a:lnTo>
                    <a:pt x="2219" y="1969"/>
                  </a:lnTo>
                  <a:lnTo>
                    <a:pt x="1813" y="2563"/>
                  </a:lnTo>
                  <a:lnTo>
                    <a:pt x="1407" y="3188"/>
                  </a:lnTo>
                  <a:lnTo>
                    <a:pt x="1032" y="3876"/>
                  </a:lnTo>
                  <a:lnTo>
                    <a:pt x="688" y="4626"/>
                  </a:lnTo>
                  <a:lnTo>
                    <a:pt x="531" y="5001"/>
                  </a:lnTo>
                  <a:lnTo>
                    <a:pt x="406" y="5408"/>
                  </a:lnTo>
                  <a:lnTo>
                    <a:pt x="281" y="5845"/>
                  </a:lnTo>
                  <a:lnTo>
                    <a:pt x="188" y="6283"/>
                  </a:lnTo>
                  <a:lnTo>
                    <a:pt x="94" y="6721"/>
                  </a:lnTo>
                  <a:lnTo>
                    <a:pt x="63" y="7158"/>
                  </a:lnTo>
                  <a:lnTo>
                    <a:pt x="31" y="7627"/>
                  </a:lnTo>
                  <a:lnTo>
                    <a:pt x="0" y="8096"/>
                  </a:lnTo>
                  <a:lnTo>
                    <a:pt x="31" y="8596"/>
                  </a:lnTo>
                  <a:lnTo>
                    <a:pt x="94" y="9096"/>
                  </a:lnTo>
                  <a:lnTo>
                    <a:pt x="6564" y="5345"/>
                  </a:lnTo>
                  <a:lnTo>
                    <a:pt x="6533" y="4939"/>
                  </a:lnTo>
                  <a:lnTo>
                    <a:pt x="6502" y="4501"/>
                  </a:lnTo>
                  <a:lnTo>
                    <a:pt x="6439" y="3970"/>
                  </a:lnTo>
                  <a:lnTo>
                    <a:pt x="6345" y="3376"/>
                  </a:lnTo>
                  <a:lnTo>
                    <a:pt x="6189" y="2751"/>
                  </a:lnTo>
                  <a:lnTo>
                    <a:pt x="6095" y="2438"/>
                  </a:lnTo>
                  <a:lnTo>
                    <a:pt x="5970" y="2157"/>
                  </a:lnTo>
                  <a:lnTo>
                    <a:pt x="5845" y="1907"/>
                  </a:lnTo>
                  <a:lnTo>
                    <a:pt x="5689" y="1657"/>
                  </a:lnTo>
                  <a:lnTo>
                    <a:pt x="5376" y="1251"/>
                  </a:lnTo>
                  <a:lnTo>
                    <a:pt x="5064" y="875"/>
                  </a:lnTo>
                  <a:lnTo>
                    <a:pt x="4782" y="594"/>
                  </a:lnTo>
                  <a:lnTo>
                    <a:pt x="4564" y="375"/>
                  </a:lnTo>
                  <a:lnTo>
                    <a:pt x="4188" y="9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rgbClr val="66AFB8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5"/>
            <p:cNvSpPr/>
            <p:nvPr/>
          </p:nvSpPr>
          <p:spPr>
            <a:xfrm>
              <a:off x="6730212" y="2282114"/>
              <a:ext cx="585053" cy="850664"/>
            </a:xfrm>
            <a:custGeom>
              <a:rect b="b" l="l" r="r" t="t"/>
              <a:pathLst>
                <a:path extrusionOk="0" h="9410" w="6472">
                  <a:moveTo>
                    <a:pt x="4471" y="1"/>
                  </a:moveTo>
                  <a:lnTo>
                    <a:pt x="4189" y="32"/>
                  </a:lnTo>
                  <a:lnTo>
                    <a:pt x="3877" y="95"/>
                  </a:lnTo>
                  <a:lnTo>
                    <a:pt x="3564" y="220"/>
                  </a:lnTo>
                  <a:lnTo>
                    <a:pt x="3220" y="376"/>
                  </a:lnTo>
                  <a:lnTo>
                    <a:pt x="2876" y="595"/>
                  </a:lnTo>
                  <a:lnTo>
                    <a:pt x="2564" y="845"/>
                  </a:lnTo>
                  <a:lnTo>
                    <a:pt x="2251" y="1126"/>
                  </a:lnTo>
                  <a:lnTo>
                    <a:pt x="1970" y="1439"/>
                  </a:lnTo>
                  <a:lnTo>
                    <a:pt x="1689" y="1783"/>
                  </a:lnTo>
                  <a:lnTo>
                    <a:pt x="1407" y="2158"/>
                  </a:lnTo>
                  <a:lnTo>
                    <a:pt x="1157" y="2564"/>
                  </a:lnTo>
                  <a:lnTo>
                    <a:pt x="939" y="2970"/>
                  </a:lnTo>
                  <a:lnTo>
                    <a:pt x="720" y="3408"/>
                  </a:lnTo>
                  <a:lnTo>
                    <a:pt x="532" y="3846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190"/>
                  </a:lnTo>
                  <a:lnTo>
                    <a:pt x="63" y="5659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1" y="7003"/>
                  </a:lnTo>
                  <a:lnTo>
                    <a:pt x="63" y="7409"/>
                  </a:lnTo>
                  <a:lnTo>
                    <a:pt x="126" y="7753"/>
                  </a:lnTo>
                  <a:lnTo>
                    <a:pt x="251" y="8097"/>
                  </a:lnTo>
                  <a:lnTo>
                    <a:pt x="376" y="8409"/>
                  </a:lnTo>
                  <a:lnTo>
                    <a:pt x="532" y="8659"/>
                  </a:lnTo>
                  <a:lnTo>
                    <a:pt x="720" y="8878"/>
                  </a:lnTo>
                  <a:lnTo>
                    <a:pt x="939" y="9066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9" y="9378"/>
                  </a:lnTo>
                  <a:lnTo>
                    <a:pt x="1970" y="9409"/>
                  </a:lnTo>
                  <a:lnTo>
                    <a:pt x="2251" y="9378"/>
                  </a:lnTo>
                  <a:lnTo>
                    <a:pt x="2564" y="9284"/>
                  </a:lnTo>
                  <a:lnTo>
                    <a:pt x="2876" y="9191"/>
                  </a:lnTo>
                  <a:lnTo>
                    <a:pt x="3220" y="9003"/>
                  </a:lnTo>
                  <a:lnTo>
                    <a:pt x="3564" y="8784"/>
                  </a:lnTo>
                  <a:lnTo>
                    <a:pt x="3877" y="8534"/>
                  </a:lnTo>
                  <a:lnTo>
                    <a:pt x="4189" y="8253"/>
                  </a:lnTo>
                  <a:lnTo>
                    <a:pt x="4471" y="7940"/>
                  </a:lnTo>
                  <a:lnTo>
                    <a:pt x="4752" y="7597"/>
                  </a:lnTo>
                  <a:lnTo>
                    <a:pt x="5033" y="7221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1" y="6002"/>
                  </a:lnTo>
                  <a:lnTo>
                    <a:pt x="5908" y="5565"/>
                  </a:lnTo>
                  <a:lnTo>
                    <a:pt x="6065" y="5096"/>
                  </a:lnTo>
                  <a:lnTo>
                    <a:pt x="6190" y="4658"/>
                  </a:lnTo>
                  <a:lnTo>
                    <a:pt x="6315" y="4189"/>
                  </a:lnTo>
                  <a:lnTo>
                    <a:pt x="6377" y="3721"/>
                  </a:lnTo>
                  <a:lnTo>
                    <a:pt x="6440" y="3283"/>
                  </a:lnTo>
                  <a:lnTo>
                    <a:pt x="6471" y="2814"/>
                  </a:lnTo>
                  <a:lnTo>
                    <a:pt x="6440" y="2408"/>
                  </a:lnTo>
                  <a:lnTo>
                    <a:pt x="6377" y="2001"/>
                  </a:lnTo>
                  <a:lnTo>
                    <a:pt x="6315" y="1626"/>
                  </a:lnTo>
                  <a:lnTo>
                    <a:pt x="6190" y="1283"/>
                  </a:lnTo>
                  <a:lnTo>
                    <a:pt x="6065" y="1001"/>
                  </a:lnTo>
                  <a:lnTo>
                    <a:pt x="5908" y="720"/>
                  </a:lnTo>
                  <a:lnTo>
                    <a:pt x="5721" y="501"/>
                  </a:lnTo>
                  <a:lnTo>
                    <a:pt x="5502" y="314"/>
                  </a:lnTo>
                  <a:lnTo>
                    <a:pt x="5283" y="189"/>
                  </a:lnTo>
                  <a:lnTo>
                    <a:pt x="5033" y="63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5"/>
            <p:cNvSpPr/>
            <p:nvPr/>
          </p:nvSpPr>
          <p:spPr>
            <a:xfrm>
              <a:off x="6837600" y="2440396"/>
              <a:ext cx="367466" cy="531281"/>
            </a:xfrm>
            <a:custGeom>
              <a:rect b="b" l="l" r="r" t="t"/>
              <a:pathLst>
                <a:path extrusionOk="0" h="5877" w="4065">
                  <a:moveTo>
                    <a:pt x="2626" y="0"/>
                  </a:moveTo>
                  <a:lnTo>
                    <a:pt x="2439" y="63"/>
                  </a:lnTo>
                  <a:lnTo>
                    <a:pt x="2251" y="125"/>
                  </a:lnTo>
                  <a:lnTo>
                    <a:pt x="2032" y="250"/>
                  </a:lnTo>
                  <a:lnTo>
                    <a:pt x="1813" y="375"/>
                  </a:lnTo>
                  <a:lnTo>
                    <a:pt x="1626" y="532"/>
                  </a:lnTo>
                  <a:lnTo>
                    <a:pt x="1438" y="719"/>
                  </a:lnTo>
                  <a:lnTo>
                    <a:pt x="1251" y="907"/>
                  </a:lnTo>
                  <a:lnTo>
                    <a:pt x="907" y="1344"/>
                  </a:lnTo>
                  <a:lnTo>
                    <a:pt x="594" y="1876"/>
                  </a:lnTo>
                  <a:lnTo>
                    <a:pt x="344" y="2407"/>
                  </a:lnTo>
                  <a:lnTo>
                    <a:pt x="157" y="2970"/>
                  </a:lnTo>
                  <a:lnTo>
                    <a:pt x="32" y="3532"/>
                  </a:lnTo>
                  <a:lnTo>
                    <a:pt x="1" y="3845"/>
                  </a:lnTo>
                  <a:lnTo>
                    <a:pt x="1" y="4126"/>
                  </a:lnTo>
                  <a:lnTo>
                    <a:pt x="1" y="4376"/>
                  </a:lnTo>
                  <a:lnTo>
                    <a:pt x="32" y="4626"/>
                  </a:lnTo>
                  <a:lnTo>
                    <a:pt x="94" y="4877"/>
                  </a:lnTo>
                  <a:lnTo>
                    <a:pt x="157" y="5064"/>
                  </a:lnTo>
                  <a:lnTo>
                    <a:pt x="251" y="5252"/>
                  </a:lnTo>
                  <a:lnTo>
                    <a:pt x="344" y="5439"/>
                  </a:lnTo>
                  <a:lnTo>
                    <a:pt x="469" y="5564"/>
                  </a:lnTo>
                  <a:lnTo>
                    <a:pt x="594" y="5689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3" y="5877"/>
                  </a:lnTo>
                  <a:lnTo>
                    <a:pt x="1438" y="5877"/>
                  </a:lnTo>
                  <a:lnTo>
                    <a:pt x="1626" y="5814"/>
                  </a:lnTo>
                  <a:lnTo>
                    <a:pt x="1813" y="5752"/>
                  </a:lnTo>
                  <a:lnTo>
                    <a:pt x="2032" y="5658"/>
                  </a:lnTo>
                  <a:lnTo>
                    <a:pt x="2251" y="5502"/>
                  </a:lnTo>
                  <a:lnTo>
                    <a:pt x="2439" y="5345"/>
                  </a:lnTo>
                  <a:lnTo>
                    <a:pt x="2626" y="5189"/>
                  </a:lnTo>
                  <a:lnTo>
                    <a:pt x="2814" y="4970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0" y="3470"/>
                  </a:lnTo>
                  <a:lnTo>
                    <a:pt x="3908" y="2907"/>
                  </a:lnTo>
                  <a:lnTo>
                    <a:pt x="4033" y="2345"/>
                  </a:lnTo>
                  <a:lnTo>
                    <a:pt x="4064" y="2063"/>
                  </a:lnTo>
                  <a:lnTo>
                    <a:pt x="4064" y="1782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0" y="1032"/>
                  </a:lnTo>
                  <a:lnTo>
                    <a:pt x="3908" y="813"/>
                  </a:lnTo>
                  <a:lnTo>
                    <a:pt x="3814" y="626"/>
                  </a:lnTo>
                  <a:lnTo>
                    <a:pt x="3720" y="469"/>
                  </a:lnTo>
                  <a:lnTo>
                    <a:pt x="3595" y="313"/>
                  </a:lnTo>
                  <a:lnTo>
                    <a:pt x="3470" y="219"/>
                  </a:lnTo>
                  <a:lnTo>
                    <a:pt x="3314" y="125"/>
                  </a:lnTo>
                  <a:lnTo>
                    <a:pt x="3158" y="63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5"/>
            <p:cNvSpPr/>
            <p:nvPr/>
          </p:nvSpPr>
          <p:spPr>
            <a:xfrm>
              <a:off x="6863001" y="2477096"/>
              <a:ext cx="316572" cy="460678"/>
            </a:xfrm>
            <a:custGeom>
              <a:rect b="b" l="l" r="r" t="t"/>
              <a:pathLst>
                <a:path extrusionOk="0" h="5096" w="3502">
                  <a:moveTo>
                    <a:pt x="2283" y="1"/>
                  </a:moveTo>
                  <a:lnTo>
                    <a:pt x="2095" y="32"/>
                  </a:lnTo>
                  <a:lnTo>
                    <a:pt x="1939" y="95"/>
                  </a:lnTo>
                  <a:lnTo>
                    <a:pt x="1751" y="188"/>
                  </a:lnTo>
                  <a:lnTo>
                    <a:pt x="1564" y="313"/>
                  </a:lnTo>
                  <a:lnTo>
                    <a:pt x="1407" y="438"/>
                  </a:lnTo>
                  <a:lnTo>
                    <a:pt x="1064" y="782"/>
                  </a:lnTo>
                  <a:lnTo>
                    <a:pt x="782" y="1157"/>
                  </a:lnTo>
                  <a:lnTo>
                    <a:pt x="501" y="1595"/>
                  </a:lnTo>
                  <a:lnTo>
                    <a:pt x="282" y="2064"/>
                  </a:lnTo>
                  <a:lnTo>
                    <a:pt x="126" y="2564"/>
                  </a:lnTo>
                  <a:lnTo>
                    <a:pt x="32" y="3064"/>
                  </a:lnTo>
                  <a:lnTo>
                    <a:pt x="1" y="3564"/>
                  </a:lnTo>
                  <a:lnTo>
                    <a:pt x="1" y="3783"/>
                  </a:lnTo>
                  <a:lnTo>
                    <a:pt x="32" y="4002"/>
                  </a:lnTo>
                  <a:lnTo>
                    <a:pt x="63" y="4189"/>
                  </a:lnTo>
                  <a:lnTo>
                    <a:pt x="126" y="4377"/>
                  </a:lnTo>
                  <a:lnTo>
                    <a:pt x="220" y="4533"/>
                  </a:lnTo>
                  <a:lnTo>
                    <a:pt x="282" y="4689"/>
                  </a:lnTo>
                  <a:lnTo>
                    <a:pt x="407" y="4814"/>
                  </a:lnTo>
                  <a:lnTo>
                    <a:pt x="501" y="4908"/>
                  </a:lnTo>
                  <a:lnTo>
                    <a:pt x="626" y="5002"/>
                  </a:lnTo>
                  <a:lnTo>
                    <a:pt x="782" y="5033"/>
                  </a:lnTo>
                  <a:lnTo>
                    <a:pt x="907" y="5064"/>
                  </a:lnTo>
                  <a:lnTo>
                    <a:pt x="1064" y="5096"/>
                  </a:lnTo>
                  <a:lnTo>
                    <a:pt x="1220" y="5064"/>
                  </a:lnTo>
                  <a:lnTo>
                    <a:pt x="1407" y="5033"/>
                  </a:lnTo>
                  <a:lnTo>
                    <a:pt x="1564" y="4971"/>
                  </a:lnTo>
                  <a:lnTo>
                    <a:pt x="1751" y="4877"/>
                  </a:lnTo>
                  <a:lnTo>
                    <a:pt x="1939" y="4752"/>
                  </a:lnTo>
                  <a:lnTo>
                    <a:pt x="2095" y="4627"/>
                  </a:lnTo>
                  <a:lnTo>
                    <a:pt x="2439" y="4314"/>
                  </a:lnTo>
                  <a:lnTo>
                    <a:pt x="2720" y="3908"/>
                  </a:lnTo>
                  <a:lnTo>
                    <a:pt x="3002" y="3470"/>
                  </a:lnTo>
                  <a:lnTo>
                    <a:pt x="3220" y="3001"/>
                  </a:lnTo>
                  <a:lnTo>
                    <a:pt x="3377" y="2501"/>
                  </a:lnTo>
                  <a:lnTo>
                    <a:pt x="3470" y="2032"/>
                  </a:lnTo>
                  <a:lnTo>
                    <a:pt x="3502" y="1532"/>
                  </a:lnTo>
                  <a:lnTo>
                    <a:pt x="3502" y="1282"/>
                  </a:lnTo>
                  <a:lnTo>
                    <a:pt x="3470" y="1063"/>
                  </a:lnTo>
                  <a:lnTo>
                    <a:pt x="3439" y="876"/>
                  </a:lnTo>
                  <a:lnTo>
                    <a:pt x="3377" y="688"/>
                  </a:lnTo>
                  <a:lnTo>
                    <a:pt x="3283" y="532"/>
                  </a:lnTo>
                  <a:lnTo>
                    <a:pt x="3220" y="376"/>
                  </a:lnTo>
                  <a:lnTo>
                    <a:pt x="3095" y="282"/>
                  </a:lnTo>
                  <a:lnTo>
                    <a:pt x="3002" y="157"/>
                  </a:lnTo>
                  <a:lnTo>
                    <a:pt x="2877" y="95"/>
                  </a:lnTo>
                  <a:lnTo>
                    <a:pt x="2720" y="32"/>
                  </a:lnTo>
                  <a:lnTo>
                    <a:pt x="2595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6848900" y="2460192"/>
              <a:ext cx="344776" cy="491686"/>
            </a:xfrm>
            <a:custGeom>
              <a:rect b="b" l="l" r="r" t="t"/>
              <a:pathLst>
                <a:path extrusionOk="0" h="5439" w="3814">
                  <a:moveTo>
                    <a:pt x="3064" y="0"/>
                  </a:moveTo>
                  <a:lnTo>
                    <a:pt x="2439" y="1250"/>
                  </a:lnTo>
                  <a:lnTo>
                    <a:pt x="2345" y="1344"/>
                  </a:lnTo>
                  <a:lnTo>
                    <a:pt x="2251" y="1407"/>
                  </a:lnTo>
                  <a:lnTo>
                    <a:pt x="2220" y="1376"/>
                  </a:lnTo>
                  <a:lnTo>
                    <a:pt x="2189" y="1376"/>
                  </a:lnTo>
                  <a:lnTo>
                    <a:pt x="2157" y="1250"/>
                  </a:lnTo>
                  <a:lnTo>
                    <a:pt x="2157" y="31"/>
                  </a:lnTo>
                  <a:lnTo>
                    <a:pt x="1657" y="313"/>
                  </a:lnTo>
                  <a:lnTo>
                    <a:pt x="1657" y="1563"/>
                  </a:lnTo>
                  <a:lnTo>
                    <a:pt x="1626" y="1688"/>
                  </a:lnTo>
                  <a:lnTo>
                    <a:pt x="1563" y="1813"/>
                  </a:lnTo>
                  <a:lnTo>
                    <a:pt x="1470" y="1876"/>
                  </a:lnTo>
                  <a:lnTo>
                    <a:pt x="1438" y="1876"/>
                  </a:lnTo>
                  <a:lnTo>
                    <a:pt x="1376" y="1844"/>
                  </a:lnTo>
                  <a:lnTo>
                    <a:pt x="751" y="1376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3" y="2563"/>
                  </a:lnTo>
                  <a:lnTo>
                    <a:pt x="1063" y="2626"/>
                  </a:lnTo>
                  <a:lnTo>
                    <a:pt x="1063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501"/>
                  </a:lnTo>
                  <a:lnTo>
                    <a:pt x="1" y="4157"/>
                  </a:lnTo>
                  <a:lnTo>
                    <a:pt x="907" y="3626"/>
                  </a:lnTo>
                  <a:lnTo>
                    <a:pt x="1001" y="3626"/>
                  </a:lnTo>
                  <a:lnTo>
                    <a:pt x="1063" y="3689"/>
                  </a:lnTo>
                  <a:lnTo>
                    <a:pt x="1063" y="3782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3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7" y="4189"/>
                  </a:lnTo>
                  <a:lnTo>
                    <a:pt x="1657" y="5408"/>
                  </a:lnTo>
                  <a:lnTo>
                    <a:pt x="2157" y="5126"/>
                  </a:lnTo>
                  <a:lnTo>
                    <a:pt x="2157" y="3907"/>
                  </a:lnTo>
                  <a:lnTo>
                    <a:pt x="2189" y="3751"/>
                  </a:lnTo>
                  <a:lnTo>
                    <a:pt x="2251" y="3657"/>
                  </a:lnTo>
                  <a:lnTo>
                    <a:pt x="2345" y="3595"/>
                  </a:lnTo>
                  <a:lnTo>
                    <a:pt x="2439" y="3595"/>
                  </a:lnTo>
                  <a:lnTo>
                    <a:pt x="3064" y="4095"/>
                  </a:lnTo>
                  <a:lnTo>
                    <a:pt x="3439" y="3407"/>
                  </a:lnTo>
                  <a:lnTo>
                    <a:pt x="2782" y="2907"/>
                  </a:lnTo>
                  <a:lnTo>
                    <a:pt x="2751" y="2876"/>
                  </a:lnTo>
                  <a:lnTo>
                    <a:pt x="2751" y="2813"/>
                  </a:lnTo>
                  <a:lnTo>
                    <a:pt x="2751" y="2720"/>
                  </a:lnTo>
                  <a:lnTo>
                    <a:pt x="2814" y="2595"/>
                  </a:lnTo>
                  <a:lnTo>
                    <a:pt x="2908" y="2501"/>
                  </a:lnTo>
                  <a:lnTo>
                    <a:pt x="3814" y="1969"/>
                  </a:lnTo>
                  <a:lnTo>
                    <a:pt x="3814" y="1282"/>
                  </a:lnTo>
                  <a:lnTo>
                    <a:pt x="2908" y="1813"/>
                  </a:lnTo>
                  <a:lnTo>
                    <a:pt x="2845" y="1844"/>
                  </a:lnTo>
                  <a:lnTo>
                    <a:pt x="2814" y="1844"/>
                  </a:lnTo>
                  <a:lnTo>
                    <a:pt x="2751" y="1782"/>
                  </a:lnTo>
                  <a:lnTo>
                    <a:pt x="2751" y="1657"/>
                  </a:lnTo>
                  <a:lnTo>
                    <a:pt x="2782" y="1532"/>
                  </a:lnTo>
                  <a:lnTo>
                    <a:pt x="3439" y="282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5"/>
            <p:cNvSpPr/>
            <p:nvPr/>
          </p:nvSpPr>
          <p:spPr>
            <a:xfrm>
              <a:off x="6978887" y="2646677"/>
              <a:ext cx="84883" cy="121588"/>
            </a:xfrm>
            <a:custGeom>
              <a:rect b="b" l="l" r="r" t="t"/>
              <a:pathLst>
                <a:path extrusionOk="0" h="1345" w="939">
                  <a:moveTo>
                    <a:pt x="563" y="0"/>
                  </a:moveTo>
                  <a:lnTo>
                    <a:pt x="469" y="31"/>
                  </a:lnTo>
                  <a:lnTo>
                    <a:pt x="376" y="125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32" y="657"/>
                  </a:lnTo>
                  <a:lnTo>
                    <a:pt x="0" y="938"/>
                  </a:lnTo>
                  <a:lnTo>
                    <a:pt x="32" y="1063"/>
                  </a:lnTo>
                  <a:lnTo>
                    <a:pt x="32" y="1157"/>
                  </a:lnTo>
                  <a:lnTo>
                    <a:pt x="94" y="1219"/>
                  </a:lnTo>
                  <a:lnTo>
                    <a:pt x="157" y="1282"/>
                  </a:lnTo>
                  <a:lnTo>
                    <a:pt x="219" y="1313"/>
                  </a:lnTo>
                  <a:lnTo>
                    <a:pt x="282" y="1344"/>
                  </a:lnTo>
                  <a:lnTo>
                    <a:pt x="376" y="1313"/>
                  </a:lnTo>
                  <a:lnTo>
                    <a:pt x="469" y="1282"/>
                  </a:lnTo>
                  <a:lnTo>
                    <a:pt x="563" y="1219"/>
                  </a:lnTo>
                  <a:lnTo>
                    <a:pt x="657" y="1125"/>
                  </a:lnTo>
                  <a:lnTo>
                    <a:pt x="782" y="907"/>
                  </a:lnTo>
                  <a:lnTo>
                    <a:pt x="907" y="657"/>
                  </a:lnTo>
                  <a:lnTo>
                    <a:pt x="938" y="407"/>
                  </a:lnTo>
                  <a:lnTo>
                    <a:pt x="938" y="281"/>
                  </a:lnTo>
                  <a:lnTo>
                    <a:pt x="907" y="188"/>
                  </a:lnTo>
                  <a:lnTo>
                    <a:pt x="844" y="94"/>
                  </a:lnTo>
                  <a:lnTo>
                    <a:pt x="782" y="31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5"/>
            <p:cNvSpPr/>
            <p:nvPr/>
          </p:nvSpPr>
          <p:spPr>
            <a:xfrm>
              <a:off x="3630672" y="1290393"/>
              <a:ext cx="1641709" cy="1492052"/>
            </a:xfrm>
            <a:custGeom>
              <a:rect b="b" l="l" r="r" t="t"/>
              <a:pathLst>
                <a:path extrusionOk="0" h="16505" w="18161">
                  <a:moveTo>
                    <a:pt x="7909" y="1"/>
                  </a:moveTo>
                  <a:lnTo>
                    <a:pt x="7627" y="63"/>
                  </a:lnTo>
                  <a:lnTo>
                    <a:pt x="7377" y="157"/>
                  </a:lnTo>
                  <a:lnTo>
                    <a:pt x="7127" y="313"/>
                  </a:lnTo>
                  <a:lnTo>
                    <a:pt x="6908" y="501"/>
                  </a:lnTo>
                  <a:lnTo>
                    <a:pt x="0" y="8315"/>
                  </a:lnTo>
                  <a:lnTo>
                    <a:pt x="0" y="8471"/>
                  </a:lnTo>
                  <a:lnTo>
                    <a:pt x="125" y="8878"/>
                  </a:lnTo>
                  <a:lnTo>
                    <a:pt x="188" y="9190"/>
                  </a:lnTo>
                  <a:lnTo>
                    <a:pt x="313" y="9534"/>
                  </a:lnTo>
                  <a:lnTo>
                    <a:pt x="501" y="9909"/>
                  </a:lnTo>
                  <a:lnTo>
                    <a:pt x="688" y="10347"/>
                  </a:lnTo>
                  <a:lnTo>
                    <a:pt x="938" y="10784"/>
                  </a:lnTo>
                  <a:lnTo>
                    <a:pt x="1251" y="11253"/>
                  </a:lnTo>
                  <a:lnTo>
                    <a:pt x="1626" y="11722"/>
                  </a:lnTo>
                  <a:lnTo>
                    <a:pt x="2032" y="12222"/>
                  </a:lnTo>
                  <a:lnTo>
                    <a:pt x="2532" y="12722"/>
                  </a:lnTo>
                  <a:lnTo>
                    <a:pt x="3095" y="13191"/>
                  </a:lnTo>
                  <a:lnTo>
                    <a:pt x="3751" y="13660"/>
                  </a:lnTo>
                  <a:lnTo>
                    <a:pt x="4470" y="14098"/>
                  </a:lnTo>
                  <a:lnTo>
                    <a:pt x="5314" y="14567"/>
                  </a:lnTo>
                  <a:lnTo>
                    <a:pt x="6127" y="14942"/>
                  </a:lnTo>
                  <a:lnTo>
                    <a:pt x="6940" y="15285"/>
                  </a:lnTo>
                  <a:lnTo>
                    <a:pt x="7721" y="15567"/>
                  </a:lnTo>
                  <a:lnTo>
                    <a:pt x="8502" y="15786"/>
                  </a:lnTo>
                  <a:lnTo>
                    <a:pt x="9221" y="15973"/>
                  </a:lnTo>
                  <a:lnTo>
                    <a:pt x="9909" y="16129"/>
                  </a:lnTo>
                  <a:lnTo>
                    <a:pt x="10565" y="16254"/>
                  </a:lnTo>
                  <a:lnTo>
                    <a:pt x="11128" y="16348"/>
                  </a:lnTo>
                  <a:lnTo>
                    <a:pt x="11659" y="16411"/>
                  </a:lnTo>
                  <a:lnTo>
                    <a:pt x="12535" y="16473"/>
                  </a:lnTo>
                  <a:lnTo>
                    <a:pt x="13066" y="16505"/>
                  </a:lnTo>
                  <a:lnTo>
                    <a:pt x="13285" y="16505"/>
                  </a:lnTo>
                  <a:lnTo>
                    <a:pt x="17973" y="8003"/>
                  </a:lnTo>
                  <a:lnTo>
                    <a:pt x="18098" y="7690"/>
                  </a:lnTo>
                  <a:lnTo>
                    <a:pt x="18161" y="7377"/>
                  </a:lnTo>
                  <a:lnTo>
                    <a:pt x="18161" y="7034"/>
                  </a:lnTo>
                  <a:lnTo>
                    <a:pt x="18098" y="6721"/>
                  </a:lnTo>
                  <a:lnTo>
                    <a:pt x="18005" y="6440"/>
                  </a:lnTo>
                  <a:lnTo>
                    <a:pt x="17817" y="6158"/>
                  </a:lnTo>
                  <a:lnTo>
                    <a:pt x="17598" y="5908"/>
                  </a:lnTo>
                  <a:lnTo>
                    <a:pt x="17317" y="5721"/>
                  </a:lnTo>
                  <a:lnTo>
                    <a:pt x="15535" y="4689"/>
                  </a:lnTo>
                  <a:lnTo>
                    <a:pt x="14504" y="4064"/>
                  </a:lnTo>
                  <a:lnTo>
                    <a:pt x="13410" y="3376"/>
                  </a:lnTo>
                  <a:lnTo>
                    <a:pt x="12285" y="2657"/>
                  </a:lnTo>
                  <a:lnTo>
                    <a:pt x="11159" y="1907"/>
                  </a:lnTo>
                  <a:lnTo>
                    <a:pt x="10034" y="1126"/>
                  </a:lnTo>
                  <a:lnTo>
                    <a:pt x="9003" y="313"/>
                  </a:lnTo>
                  <a:lnTo>
                    <a:pt x="8753" y="157"/>
                  </a:lnTo>
                  <a:lnTo>
                    <a:pt x="8471" y="63"/>
                  </a:lnTo>
                  <a:lnTo>
                    <a:pt x="819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5"/>
            <p:cNvSpPr/>
            <p:nvPr/>
          </p:nvSpPr>
          <p:spPr>
            <a:xfrm>
              <a:off x="4693080" y="747933"/>
              <a:ext cx="1339420" cy="796876"/>
            </a:xfrm>
            <a:custGeom>
              <a:rect b="b" l="l" r="r" t="t"/>
              <a:pathLst>
                <a:path extrusionOk="0" h="8815" w="14817">
                  <a:moveTo>
                    <a:pt x="6033" y="0"/>
                  </a:moveTo>
                  <a:lnTo>
                    <a:pt x="5752" y="31"/>
                  </a:lnTo>
                  <a:lnTo>
                    <a:pt x="5502" y="63"/>
                  </a:lnTo>
                  <a:lnTo>
                    <a:pt x="5220" y="125"/>
                  </a:lnTo>
                  <a:lnTo>
                    <a:pt x="4970" y="250"/>
                  </a:lnTo>
                  <a:lnTo>
                    <a:pt x="500" y="2532"/>
                  </a:lnTo>
                  <a:lnTo>
                    <a:pt x="375" y="2626"/>
                  </a:lnTo>
                  <a:lnTo>
                    <a:pt x="282" y="2688"/>
                  </a:lnTo>
                  <a:lnTo>
                    <a:pt x="125" y="2876"/>
                  </a:lnTo>
                  <a:lnTo>
                    <a:pt x="31" y="3126"/>
                  </a:lnTo>
                  <a:lnTo>
                    <a:pt x="0" y="3345"/>
                  </a:lnTo>
                  <a:lnTo>
                    <a:pt x="0" y="3595"/>
                  </a:lnTo>
                  <a:lnTo>
                    <a:pt x="94" y="3814"/>
                  </a:lnTo>
                  <a:lnTo>
                    <a:pt x="250" y="4032"/>
                  </a:lnTo>
                  <a:lnTo>
                    <a:pt x="344" y="4126"/>
                  </a:lnTo>
                  <a:lnTo>
                    <a:pt x="469" y="4189"/>
                  </a:lnTo>
                  <a:lnTo>
                    <a:pt x="7940" y="8502"/>
                  </a:lnTo>
                  <a:lnTo>
                    <a:pt x="8221" y="8627"/>
                  </a:lnTo>
                  <a:lnTo>
                    <a:pt x="8502" y="8721"/>
                  </a:lnTo>
                  <a:lnTo>
                    <a:pt x="8784" y="8784"/>
                  </a:lnTo>
                  <a:lnTo>
                    <a:pt x="9065" y="8815"/>
                  </a:lnTo>
                  <a:lnTo>
                    <a:pt x="9346" y="8784"/>
                  </a:lnTo>
                  <a:lnTo>
                    <a:pt x="9627" y="8721"/>
                  </a:lnTo>
                  <a:lnTo>
                    <a:pt x="9909" y="8627"/>
                  </a:lnTo>
                  <a:lnTo>
                    <a:pt x="10159" y="8502"/>
                  </a:lnTo>
                  <a:lnTo>
                    <a:pt x="14347" y="6095"/>
                  </a:lnTo>
                  <a:lnTo>
                    <a:pt x="14566" y="5939"/>
                  </a:lnTo>
                  <a:lnTo>
                    <a:pt x="14691" y="5752"/>
                  </a:lnTo>
                  <a:lnTo>
                    <a:pt x="14785" y="5501"/>
                  </a:lnTo>
                  <a:lnTo>
                    <a:pt x="14816" y="5283"/>
                  </a:lnTo>
                  <a:lnTo>
                    <a:pt x="14785" y="5033"/>
                  </a:lnTo>
                  <a:lnTo>
                    <a:pt x="14691" y="4814"/>
                  </a:lnTo>
                  <a:lnTo>
                    <a:pt x="14566" y="4626"/>
                  </a:lnTo>
                  <a:lnTo>
                    <a:pt x="14347" y="4470"/>
                  </a:lnTo>
                  <a:lnTo>
                    <a:pt x="7064" y="313"/>
                  </a:lnTo>
                  <a:lnTo>
                    <a:pt x="6814" y="188"/>
                  </a:lnTo>
                  <a:lnTo>
                    <a:pt x="6564" y="94"/>
                  </a:lnTo>
                  <a:lnTo>
                    <a:pt x="6314" y="31"/>
                  </a:lnTo>
                  <a:lnTo>
                    <a:pt x="6033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5"/>
            <p:cNvSpPr/>
            <p:nvPr/>
          </p:nvSpPr>
          <p:spPr>
            <a:xfrm>
              <a:off x="3240710" y="1883744"/>
              <a:ext cx="3266514" cy="1980935"/>
            </a:xfrm>
            <a:custGeom>
              <a:rect b="b" l="l" r="r" t="t"/>
              <a:pathLst>
                <a:path extrusionOk="0" h="21913" w="36135">
                  <a:moveTo>
                    <a:pt x="36134" y="1"/>
                  </a:moveTo>
                  <a:lnTo>
                    <a:pt x="26632" y="5908"/>
                  </a:lnTo>
                  <a:lnTo>
                    <a:pt x="22162" y="8690"/>
                  </a:lnTo>
                  <a:lnTo>
                    <a:pt x="20287" y="9847"/>
                  </a:lnTo>
                  <a:lnTo>
                    <a:pt x="19506" y="10816"/>
                  </a:lnTo>
                  <a:lnTo>
                    <a:pt x="19412" y="10878"/>
                  </a:lnTo>
                  <a:lnTo>
                    <a:pt x="19130" y="11066"/>
                  </a:lnTo>
                  <a:lnTo>
                    <a:pt x="18630" y="11347"/>
                  </a:lnTo>
                  <a:lnTo>
                    <a:pt x="18349" y="11472"/>
                  </a:lnTo>
                  <a:lnTo>
                    <a:pt x="17974" y="11628"/>
                  </a:lnTo>
                  <a:lnTo>
                    <a:pt x="17599" y="11753"/>
                  </a:lnTo>
                  <a:lnTo>
                    <a:pt x="17161" y="11878"/>
                  </a:lnTo>
                  <a:lnTo>
                    <a:pt x="16692" y="11972"/>
                  </a:lnTo>
                  <a:lnTo>
                    <a:pt x="16161" y="12066"/>
                  </a:lnTo>
                  <a:lnTo>
                    <a:pt x="15598" y="12097"/>
                  </a:lnTo>
                  <a:lnTo>
                    <a:pt x="15004" y="12129"/>
                  </a:lnTo>
                  <a:lnTo>
                    <a:pt x="14379" y="12097"/>
                  </a:lnTo>
                  <a:lnTo>
                    <a:pt x="13692" y="12004"/>
                  </a:lnTo>
                  <a:lnTo>
                    <a:pt x="13067" y="11910"/>
                  </a:lnTo>
                  <a:lnTo>
                    <a:pt x="12379" y="11785"/>
                  </a:lnTo>
                  <a:lnTo>
                    <a:pt x="11660" y="11628"/>
                  </a:lnTo>
                  <a:lnTo>
                    <a:pt x="10910" y="11410"/>
                  </a:lnTo>
                  <a:lnTo>
                    <a:pt x="10128" y="11191"/>
                  </a:lnTo>
                  <a:lnTo>
                    <a:pt x="9316" y="10878"/>
                  </a:lnTo>
                  <a:lnTo>
                    <a:pt x="8534" y="10503"/>
                  </a:lnTo>
                  <a:lnTo>
                    <a:pt x="7721" y="10097"/>
                  </a:lnTo>
                  <a:lnTo>
                    <a:pt x="6940" y="9565"/>
                  </a:lnTo>
                  <a:lnTo>
                    <a:pt x="6565" y="9284"/>
                  </a:lnTo>
                  <a:lnTo>
                    <a:pt x="6190" y="9003"/>
                  </a:lnTo>
                  <a:lnTo>
                    <a:pt x="5784" y="8659"/>
                  </a:lnTo>
                  <a:lnTo>
                    <a:pt x="5440" y="8315"/>
                  </a:lnTo>
                  <a:lnTo>
                    <a:pt x="5065" y="7940"/>
                  </a:lnTo>
                  <a:lnTo>
                    <a:pt x="4721" y="7565"/>
                  </a:lnTo>
                  <a:lnTo>
                    <a:pt x="4377" y="7127"/>
                  </a:lnTo>
                  <a:lnTo>
                    <a:pt x="4033" y="6690"/>
                  </a:lnTo>
                  <a:lnTo>
                    <a:pt x="3721" y="6221"/>
                  </a:lnTo>
                  <a:lnTo>
                    <a:pt x="3408" y="5690"/>
                  </a:lnTo>
                  <a:lnTo>
                    <a:pt x="3095" y="5158"/>
                  </a:lnTo>
                  <a:lnTo>
                    <a:pt x="2814" y="4596"/>
                  </a:lnTo>
                  <a:lnTo>
                    <a:pt x="2564" y="4002"/>
                  </a:lnTo>
                  <a:lnTo>
                    <a:pt x="2314" y="3376"/>
                  </a:lnTo>
                  <a:lnTo>
                    <a:pt x="2033" y="3720"/>
                  </a:lnTo>
                  <a:lnTo>
                    <a:pt x="188" y="8096"/>
                  </a:lnTo>
                  <a:lnTo>
                    <a:pt x="157" y="8284"/>
                  </a:lnTo>
                  <a:lnTo>
                    <a:pt x="95" y="8847"/>
                  </a:lnTo>
                  <a:lnTo>
                    <a:pt x="32" y="9722"/>
                  </a:lnTo>
                  <a:lnTo>
                    <a:pt x="1" y="10847"/>
                  </a:lnTo>
                  <a:lnTo>
                    <a:pt x="1" y="11503"/>
                  </a:lnTo>
                  <a:lnTo>
                    <a:pt x="63" y="12191"/>
                  </a:lnTo>
                  <a:lnTo>
                    <a:pt x="126" y="12941"/>
                  </a:lnTo>
                  <a:lnTo>
                    <a:pt x="220" y="13723"/>
                  </a:lnTo>
                  <a:lnTo>
                    <a:pt x="376" y="14535"/>
                  </a:lnTo>
                  <a:lnTo>
                    <a:pt x="564" y="15348"/>
                  </a:lnTo>
                  <a:lnTo>
                    <a:pt x="814" y="16192"/>
                  </a:lnTo>
                  <a:lnTo>
                    <a:pt x="1095" y="17067"/>
                  </a:lnTo>
                  <a:lnTo>
                    <a:pt x="9472" y="21912"/>
                  </a:lnTo>
                  <a:lnTo>
                    <a:pt x="9566" y="21725"/>
                  </a:lnTo>
                  <a:lnTo>
                    <a:pt x="9878" y="21256"/>
                  </a:lnTo>
                  <a:lnTo>
                    <a:pt x="10410" y="20599"/>
                  </a:lnTo>
                  <a:lnTo>
                    <a:pt x="10753" y="20193"/>
                  </a:lnTo>
                  <a:lnTo>
                    <a:pt x="11129" y="19787"/>
                  </a:lnTo>
                  <a:lnTo>
                    <a:pt x="11597" y="19349"/>
                  </a:lnTo>
                  <a:lnTo>
                    <a:pt x="12066" y="18943"/>
                  </a:lnTo>
                  <a:lnTo>
                    <a:pt x="12598" y="18505"/>
                  </a:lnTo>
                  <a:lnTo>
                    <a:pt x="13192" y="18130"/>
                  </a:lnTo>
                  <a:lnTo>
                    <a:pt x="13848" y="17755"/>
                  </a:lnTo>
                  <a:lnTo>
                    <a:pt x="14536" y="17442"/>
                  </a:lnTo>
                  <a:lnTo>
                    <a:pt x="15255" y="17161"/>
                  </a:lnTo>
                  <a:lnTo>
                    <a:pt x="15630" y="17036"/>
                  </a:lnTo>
                  <a:lnTo>
                    <a:pt x="16036" y="16942"/>
                  </a:lnTo>
                  <a:lnTo>
                    <a:pt x="16411" y="16848"/>
                  </a:lnTo>
                  <a:lnTo>
                    <a:pt x="16786" y="16786"/>
                  </a:lnTo>
                  <a:lnTo>
                    <a:pt x="17505" y="16755"/>
                  </a:lnTo>
                  <a:lnTo>
                    <a:pt x="18130" y="16755"/>
                  </a:lnTo>
                  <a:lnTo>
                    <a:pt x="18724" y="16848"/>
                  </a:lnTo>
                  <a:lnTo>
                    <a:pt x="19224" y="16973"/>
                  </a:lnTo>
                  <a:lnTo>
                    <a:pt x="19693" y="17130"/>
                  </a:lnTo>
                  <a:lnTo>
                    <a:pt x="20099" y="17349"/>
                  </a:lnTo>
                  <a:lnTo>
                    <a:pt x="20475" y="17567"/>
                  </a:lnTo>
                  <a:lnTo>
                    <a:pt x="20756" y="17786"/>
                  </a:lnTo>
                  <a:lnTo>
                    <a:pt x="21037" y="18036"/>
                  </a:lnTo>
                  <a:lnTo>
                    <a:pt x="21225" y="18255"/>
                  </a:lnTo>
                  <a:lnTo>
                    <a:pt x="21412" y="18474"/>
                  </a:lnTo>
                  <a:lnTo>
                    <a:pt x="21631" y="18786"/>
                  </a:lnTo>
                  <a:lnTo>
                    <a:pt x="21694" y="18911"/>
                  </a:lnTo>
                  <a:lnTo>
                    <a:pt x="34790" y="11347"/>
                  </a:lnTo>
                  <a:lnTo>
                    <a:pt x="361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5"/>
            <p:cNvSpPr/>
            <p:nvPr/>
          </p:nvSpPr>
          <p:spPr>
            <a:xfrm>
              <a:off x="4647882" y="3494309"/>
              <a:ext cx="584962" cy="847771"/>
            </a:xfrm>
            <a:custGeom>
              <a:rect b="b" l="l" r="r" t="t"/>
              <a:pathLst>
                <a:path extrusionOk="0" h="9378" w="6471">
                  <a:moveTo>
                    <a:pt x="4189" y="0"/>
                  </a:moveTo>
                  <a:lnTo>
                    <a:pt x="3876" y="94"/>
                  </a:lnTo>
                  <a:lnTo>
                    <a:pt x="3563" y="219"/>
                  </a:lnTo>
                  <a:lnTo>
                    <a:pt x="3220" y="376"/>
                  </a:lnTo>
                  <a:lnTo>
                    <a:pt x="2907" y="594"/>
                  </a:lnTo>
                  <a:lnTo>
                    <a:pt x="2563" y="844"/>
                  </a:lnTo>
                  <a:lnTo>
                    <a:pt x="2251" y="1126"/>
                  </a:lnTo>
                  <a:lnTo>
                    <a:pt x="1969" y="1438"/>
                  </a:lnTo>
                  <a:lnTo>
                    <a:pt x="1688" y="1782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376"/>
                  </a:lnTo>
                  <a:lnTo>
                    <a:pt x="531" y="3814"/>
                  </a:lnTo>
                  <a:lnTo>
                    <a:pt x="375" y="4283"/>
                  </a:lnTo>
                  <a:lnTo>
                    <a:pt x="250" y="4720"/>
                  </a:lnTo>
                  <a:lnTo>
                    <a:pt x="125" y="5189"/>
                  </a:lnTo>
                  <a:lnTo>
                    <a:pt x="63" y="5658"/>
                  </a:lnTo>
                  <a:lnTo>
                    <a:pt x="0" y="6096"/>
                  </a:lnTo>
                  <a:lnTo>
                    <a:pt x="0" y="6564"/>
                  </a:lnTo>
                  <a:lnTo>
                    <a:pt x="0" y="7002"/>
                  </a:lnTo>
                  <a:lnTo>
                    <a:pt x="63" y="7377"/>
                  </a:lnTo>
                  <a:lnTo>
                    <a:pt x="125" y="7752"/>
                  </a:lnTo>
                  <a:lnTo>
                    <a:pt x="250" y="8096"/>
                  </a:lnTo>
                  <a:lnTo>
                    <a:pt x="375" y="8377"/>
                  </a:lnTo>
                  <a:lnTo>
                    <a:pt x="531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1"/>
                  </a:lnTo>
                  <a:lnTo>
                    <a:pt x="1407" y="9315"/>
                  </a:lnTo>
                  <a:lnTo>
                    <a:pt x="1688" y="9378"/>
                  </a:lnTo>
                  <a:lnTo>
                    <a:pt x="2251" y="9378"/>
                  </a:lnTo>
                  <a:lnTo>
                    <a:pt x="2563" y="9284"/>
                  </a:lnTo>
                  <a:lnTo>
                    <a:pt x="2907" y="9159"/>
                  </a:lnTo>
                  <a:lnTo>
                    <a:pt x="3220" y="9003"/>
                  </a:lnTo>
                  <a:lnTo>
                    <a:pt x="3563" y="8784"/>
                  </a:lnTo>
                  <a:lnTo>
                    <a:pt x="3876" y="8534"/>
                  </a:lnTo>
                  <a:lnTo>
                    <a:pt x="4189" y="8252"/>
                  </a:lnTo>
                  <a:lnTo>
                    <a:pt x="4470" y="7940"/>
                  </a:lnTo>
                  <a:lnTo>
                    <a:pt x="4751" y="7596"/>
                  </a:lnTo>
                  <a:lnTo>
                    <a:pt x="5033" y="7221"/>
                  </a:lnTo>
                  <a:lnTo>
                    <a:pt x="5283" y="6815"/>
                  </a:lnTo>
                  <a:lnTo>
                    <a:pt x="5501" y="6408"/>
                  </a:lnTo>
                  <a:lnTo>
                    <a:pt x="5720" y="6002"/>
                  </a:lnTo>
                  <a:lnTo>
                    <a:pt x="5908" y="5564"/>
                  </a:lnTo>
                  <a:lnTo>
                    <a:pt x="6064" y="5095"/>
                  </a:lnTo>
                  <a:lnTo>
                    <a:pt x="6220" y="4658"/>
                  </a:lnTo>
                  <a:lnTo>
                    <a:pt x="6314" y="4189"/>
                  </a:lnTo>
                  <a:lnTo>
                    <a:pt x="6408" y="3720"/>
                  </a:lnTo>
                  <a:lnTo>
                    <a:pt x="6439" y="3282"/>
                  </a:lnTo>
                  <a:lnTo>
                    <a:pt x="6470" y="2814"/>
                  </a:lnTo>
                  <a:lnTo>
                    <a:pt x="6439" y="2376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282"/>
                  </a:lnTo>
                  <a:lnTo>
                    <a:pt x="6064" y="1001"/>
                  </a:lnTo>
                  <a:lnTo>
                    <a:pt x="5908" y="719"/>
                  </a:lnTo>
                  <a:lnTo>
                    <a:pt x="5720" y="501"/>
                  </a:lnTo>
                  <a:lnTo>
                    <a:pt x="5501" y="313"/>
                  </a:lnTo>
                  <a:lnTo>
                    <a:pt x="5283" y="157"/>
                  </a:lnTo>
                  <a:lnTo>
                    <a:pt x="5033" y="63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5"/>
            <p:cNvSpPr/>
            <p:nvPr/>
          </p:nvSpPr>
          <p:spPr>
            <a:xfrm>
              <a:off x="4755181" y="3652500"/>
              <a:ext cx="367466" cy="531371"/>
            </a:xfrm>
            <a:custGeom>
              <a:rect b="b" l="l" r="r" t="t"/>
              <a:pathLst>
                <a:path extrusionOk="0" h="5878" w="4065">
                  <a:moveTo>
                    <a:pt x="2626" y="1"/>
                  </a:moveTo>
                  <a:lnTo>
                    <a:pt x="2439" y="63"/>
                  </a:lnTo>
                  <a:lnTo>
                    <a:pt x="2251" y="126"/>
                  </a:lnTo>
                  <a:lnTo>
                    <a:pt x="2033" y="251"/>
                  </a:lnTo>
                  <a:lnTo>
                    <a:pt x="1814" y="376"/>
                  </a:lnTo>
                  <a:lnTo>
                    <a:pt x="1626" y="532"/>
                  </a:lnTo>
                  <a:lnTo>
                    <a:pt x="1439" y="720"/>
                  </a:lnTo>
                  <a:lnTo>
                    <a:pt x="1251" y="907"/>
                  </a:lnTo>
                  <a:lnTo>
                    <a:pt x="907" y="1345"/>
                  </a:lnTo>
                  <a:lnTo>
                    <a:pt x="595" y="1845"/>
                  </a:lnTo>
                  <a:lnTo>
                    <a:pt x="345" y="2408"/>
                  </a:lnTo>
                  <a:lnTo>
                    <a:pt x="157" y="2970"/>
                  </a:lnTo>
                  <a:lnTo>
                    <a:pt x="63" y="3533"/>
                  </a:lnTo>
                  <a:lnTo>
                    <a:pt x="32" y="3814"/>
                  </a:lnTo>
                  <a:lnTo>
                    <a:pt x="1" y="4096"/>
                  </a:lnTo>
                  <a:lnTo>
                    <a:pt x="32" y="4377"/>
                  </a:lnTo>
                  <a:lnTo>
                    <a:pt x="63" y="4627"/>
                  </a:lnTo>
                  <a:lnTo>
                    <a:pt x="95" y="4877"/>
                  </a:lnTo>
                  <a:lnTo>
                    <a:pt x="157" y="5065"/>
                  </a:lnTo>
                  <a:lnTo>
                    <a:pt x="251" y="5252"/>
                  </a:lnTo>
                  <a:lnTo>
                    <a:pt x="345" y="5408"/>
                  </a:lnTo>
                  <a:lnTo>
                    <a:pt x="470" y="5565"/>
                  </a:lnTo>
                  <a:lnTo>
                    <a:pt x="595" y="5690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4" y="5877"/>
                  </a:lnTo>
                  <a:lnTo>
                    <a:pt x="1439" y="5877"/>
                  </a:lnTo>
                  <a:lnTo>
                    <a:pt x="1626" y="5815"/>
                  </a:lnTo>
                  <a:lnTo>
                    <a:pt x="1814" y="5752"/>
                  </a:lnTo>
                  <a:lnTo>
                    <a:pt x="2033" y="5658"/>
                  </a:lnTo>
                  <a:lnTo>
                    <a:pt x="2251" y="5502"/>
                  </a:lnTo>
                  <a:lnTo>
                    <a:pt x="2439" y="5346"/>
                  </a:lnTo>
                  <a:lnTo>
                    <a:pt x="2626" y="5158"/>
                  </a:lnTo>
                  <a:lnTo>
                    <a:pt x="2814" y="4971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1" y="3470"/>
                  </a:lnTo>
                  <a:lnTo>
                    <a:pt x="3908" y="2908"/>
                  </a:lnTo>
                  <a:lnTo>
                    <a:pt x="4033" y="2345"/>
                  </a:lnTo>
                  <a:lnTo>
                    <a:pt x="4064" y="2064"/>
                  </a:lnTo>
                  <a:lnTo>
                    <a:pt x="4064" y="1783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1" y="1032"/>
                  </a:lnTo>
                  <a:lnTo>
                    <a:pt x="3908" y="814"/>
                  </a:lnTo>
                  <a:lnTo>
                    <a:pt x="3814" y="626"/>
                  </a:lnTo>
                  <a:lnTo>
                    <a:pt x="3721" y="470"/>
                  </a:lnTo>
                  <a:lnTo>
                    <a:pt x="3595" y="313"/>
                  </a:lnTo>
                  <a:lnTo>
                    <a:pt x="3470" y="188"/>
                  </a:lnTo>
                  <a:lnTo>
                    <a:pt x="3314" y="95"/>
                  </a:lnTo>
                  <a:lnTo>
                    <a:pt x="3158" y="32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5"/>
            <p:cNvSpPr/>
            <p:nvPr/>
          </p:nvSpPr>
          <p:spPr>
            <a:xfrm>
              <a:off x="4780672" y="3686398"/>
              <a:ext cx="316572" cy="463571"/>
            </a:xfrm>
            <a:custGeom>
              <a:rect b="b" l="l" r="r" t="t"/>
              <a:pathLst>
                <a:path extrusionOk="0" h="5128" w="3502">
                  <a:moveTo>
                    <a:pt x="2438" y="1"/>
                  </a:moveTo>
                  <a:lnTo>
                    <a:pt x="2282" y="32"/>
                  </a:lnTo>
                  <a:lnTo>
                    <a:pt x="2094" y="63"/>
                  </a:lnTo>
                  <a:lnTo>
                    <a:pt x="1938" y="126"/>
                  </a:lnTo>
                  <a:lnTo>
                    <a:pt x="1751" y="220"/>
                  </a:lnTo>
                  <a:lnTo>
                    <a:pt x="1563" y="345"/>
                  </a:lnTo>
                  <a:lnTo>
                    <a:pt x="1407" y="470"/>
                  </a:lnTo>
                  <a:lnTo>
                    <a:pt x="1063" y="814"/>
                  </a:lnTo>
                  <a:lnTo>
                    <a:pt x="782" y="1189"/>
                  </a:lnTo>
                  <a:lnTo>
                    <a:pt x="500" y="1626"/>
                  </a:lnTo>
                  <a:lnTo>
                    <a:pt x="313" y="2095"/>
                  </a:lnTo>
                  <a:lnTo>
                    <a:pt x="125" y="2595"/>
                  </a:lnTo>
                  <a:lnTo>
                    <a:pt x="31" y="3095"/>
                  </a:lnTo>
                  <a:lnTo>
                    <a:pt x="0" y="3564"/>
                  </a:lnTo>
                  <a:lnTo>
                    <a:pt x="0" y="3814"/>
                  </a:lnTo>
                  <a:lnTo>
                    <a:pt x="31" y="4033"/>
                  </a:lnTo>
                  <a:lnTo>
                    <a:pt x="63" y="4221"/>
                  </a:lnTo>
                  <a:lnTo>
                    <a:pt x="125" y="4408"/>
                  </a:lnTo>
                  <a:lnTo>
                    <a:pt x="219" y="4565"/>
                  </a:lnTo>
                  <a:lnTo>
                    <a:pt x="313" y="4721"/>
                  </a:lnTo>
                  <a:lnTo>
                    <a:pt x="407" y="4846"/>
                  </a:lnTo>
                  <a:lnTo>
                    <a:pt x="500" y="4940"/>
                  </a:lnTo>
                  <a:lnTo>
                    <a:pt x="625" y="5002"/>
                  </a:lnTo>
                  <a:lnTo>
                    <a:pt x="782" y="5065"/>
                  </a:lnTo>
                  <a:lnTo>
                    <a:pt x="907" y="5096"/>
                  </a:lnTo>
                  <a:lnTo>
                    <a:pt x="1063" y="5127"/>
                  </a:lnTo>
                  <a:lnTo>
                    <a:pt x="1219" y="5096"/>
                  </a:lnTo>
                  <a:lnTo>
                    <a:pt x="1407" y="5065"/>
                  </a:lnTo>
                  <a:lnTo>
                    <a:pt x="1563" y="5002"/>
                  </a:lnTo>
                  <a:lnTo>
                    <a:pt x="1751" y="4908"/>
                  </a:lnTo>
                  <a:lnTo>
                    <a:pt x="1938" y="4783"/>
                  </a:lnTo>
                  <a:lnTo>
                    <a:pt x="2094" y="4658"/>
                  </a:lnTo>
                  <a:lnTo>
                    <a:pt x="2438" y="4314"/>
                  </a:lnTo>
                  <a:lnTo>
                    <a:pt x="2751" y="3939"/>
                  </a:lnTo>
                  <a:lnTo>
                    <a:pt x="3001" y="3502"/>
                  </a:lnTo>
                  <a:lnTo>
                    <a:pt x="3220" y="3033"/>
                  </a:lnTo>
                  <a:lnTo>
                    <a:pt x="3376" y="2533"/>
                  </a:lnTo>
                  <a:lnTo>
                    <a:pt x="3470" y="2033"/>
                  </a:lnTo>
                  <a:lnTo>
                    <a:pt x="3501" y="1564"/>
                  </a:lnTo>
                  <a:lnTo>
                    <a:pt x="3501" y="1314"/>
                  </a:lnTo>
                  <a:lnTo>
                    <a:pt x="3470" y="1095"/>
                  </a:lnTo>
                  <a:lnTo>
                    <a:pt x="3439" y="907"/>
                  </a:lnTo>
                  <a:lnTo>
                    <a:pt x="3376" y="720"/>
                  </a:lnTo>
                  <a:lnTo>
                    <a:pt x="3282" y="564"/>
                  </a:lnTo>
                  <a:lnTo>
                    <a:pt x="3220" y="407"/>
                  </a:lnTo>
                  <a:lnTo>
                    <a:pt x="3095" y="282"/>
                  </a:lnTo>
                  <a:lnTo>
                    <a:pt x="3001" y="188"/>
                  </a:lnTo>
                  <a:lnTo>
                    <a:pt x="2876" y="126"/>
                  </a:lnTo>
                  <a:lnTo>
                    <a:pt x="2751" y="63"/>
                  </a:lnTo>
                  <a:lnTo>
                    <a:pt x="2595" y="32"/>
                  </a:lnTo>
                  <a:lnTo>
                    <a:pt x="2438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5"/>
            <p:cNvSpPr/>
            <p:nvPr/>
          </p:nvSpPr>
          <p:spPr>
            <a:xfrm>
              <a:off x="4766480" y="3672297"/>
              <a:ext cx="344866" cy="491776"/>
            </a:xfrm>
            <a:custGeom>
              <a:rect b="b" l="l" r="r" t="t"/>
              <a:pathLst>
                <a:path extrusionOk="0" h="5440" w="3815">
                  <a:moveTo>
                    <a:pt x="3095" y="1"/>
                  </a:moveTo>
                  <a:lnTo>
                    <a:pt x="2439" y="1251"/>
                  </a:lnTo>
                  <a:lnTo>
                    <a:pt x="2345" y="1345"/>
                  </a:lnTo>
                  <a:lnTo>
                    <a:pt x="2251" y="1376"/>
                  </a:lnTo>
                  <a:lnTo>
                    <a:pt x="2220" y="1376"/>
                  </a:lnTo>
                  <a:lnTo>
                    <a:pt x="2189" y="1345"/>
                  </a:lnTo>
                  <a:lnTo>
                    <a:pt x="2158" y="1251"/>
                  </a:lnTo>
                  <a:lnTo>
                    <a:pt x="2158" y="32"/>
                  </a:lnTo>
                  <a:lnTo>
                    <a:pt x="1658" y="313"/>
                  </a:lnTo>
                  <a:lnTo>
                    <a:pt x="1658" y="1532"/>
                  </a:lnTo>
                  <a:lnTo>
                    <a:pt x="1626" y="1689"/>
                  </a:lnTo>
                  <a:lnTo>
                    <a:pt x="1564" y="1782"/>
                  </a:lnTo>
                  <a:lnTo>
                    <a:pt x="1470" y="1845"/>
                  </a:lnTo>
                  <a:lnTo>
                    <a:pt x="1439" y="1876"/>
                  </a:lnTo>
                  <a:lnTo>
                    <a:pt x="1376" y="1845"/>
                  </a:lnTo>
                  <a:lnTo>
                    <a:pt x="751" y="1345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4" y="2564"/>
                  </a:lnTo>
                  <a:lnTo>
                    <a:pt x="1064" y="2626"/>
                  </a:lnTo>
                  <a:lnTo>
                    <a:pt x="1064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470"/>
                  </a:lnTo>
                  <a:lnTo>
                    <a:pt x="1" y="4158"/>
                  </a:lnTo>
                  <a:lnTo>
                    <a:pt x="907" y="3627"/>
                  </a:lnTo>
                  <a:lnTo>
                    <a:pt x="1001" y="3627"/>
                  </a:lnTo>
                  <a:lnTo>
                    <a:pt x="1064" y="3689"/>
                  </a:lnTo>
                  <a:lnTo>
                    <a:pt x="1064" y="3783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4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8" y="4189"/>
                  </a:lnTo>
                  <a:lnTo>
                    <a:pt x="1658" y="5408"/>
                  </a:lnTo>
                  <a:lnTo>
                    <a:pt x="2158" y="5127"/>
                  </a:lnTo>
                  <a:lnTo>
                    <a:pt x="2158" y="3908"/>
                  </a:lnTo>
                  <a:lnTo>
                    <a:pt x="2189" y="3752"/>
                  </a:lnTo>
                  <a:lnTo>
                    <a:pt x="2251" y="3658"/>
                  </a:lnTo>
                  <a:lnTo>
                    <a:pt x="2345" y="3595"/>
                  </a:lnTo>
                  <a:lnTo>
                    <a:pt x="2408" y="3564"/>
                  </a:lnTo>
                  <a:lnTo>
                    <a:pt x="2439" y="3595"/>
                  </a:lnTo>
                  <a:lnTo>
                    <a:pt x="3095" y="4095"/>
                  </a:lnTo>
                  <a:lnTo>
                    <a:pt x="3439" y="3408"/>
                  </a:lnTo>
                  <a:lnTo>
                    <a:pt x="2783" y="2908"/>
                  </a:lnTo>
                  <a:lnTo>
                    <a:pt x="2752" y="2876"/>
                  </a:lnTo>
                  <a:lnTo>
                    <a:pt x="2752" y="2814"/>
                  </a:lnTo>
                  <a:lnTo>
                    <a:pt x="2752" y="2689"/>
                  </a:lnTo>
                  <a:lnTo>
                    <a:pt x="2814" y="2564"/>
                  </a:lnTo>
                  <a:lnTo>
                    <a:pt x="2908" y="2470"/>
                  </a:lnTo>
                  <a:lnTo>
                    <a:pt x="3814" y="1970"/>
                  </a:lnTo>
                  <a:lnTo>
                    <a:pt x="3814" y="1282"/>
                  </a:lnTo>
                  <a:lnTo>
                    <a:pt x="2908" y="1814"/>
                  </a:lnTo>
                  <a:lnTo>
                    <a:pt x="2814" y="1814"/>
                  </a:lnTo>
                  <a:lnTo>
                    <a:pt x="2752" y="1751"/>
                  </a:lnTo>
                  <a:lnTo>
                    <a:pt x="2752" y="1657"/>
                  </a:lnTo>
                  <a:lnTo>
                    <a:pt x="2783" y="1501"/>
                  </a:lnTo>
                  <a:lnTo>
                    <a:pt x="3439" y="282"/>
                  </a:lnTo>
                  <a:lnTo>
                    <a:pt x="30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5"/>
            <p:cNvSpPr/>
            <p:nvPr/>
          </p:nvSpPr>
          <p:spPr>
            <a:xfrm>
              <a:off x="4896467" y="3858781"/>
              <a:ext cx="84883" cy="118786"/>
            </a:xfrm>
            <a:custGeom>
              <a:rect b="b" l="l" r="r" t="t"/>
              <a:pathLst>
                <a:path extrusionOk="0" h="1314" w="939">
                  <a:moveTo>
                    <a:pt x="563" y="1"/>
                  </a:moveTo>
                  <a:lnTo>
                    <a:pt x="470" y="32"/>
                  </a:lnTo>
                  <a:lnTo>
                    <a:pt x="376" y="94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63" y="657"/>
                  </a:lnTo>
                  <a:lnTo>
                    <a:pt x="1" y="938"/>
                  </a:lnTo>
                  <a:lnTo>
                    <a:pt x="32" y="1032"/>
                  </a:lnTo>
                  <a:lnTo>
                    <a:pt x="63" y="1157"/>
                  </a:lnTo>
                  <a:lnTo>
                    <a:pt x="95" y="1220"/>
                  </a:lnTo>
                  <a:lnTo>
                    <a:pt x="157" y="1282"/>
                  </a:lnTo>
                  <a:lnTo>
                    <a:pt x="220" y="1313"/>
                  </a:lnTo>
                  <a:lnTo>
                    <a:pt x="376" y="1313"/>
                  </a:lnTo>
                  <a:lnTo>
                    <a:pt x="470" y="1282"/>
                  </a:lnTo>
                  <a:lnTo>
                    <a:pt x="563" y="1220"/>
                  </a:lnTo>
                  <a:lnTo>
                    <a:pt x="657" y="1126"/>
                  </a:lnTo>
                  <a:lnTo>
                    <a:pt x="813" y="907"/>
                  </a:lnTo>
                  <a:lnTo>
                    <a:pt x="907" y="657"/>
                  </a:lnTo>
                  <a:lnTo>
                    <a:pt x="938" y="376"/>
                  </a:lnTo>
                  <a:lnTo>
                    <a:pt x="938" y="282"/>
                  </a:lnTo>
                  <a:lnTo>
                    <a:pt x="907" y="157"/>
                  </a:lnTo>
                  <a:lnTo>
                    <a:pt x="845" y="94"/>
                  </a:lnTo>
                  <a:lnTo>
                    <a:pt x="813" y="32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5"/>
            <p:cNvSpPr/>
            <p:nvPr/>
          </p:nvSpPr>
          <p:spPr>
            <a:xfrm>
              <a:off x="3353794" y="3047849"/>
              <a:ext cx="624556" cy="477674"/>
            </a:xfrm>
            <a:custGeom>
              <a:rect b="b" l="l" r="r" t="t"/>
              <a:pathLst>
                <a:path extrusionOk="0" h="5284" w="6909">
                  <a:moveTo>
                    <a:pt x="438" y="1"/>
                  </a:moveTo>
                  <a:lnTo>
                    <a:pt x="313" y="32"/>
                  </a:lnTo>
                  <a:lnTo>
                    <a:pt x="219" y="63"/>
                  </a:lnTo>
                  <a:lnTo>
                    <a:pt x="125" y="126"/>
                  </a:lnTo>
                  <a:lnTo>
                    <a:pt x="63" y="220"/>
                  </a:lnTo>
                  <a:lnTo>
                    <a:pt x="0" y="313"/>
                  </a:lnTo>
                  <a:lnTo>
                    <a:pt x="0" y="438"/>
                  </a:lnTo>
                  <a:lnTo>
                    <a:pt x="0" y="938"/>
                  </a:lnTo>
                  <a:lnTo>
                    <a:pt x="63" y="1501"/>
                  </a:lnTo>
                  <a:lnTo>
                    <a:pt x="188" y="2095"/>
                  </a:lnTo>
                  <a:lnTo>
                    <a:pt x="282" y="2376"/>
                  </a:lnTo>
                  <a:lnTo>
                    <a:pt x="375" y="2689"/>
                  </a:lnTo>
                  <a:lnTo>
                    <a:pt x="500" y="2939"/>
                  </a:lnTo>
                  <a:lnTo>
                    <a:pt x="657" y="3189"/>
                  </a:lnTo>
                  <a:lnTo>
                    <a:pt x="844" y="3408"/>
                  </a:lnTo>
                  <a:lnTo>
                    <a:pt x="1063" y="3627"/>
                  </a:lnTo>
                  <a:lnTo>
                    <a:pt x="1282" y="3877"/>
                  </a:lnTo>
                  <a:lnTo>
                    <a:pt x="1532" y="4064"/>
                  </a:lnTo>
                  <a:lnTo>
                    <a:pt x="2094" y="4471"/>
                  </a:lnTo>
                  <a:lnTo>
                    <a:pt x="2688" y="4783"/>
                  </a:lnTo>
                  <a:lnTo>
                    <a:pt x="3282" y="5033"/>
                  </a:lnTo>
                  <a:lnTo>
                    <a:pt x="3564" y="5127"/>
                  </a:lnTo>
                  <a:lnTo>
                    <a:pt x="3876" y="5189"/>
                  </a:lnTo>
                  <a:lnTo>
                    <a:pt x="4157" y="5252"/>
                  </a:lnTo>
                  <a:lnTo>
                    <a:pt x="4408" y="5283"/>
                  </a:lnTo>
                  <a:lnTo>
                    <a:pt x="4720" y="5283"/>
                  </a:lnTo>
                  <a:lnTo>
                    <a:pt x="5033" y="5221"/>
                  </a:lnTo>
                  <a:lnTo>
                    <a:pt x="5345" y="5158"/>
                  </a:lnTo>
                  <a:lnTo>
                    <a:pt x="5627" y="5033"/>
                  </a:lnTo>
                  <a:lnTo>
                    <a:pt x="5908" y="4908"/>
                  </a:lnTo>
                  <a:lnTo>
                    <a:pt x="6189" y="4783"/>
                  </a:lnTo>
                  <a:lnTo>
                    <a:pt x="6658" y="4502"/>
                  </a:lnTo>
                  <a:lnTo>
                    <a:pt x="6783" y="4377"/>
                  </a:lnTo>
                  <a:lnTo>
                    <a:pt x="6846" y="4252"/>
                  </a:lnTo>
                  <a:lnTo>
                    <a:pt x="6908" y="4127"/>
                  </a:lnTo>
                  <a:lnTo>
                    <a:pt x="6908" y="4002"/>
                  </a:lnTo>
                  <a:lnTo>
                    <a:pt x="6877" y="3845"/>
                  </a:lnTo>
                  <a:lnTo>
                    <a:pt x="6814" y="3720"/>
                  </a:lnTo>
                  <a:lnTo>
                    <a:pt x="6752" y="3595"/>
                  </a:lnTo>
                  <a:lnTo>
                    <a:pt x="6627" y="3502"/>
                  </a:lnTo>
                  <a:lnTo>
                    <a:pt x="657" y="63"/>
                  </a:lnTo>
                  <a:lnTo>
                    <a:pt x="532" y="32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5074454" y="1276291"/>
              <a:ext cx="1480711" cy="1497657"/>
            </a:xfrm>
            <a:custGeom>
              <a:rect b="b" l="l" r="r" t="t"/>
              <a:pathLst>
                <a:path extrusionOk="0" h="16567" w="16380">
                  <a:moveTo>
                    <a:pt x="15536" y="0"/>
                  </a:moveTo>
                  <a:lnTo>
                    <a:pt x="15286" y="32"/>
                  </a:lnTo>
                  <a:lnTo>
                    <a:pt x="15161" y="63"/>
                  </a:lnTo>
                  <a:lnTo>
                    <a:pt x="15036" y="125"/>
                  </a:lnTo>
                  <a:lnTo>
                    <a:pt x="8941" y="3657"/>
                  </a:lnTo>
                  <a:lnTo>
                    <a:pt x="8128" y="4158"/>
                  </a:lnTo>
                  <a:lnTo>
                    <a:pt x="7378" y="4689"/>
                  </a:lnTo>
                  <a:lnTo>
                    <a:pt x="6659" y="5314"/>
                  </a:lnTo>
                  <a:lnTo>
                    <a:pt x="6002" y="5970"/>
                  </a:lnTo>
                  <a:lnTo>
                    <a:pt x="5377" y="6658"/>
                  </a:lnTo>
                  <a:lnTo>
                    <a:pt x="4815" y="7408"/>
                  </a:lnTo>
                  <a:lnTo>
                    <a:pt x="4314" y="8190"/>
                  </a:lnTo>
                  <a:lnTo>
                    <a:pt x="3846" y="9002"/>
                  </a:lnTo>
                  <a:lnTo>
                    <a:pt x="1" y="16567"/>
                  </a:lnTo>
                  <a:lnTo>
                    <a:pt x="15848" y="6721"/>
                  </a:lnTo>
                  <a:lnTo>
                    <a:pt x="16380" y="969"/>
                  </a:lnTo>
                  <a:lnTo>
                    <a:pt x="16380" y="844"/>
                  </a:lnTo>
                  <a:lnTo>
                    <a:pt x="16349" y="719"/>
                  </a:lnTo>
                  <a:lnTo>
                    <a:pt x="16286" y="500"/>
                  </a:lnTo>
                  <a:lnTo>
                    <a:pt x="16161" y="282"/>
                  </a:lnTo>
                  <a:lnTo>
                    <a:pt x="15973" y="157"/>
                  </a:lnTo>
                  <a:lnTo>
                    <a:pt x="15755" y="32"/>
                  </a:lnTo>
                  <a:lnTo>
                    <a:pt x="15536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5147945" y="1883744"/>
              <a:ext cx="1359217" cy="1709645"/>
            </a:xfrm>
            <a:custGeom>
              <a:rect b="b" l="l" r="r" t="t"/>
              <a:pathLst>
                <a:path extrusionOk="0" h="18912" w="15036">
                  <a:moveTo>
                    <a:pt x="15035" y="1"/>
                  </a:moveTo>
                  <a:lnTo>
                    <a:pt x="14160" y="595"/>
                  </a:lnTo>
                  <a:lnTo>
                    <a:pt x="12941" y="10659"/>
                  </a:lnTo>
                  <a:lnTo>
                    <a:pt x="1" y="18099"/>
                  </a:lnTo>
                  <a:lnTo>
                    <a:pt x="282" y="18411"/>
                  </a:lnTo>
                  <a:lnTo>
                    <a:pt x="438" y="18661"/>
                  </a:lnTo>
                  <a:lnTo>
                    <a:pt x="595" y="18911"/>
                  </a:lnTo>
                  <a:lnTo>
                    <a:pt x="13691" y="11347"/>
                  </a:lnTo>
                  <a:lnTo>
                    <a:pt x="15035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5"/>
            <p:cNvSpPr/>
            <p:nvPr/>
          </p:nvSpPr>
          <p:spPr>
            <a:xfrm>
              <a:off x="5116849" y="2412102"/>
              <a:ext cx="1096431" cy="661366"/>
            </a:xfrm>
            <a:custGeom>
              <a:rect b="b" l="l" r="r" t="t"/>
              <a:pathLst>
                <a:path extrusionOk="0" h="7316" w="12129">
                  <a:moveTo>
                    <a:pt x="12129" y="1"/>
                  </a:moveTo>
                  <a:lnTo>
                    <a:pt x="563" y="6033"/>
                  </a:lnTo>
                  <a:lnTo>
                    <a:pt x="1" y="7002"/>
                  </a:lnTo>
                  <a:lnTo>
                    <a:pt x="563" y="7315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5023652" y="2954652"/>
              <a:ext cx="189383" cy="180890"/>
            </a:xfrm>
            <a:custGeom>
              <a:rect b="b" l="l" r="r" t="t"/>
              <a:pathLst>
                <a:path extrusionOk="0" h="2001" w="2095">
                  <a:moveTo>
                    <a:pt x="1657" y="0"/>
                  </a:moveTo>
                  <a:lnTo>
                    <a:pt x="1563" y="63"/>
                  </a:lnTo>
                  <a:lnTo>
                    <a:pt x="282" y="813"/>
                  </a:lnTo>
                  <a:lnTo>
                    <a:pt x="157" y="875"/>
                  </a:lnTo>
                  <a:lnTo>
                    <a:pt x="63" y="1000"/>
                  </a:lnTo>
                  <a:lnTo>
                    <a:pt x="32" y="1126"/>
                  </a:lnTo>
                  <a:lnTo>
                    <a:pt x="0" y="1282"/>
                  </a:lnTo>
                  <a:lnTo>
                    <a:pt x="0" y="1563"/>
                  </a:lnTo>
                  <a:lnTo>
                    <a:pt x="0" y="1688"/>
                  </a:lnTo>
                  <a:lnTo>
                    <a:pt x="32" y="1813"/>
                  </a:lnTo>
                  <a:lnTo>
                    <a:pt x="94" y="1907"/>
                  </a:lnTo>
                  <a:lnTo>
                    <a:pt x="157" y="1969"/>
                  </a:lnTo>
                  <a:lnTo>
                    <a:pt x="219" y="2001"/>
                  </a:lnTo>
                  <a:lnTo>
                    <a:pt x="407" y="2001"/>
                  </a:lnTo>
                  <a:lnTo>
                    <a:pt x="532" y="1938"/>
                  </a:lnTo>
                  <a:lnTo>
                    <a:pt x="1813" y="1219"/>
                  </a:lnTo>
                  <a:lnTo>
                    <a:pt x="1907" y="1126"/>
                  </a:lnTo>
                  <a:lnTo>
                    <a:pt x="2001" y="1000"/>
                  </a:lnTo>
                  <a:lnTo>
                    <a:pt x="2063" y="875"/>
                  </a:lnTo>
                  <a:lnTo>
                    <a:pt x="2095" y="719"/>
                  </a:lnTo>
                  <a:lnTo>
                    <a:pt x="2095" y="438"/>
                  </a:lnTo>
                  <a:lnTo>
                    <a:pt x="2063" y="313"/>
                  </a:lnTo>
                  <a:lnTo>
                    <a:pt x="2032" y="188"/>
                  </a:lnTo>
                  <a:lnTo>
                    <a:pt x="2001" y="125"/>
                  </a:lnTo>
                  <a:lnTo>
                    <a:pt x="1938" y="31"/>
                  </a:lnTo>
                  <a:lnTo>
                    <a:pt x="1845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3353794" y="2807670"/>
              <a:ext cx="822346" cy="488974"/>
            </a:xfrm>
            <a:custGeom>
              <a:rect b="b" l="l" r="r" t="t"/>
              <a:pathLst>
                <a:path extrusionOk="0" h="5409" w="9097">
                  <a:moveTo>
                    <a:pt x="313" y="1"/>
                  </a:moveTo>
                  <a:lnTo>
                    <a:pt x="0" y="220"/>
                  </a:lnTo>
                  <a:lnTo>
                    <a:pt x="94" y="407"/>
                  </a:lnTo>
                  <a:lnTo>
                    <a:pt x="469" y="876"/>
                  </a:lnTo>
                  <a:lnTo>
                    <a:pt x="750" y="1189"/>
                  </a:lnTo>
                  <a:lnTo>
                    <a:pt x="1125" y="1564"/>
                  </a:lnTo>
                  <a:lnTo>
                    <a:pt x="1532" y="1939"/>
                  </a:lnTo>
                  <a:lnTo>
                    <a:pt x="2032" y="2376"/>
                  </a:lnTo>
                  <a:lnTo>
                    <a:pt x="2626" y="2783"/>
                  </a:lnTo>
                  <a:lnTo>
                    <a:pt x="3282" y="3220"/>
                  </a:lnTo>
                  <a:lnTo>
                    <a:pt x="4032" y="3658"/>
                  </a:lnTo>
                  <a:lnTo>
                    <a:pt x="4845" y="4096"/>
                  </a:lnTo>
                  <a:lnTo>
                    <a:pt x="5752" y="4471"/>
                  </a:lnTo>
                  <a:lnTo>
                    <a:pt x="6752" y="4846"/>
                  </a:lnTo>
                  <a:lnTo>
                    <a:pt x="7846" y="5158"/>
                  </a:lnTo>
                  <a:lnTo>
                    <a:pt x="8408" y="5283"/>
                  </a:lnTo>
                  <a:lnTo>
                    <a:pt x="9034" y="5408"/>
                  </a:lnTo>
                  <a:lnTo>
                    <a:pt x="9096" y="5033"/>
                  </a:lnTo>
                  <a:lnTo>
                    <a:pt x="8502" y="4908"/>
                  </a:lnTo>
                  <a:lnTo>
                    <a:pt x="7940" y="4783"/>
                  </a:lnTo>
                  <a:lnTo>
                    <a:pt x="6877" y="4471"/>
                  </a:lnTo>
                  <a:lnTo>
                    <a:pt x="5908" y="4127"/>
                  </a:lnTo>
                  <a:lnTo>
                    <a:pt x="5001" y="3720"/>
                  </a:lnTo>
                  <a:lnTo>
                    <a:pt x="4220" y="3314"/>
                  </a:lnTo>
                  <a:lnTo>
                    <a:pt x="3501" y="2908"/>
                  </a:lnTo>
                  <a:lnTo>
                    <a:pt x="2845" y="2470"/>
                  </a:lnTo>
                  <a:lnTo>
                    <a:pt x="2282" y="2064"/>
                  </a:lnTo>
                  <a:lnTo>
                    <a:pt x="1813" y="1657"/>
                  </a:lnTo>
                  <a:lnTo>
                    <a:pt x="1376" y="1282"/>
                  </a:lnTo>
                  <a:lnTo>
                    <a:pt x="1063" y="907"/>
                  </a:lnTo>
                  <a:lnTo>
                    <a:pt x="782" y="626"/>
                  </a:lnTo>
                  <a:lnTo>
                    <a:pt x="438" y="157"/>
                  </a:lnTo>
                  <a:lnTo>
                    <a:pt x="344" y="63"/>
                  </a:lnTo>
                  <a:lnTo>
                    <a:pt x="313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5060353" y="2621185"/>
              <a:ext cx="316572" cy="226181"/>
            </a:xfrm>
            <a:custGeom>
              <a:rect b="b" l="l" r="r" t="t"/>
              <a:pathLst>
                <a:path extrusionOk="0" h="2502" w="3502">
                  <a:moveTo>
                    <a:pt x="1345" y="1"/>
                  </a:moveTo>
                  <a:lnTo>
                    <a:pt x="1157" y="32"/>
                  </a:lnTo>
                  <a:lnTo>
                    <a:pt x="1001" y="63"/>
                  </a:lnTo>
                  <a:lnTo>
                    <a:pt x="813" y="126"/>
                  </a:lnTo>
                  <a:lnTo>
                    <a:pt x="657" y="188"/>
                  </a:lnTo>
                  <a:lnTo>
                    <a:pt x="532" y="282"/>
                  </a:lnTo>
                  <a:lnTo>
                    <a:pt x="407" y="407"/>
                  </a:lnTo>
                  <a:lnTo>
                    <a:pt x="282" y="532"/>
                  </a:lnTo>
                  <a:lnTo>
                    <a:pt x="188" y="657"/>
                  </a:lnTo>
                  <a:lnTo>
                    <a:pt x="94" y="845"/>
                  </a:lnTo>
                  <a:lnTo>
                    <a:pt x="32" y="1001"/>
                  </a:lnTo>
                  <a:lnTo>
                    <a:pt x="1" y="1189"/>
                  </a:lnTo>
                  <a:lnTo>
                    <a:pt x="1" y="1376"/>
                  </a:lnTo>
                  <a:lnTo>
                    <a:pt x="1" y="1501"/>
                  </a:lnTo>
                  <a:lnTo>
                    <a:pt x="63" y="1626"/>
                  </a:lnTo>
                  <a:lnTo>
                    <a:pt x="126" y="1751"/>
                  </a:lnTo>
                  <a:lnTo>
                    <a:pt x="251" y="1814"/>
                  </a:lnTo>
                  <a:lnTo>
                    <a:pt x="813" y="2158"/>
                  </a:lnTo>
                  <a:lnTo>
                    <a:pt x="1157" y="2314"/>
                  </a:lnTo>
                  <a:lnTo>
                    <a:pt x="1501" y="2439"/>
                  </a:lnTo>
                  <a:lnTo>
                    <a:pt x="1845" y="2470"/>
                  </a:lnTo>
                  <a:lnTo>
                    <a:pt x="2220" y="2501"/>
                  </a:lnTo>
                  <a:lnTo>
                    <a:pt x="2876" y="2439"/>
                  </a:lnTo>
                  <a:lnTo>
                    <a:pt x="3033" y="2408"/>
                  </a:lnTo>
                  <a:lnTo>
                    <a:pt x="3189" y="2345"/>
                  </a:lnTo>
                  <a:lnTo>
                    <a:pt x="3314" y="2251"/>
                  </a:lnTo>
                  <a:lnTo>
                    <a:pt x="3408" y="2158"/>
                  </a:lnTo>
                  <a:lnTo>
                    <a:pt x="3470" y="2001"/>
                  </a:lnTo>
                  <a:lnTo>
                    <a:pt x="3501" y="1876"/>
                  </a:lnTo>
                  <a:lnTo>
                    <a:pt x="3501" y="1720"/>
                  </a:lnTo>
                  <a:lnTo>
                    <a:pt x="3470" y="1564"/>
                  </a:lnTo>
                  <a:lnTo>
                    <a:pt x="3314" y="1220"/>
                  </a:lnTo>
                  <a:lnTo>
                    <a:pt x="3095" y="939"/>
                  </a:lnTo>
                  <a:lnTo>
                    <a:pt x="2845" y="689"/>
                  </a:lnTo>
                  <a:lnTo>
                    <a:pt x="2533" y="470"/>
                  </a:lnTo>
                  <a:lnTo>
                    <a:pt x="2032" y="188"/>
                  </a:lnTo>
                  <a:lnTo>
                    <a:pt x="1876" y="95"/>
                  </a:lnTo>
                  <a:lnTo>
                    <a:pt x="1689" y="32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6676517" y="1115208"/>
              <a:ext cx="353364" cy="573678"/>
            </a:xfrm>
            <a:custGeom>
              <a:rect b="b" l="l" r="r" t="t"/>
              <a:pathLst>
                <a:path extrusionOk="0" h="6346" w="3909">
                  <a:moveTo>
                    <a:pt x="501" y="1"/>
                  </a:moveTo>
                  <a:lnTo>
                    <a:pt x="1" y="4752"/>
                  </a:lnTo>
                  <a:lnTo>
                    <a:pt x="1" y="4971"/>
                  </a:lnTo>
                  <a:lnTo>
                    <a:pt x="1" y="5189"/>
                  </a:lnTo>
                  <a:lnTo>
                    <a:pt x="63" y="5377"/>
                  </a:lnTo>
                  <a:lnTo>
                    <a:pt x="126" y="5564"/>
                  </a:lnTo>
                  <a:lnTo>
                    <a:pt x="220" y="5721"/>
                  </a:lnTo>
                  <a:lnTo>
                    <a:pt x="345" y="5877"/>
                  </a:lnTo>
                  <a:lnTo>
                    <a:pt x="501" y="6002"/>
                  </a:lnTo>
                  <a:lnTo>
                    <a:pt x="657" y="6127"/>
                  </a:lnTo>
                  <a:lnTo>
                    <a:pt x="814" y="6221"/>
                  </a:lnTo>
                  <a:lnTo>
                    <a:pt x="1001" y="6283"/>
                  </a:lnTo>
                  <a:lnTo>
                    <a:pt x="1157" y="6346"/>
                  </a:lnTo>
                  <a:lnTo>
                    <a:pt x="1564" y="6346"/>
                  </a:lnTo>
                  <a:lnTo>
                    <a:pt x="1751" y="6315"/>
                  </a:lnTo>
                  <a:lnTo>
                    <a:pt x="1970" y="6252"/>
                  </a:lnTo>
                  <a:lnTo>
                    <a:pt x="2158" y="6158"/>
                  </a:lnTo>
                  <a:lnTo>
                    <a:pt x="3908" y="5158"/>
                  </a:lnTo>
                  <a:lnTo>
                    <a:pt x="3908" y="5127"/>
                  </a:lnTo>
                  <a:lnTo>
                    <a:pt x="1032" y="751"/>
                  </a:lnTo>
                  <a:lnTo>
                    <a:pt x="782" y="344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4088430" y="3067646"/>
              <a:ext cx="638658" cy="299586"/>
            </a:xfrm>
            <a:custGeom>
              <a:rect b="b" l="l" r="r" t="t"/>
              <a:pathLst>
                <a:path extrusionOk="0" h="3314" w="7065">
                  <a:moveTo>
                    <a:pt x="4314" y="1"/>
                  </a:moveTo>
                  <a:lnTo>
                    <a:pt x="3595" y="63"/>
                  </a:lnTo>
                  <a:lnTo>
                    <a:pt x="2907" y="157"/>
                  </a:lnTo>
                  <a:lnTo>
                    <a:pt x="2563" y="251"/>
                  </a:lnTo>
                  <a:lnTo>
                    <a:pt x="2251" y="344"/>
                  </a:lnTo>
                  <a:lnTo>
                    <a:pt x="1938" y="469"/>
                  </a:lnTo>
                  <a:lnTo>
                    <a:pt x="1657" y="594"/>
                  </a:lnTo>
                  <a:lnTo>
                    <a:pt x="1407" y="751"/>
                  </a:lnTo>
                  <a:lnTo>
                    <a:pt x="1157" y="938"/>
                  </a:lnTo>
                  <a:lnTo>
                    <a:pt x="938" y="1095"/>
                  </a:lnTo>
                  <a:lnTo>
                    <a:pt x="750" y="1282"/>
                  </a:lnTo>
                  <a:lnTo>
                    <a:pt x="406" y="1657"/>
                  </a:lnTo>
                  <a:lnTo>
                    <a:pt x="281" y="1845"/>
                  </a:lnTo>
                  <a:lnTo>
                    <a:pt x="156" y="2032"/>
                  </a:lnTo>
                  <a:lnTo>
                    <a:pt x="63" y="2220"/>
                  </a:lnTo>
                  <a:lnTo>
                    <a:pt x="31" y="2376"/>
                  </a:lnTo>
                  <a:lnTo>
                    <a:pt x="0" y="2532"/>
                  </a:lnTo>
                  <a:lnTo>
                    <a:pt x="0" y="2689"/>
                  </a:lnTo>
                  <a:lnTo>
                    <a:pt x="31" y="2814"/>
                  </a:lnTo>
                  <a:lnTo>
                    <a:pt x="94" y="2907"/>
                  </a:lnTo>
                  <a:lnTo>
                    <a:pt x="219" y="2970"/>
                  </a:lnTo>
                  <a:lnTo>
                    <a:pt x="375" y="3064"/>
                  </a:lnTo>
                  <a:lnTo>
                    <a:pt x="594" y="3126"/>
                  </a:lnTo>
                  <a:lnTo>
                    <a:pt x="844" y="3189"/>
                  </a:lnTo>
                  <a:lnTo>
                    <a:pt x="1469" y="3251"/>
                  </a:lnTo>
                  <a:lnTo>
                    <a:pt x="2188" y="3314"/>
                  </a:lnTo>
                  <a:lnTo>
                    <a:pt x="2938" y="3283"/>
                  </a:lnTo>
                  <a:lnTo>
                    <a:pt x="3689" y="3220"/>
                  </a:lnTo>
                  <a:lnTo>
                    <a:pt x="4064" y="3158"/>
                  </a:lnTo>
                  <a:lnTo>
                    <a:pt x="4407" y="3095"/>
                  </a:lnTo>
                  <a:lnTo>
                    <a:pt x="4751" y="3001"/>
                  </a:lnTo>
                  <a:lnTo>
                    <a:pt x="5033" y="2907"/>
                  </a:lnTo>
                  <a:lnTo>
                    <a:pt x="5314" y="2782"/>
                  </a:lnTo>
                  <a:lnTo>
                    <a:pt x="5595" y="2595"/>
                  </a:lnTo>
                  <a:lnTo>
                    <a:pt x="5845" y="2407"/>
                  </a:lnTo>
                  <a:lnTo>
                    <a:pt x="6095" y="2220"/>
                  </a:lnTo>
                  <a:lnTo>
                    <a:pt x="6314" y="2001"/>
                  </a:lnTo>
                  <a:lnTo>
                    <a:pt x="6502" y="1751"/>
                  </a:lnTo>
                  <a:lnTo>
                    <a:pt x="6689" y="1532"/>
                  </a:lnTo>
                  <a:lnTo>
                    <a:pt x="6846" y="1282"/>
                  </a:lnTo>
                  <a:lnTo>
                    <a:pt x="6939" y="1063"/>
                  </a:lnTo>
                  <a:lnTo>
                    <a:pt x="7033" y="844"/>
                  </a:lnTo>
                  <a:lnTo>
                    <a:pt x="7064" y="657"/>
                  </a:lnTo>
                  <a:lnTo>
                    <a:pt x="7064" y="469"/>
                  </a:lnTo>
                  <a:lnTo>
                    <a:pt x="7002" y="313"/>
                  </a:lnTo>
                  <a:lnTo>
                    <a:pt x="6908" y="188"/>
                  </a:lnTo>
                  <a:lnTo>
                    <a:pt x="6752" y="126"/>
                  </a:lnTo>
                  <a:lnTo>
                    <a:pt x="6533" y="94"/>
                  </a:lnTo>
                  <a:lnTo>
                    <a:pt x="6095" y="32"/>
                  </a:lnTo>
                  <a:lnTo>
                    <a:pt x="5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3252009" y="2220013"/>
              <a:ext cx="172478" cy="641478"/>
            </a:xfrm>
            <a:custGeom>
              <a:rect b="b" l="l" r="r" t="t"/>
              <a:pathLst>
                <a:path extrusionOk="0" h="7096" w="1908">
                  <a:moveTo>
                    <a:pt x="1908" y="0"/>
                  </a:moveTo>
                  <a:lnTo>
                    <a:pt x="1658" y="250"/>
                  </a:lnTo>
                  <a:lnTo>
                    <a:pt x="1408" y="532"/>
                  </a:lnTo>
                  <a:lnTo>
                    <a:pt x="1095" y="938"/>
                  </a:lnTo>
                  <a:lnTo>
                    <a:pt x="782" y="1438"/>
                  </a:lnTo>
                  <a:lnTo>
                    <a:pt x="470" y="2001"/>
                  </a:lnTo>
                  <a:lnTo>
                    <a:pt x="345" y="2313"/>
                  </a:lnTo>
                  <a:lnTo>
                    <a:pt x="220" y="2657"/>
                  </a:lnTo>
                  <a:lnTo>
                    <a:pt x="126" y="3001"/>
                  </a:lnTo>
                  <a:lnTo>
                    <a:pt x="63" y="3376"/>
                  </a:lnTo>
                  <a:lnTo>
                    <a:pt x="1" y="4064"/>
                  </a:lnTo>
                  <a:lnTo>
                    <a:pt x="1" y="4689"/>
                  </a:lnTo>
                  <a:lnTo>
                    <a:pt x="32" y="5220"/>
                  </a:lnTo>
                  <a:lnTo>
                    <a:pt x="157" y="5689"/>
                  </a:lnTo>
                  <a:lnTo>
                    <a:pt x="282" y="6096"/>
                  </a:lnTo>
                  <a:lnTo>
                    <a:pt x="470" y="6439"/>
                  </a:lnTo>
                  <a:lnTo>
                    <a:pt x="657" y="6689"/>
                  </a:lnTo>
                  <a:lnTo>
                    <a:pt x="845" y="6908"/>
                  </a:lnTo>
                  <a:lnTo>
                    <a:pt x="1032" y="7033"/>
                  </a:lnTo>
                  <a:lnTo>
                    <a:pt x="1189" y="7096"/>
                  </a:lnTo>
                  <a:lnTo>
                    <a:pt x="1345" y="7096"/>
                  </a:lnTo>
                  <a:lnTo>
                    <a:pt x="1501" y="7033"/>
                  </a:lnTo>
                  <a:lnTo>
                    <a:pt x="1595" y="6908"/>
                  </a:lnTo>
                  <a:lnTo>
                    <a:pt x="1689" y="6752"/>
                  </a:lnTo>
                  <a:lnTo>
                    <a:pt x="1720" y="6564"/>
                  </a:lnTo>
                  <a:lnTo>
                    <a:pt x="1751" y="6346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6668110" y="1861146"/>
              <a:ext cx="172388" cy="231786"/>
            </a:xfrm>
            <a:custGeom>
              <a:rect b="b" l="l" r="r" t="t"/>
              <a:pathLst>
                <a:path extrusionOk="0" h="2564" w="1907">
                  <a:moveTo>
                    <a:pt x="1063" y="1"/>
                  </a:moveTo>
                  <a:lnTo>
                    <a:pt x="938" y="32"/>
                  </a:lnTo>
                  <a:lnTo>
                    <a:pt x="782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20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4"/>
                  </a:lnTo>
                  <a:lnTo>
                    <a:pt x="63" y="2001"/>
                  </a:lnTo>
                  <a:lnTo>
                    <a:pt x="156" y="2157"/>
                  </a:lnTo>
                  <a:lnTo>
                    <a:pt x="281" y="2251"/>
                  </a:lnTo>
                  <a:lnTo>
                    <a:pt x="844" y="2564"/>
                  </a:lnTo>
                  <a:lnTo>
                    <a:pt x="1907" y="438"/>
                  </a:lnTo>
                  <a:lnTo>
                    <a:pt x="1313" y="63"/>
                  </a:lnTo>
                  <a:lnTo>
                    <a:pt x="1188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6721805" y="1892242"/>
              <a:ext cx="141291" cy="206383"/>
            </a:xfrm>
            <a:custGeom>
              <a:rect b="b" l="l" r="r" t="t"/>
              <a:pathLst>
                <a:path extrusionOk="0" h="2283" w="1563">
                  <a:moveTo>
                    <a:pt x="1094" y="0"/>
                  </a:moveTo>
                  <a:lnTo>
                    <a:pt x="938" y="32"/>
                  </a:lnTo>
                  <a:lnTo>
                    <a:pt x="781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19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3"/>
                  </a:lnTo>
                  <a:lnTo>
                    <a:pt x="63" y="1970"/>
                  </a:lnTo>
                  <a:lnTo>
                    <a:pt x="125" y="2095"/>
                  </a:lnTo>
                  <a:lnTo>
                    <a:pt x="219" y="2220"/>
                  </a:lnTo>
                  <a:lnTo>
                    <a:pt x="344" y="2251"/>
                  </a:lnTo>
                  <a:lnTo>
                    <a:pt x="469" y="2282"/>
                  </a:lnTo>
                  <a:lnTo>
                    <a:pt x="625" y="2251"/>
                  </a:lnTo>
                  <a:lnTo>
                    <a:pt x="781" y="2188"/>
                  </a:lnTo>
                  <a:lnTo>
                    <a:pt x="938" y="2063"/>
                  </a:lnTo>
                  <a:lnTo>
                    <a:pt x="1094" y="1938"/>
                  </a:lnTo>
                  <a:lnTo>
                    <a:pt x="1219" y="1751"/>
                  </a:lnTo>
                  <a:lnTo>
                    <a:pt x="1344" y="1563"/>
                  </a:lnTo>
                  <a:lnTo>
                    <a:pt x="1438" y="1345"/>
                  </a:lnTo>
                  <a:lnTo>
                    <a:pt x="1500" y="1126"/>
                  </a:lnTo>
                  <a:lnTo>
                    <a:pt x="1532" y="907"/>
                  </a:lnTo>
                  <a:lnTo>
                    <a:pt x="1563" y="688"/>
                  </a:lnTo>
                  <a:lnTo>
                    <a:pt x="1532" y="501"/>
                  </a:lnTo>
                  <a:lnTo>
                    <a:pt x="1500" y="313"/>
                  </a:lnTo>
                  <a:lnTo>
                    <a:pt x="1438" y="188"/>
                  </a:lnTo>
                  <a:lnTo>
                    <a:pt x="1344" y="94"/>
                  </a:lnTo>
                  <a:lnTo>
                    <a:pt x="1219" y="32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6741511" y="1923337"/>
              <a:ext cx="101878" cy="144188"/>
            </a:xfrm>
            <a:custGeom>
              <a:rect b="b" l="l" r="r" t="t"/>
              <a:pathLst>
                <a:path extrusionOk="0" h="1595" w="1127">
                  <a:moveTo>
                    <a:pt x="657" y="0"/>
                  </a:moveTo>
                  <a:lnTo>
                    <a:pt x="563" y="63"/>
                  </a:lnTo>
                  <a:lnTo>
                    <a:pt x="438" y="157"/>
                  </a:lnTo>
                  <a:lnTo>
                    <a:pt x="345" y="250"/>
                  </a:lnTo>
                  <a:lnTo>
                    <a:pt x="157" y="500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126"/>
                  </a:lnTo>
                  <a:lnTo>
                    <a:pt x="1" y="1251"/>
                  </a:lnTo>
                  <a:lnTo>
                    <a:pt x="32" y="1376"/>
                  </a:lnTo>
                  <a:lnTo>
                    <a:pt x="95" y="1469"/>
                  </a:lnTo>
                  <a:lnTo>
                    <a:pt x="157" y="1563"/>
                  </a:lnTo>
                  <a:lnTo>
                    <a:pt x="251" y="1594"/>
                  </a:lnTo>
                  <a:lnTo>
                    <a:pt x="438" y="1594"/>
                  </a:lnTo>
                  <a:lnTo>
                    <a:pt x="563" y="1532"/>
                  </a:lnTo>
                  <a:lnTo>
                    <a:pt x="657" y="1469"/>
                  </a:lnTo>
                  <a:lnTo>
                    <a:pt x="782" y="1344"/>
                  </a:lnTo>
                  <a:lnTo>
                    <a:pt x="939" y="1094"/>
                  </a:lnTo>
                  <a:lnTo>
                    <a:pt x="1064" y="782"/>
                  </a:lnTo>
                  <a:lnTo>
                    <a:pt x="1095" y="625"/>
                  </a:lnTo>
                  <a:lnTo>
                    <a:pt x="1126" y="469"/>
                  </a:lnTo>
                  <a:lnTo>
                    <a:pt x="1095" y="344"/>
                  </a:lnTo>
                  <a:lnTo>
                    <a:pt x="1064" y="219"/>
                  </a:lnTo>
                  <a:lnTo>
                    <a:pt x="1032" y="125"/>
                  </a:lnTo>
                  <a:lnTo>
                    <a:pt x="939" y="63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6761307" y="1948738"/>
              <a:ext cx="62284" cy="93383"/>
            </a:xfrm>
            <a:custGeom>
              <a:rect b="b" l="l" r="r" t="t"/>
              <a:pathLst>
                <a:path extrusionOk="0" h="1033" w="689">
                  <a:moveTo>
                    <a:pt x="469" y="1"/>
                  </a:moveTo>
                  <a:lnTo>
                    <a:pt x="344" y="63"/>
                  </a:lnTo>
                  <a:lnTo>
                    <a:pt x="188" y="157"/>
                  </a:lnTo>
                  <a:lnTo>
                    <a:pt x="94" y="344"/>
                  </a:lnTo>
                  <a:lnTo>
                    <a:pt x="1" y="532"/>
                  </a:lnTo>
                  <a:lnTo>
                    <a:pt x="1" y="720"/>
                  </a:lnTo>
                  <a:lnTo>
                    <a:pt x="1" y="876"/>
                  </a:lnTo>
                  <a:lnTo>
                    <a:pt x="94" y="1001"/>
                  </a:lnTo>
                  <a:lnTo>
                    <a:pt x="157" y="1032"/>
                  </a:lnTo>
                  <a:lnTo>
                    <a:pt x="188" y="1032"/>
                  </a:lnTo>
                  <a:lnTo>
                    <a:pt x="344" y="1001"/>
                  </a:lnTo>
                  <a:lnTo>
                    <a:pt x="469" y="876"/>
                  </a:lnTo>
                  <a:lnTo>
                    <a:pt x="595" y="720"/>
                  </a:lnTo>
                  <a:lnTo>
                    <a:pt x="657" y="532"/>
                  </a:lnTo>
                  <a:lnTo>
                    <a:pt x="688" y="313"/>
                  </a:lnTo>
                  <a:lnTo>
                    <a:pt x="657" y="157"/>
                  </a:lnTo>
                  <a:lnTo>
                    <a:pt x="595" y="63"/>
                  </a:lnTo>
                  <a:lnTo>
                    <a:pt x="532" y="32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5"/>
            <p:cNvSpPr/>
            <p:nvPr/>
          </p:nvSpPr>
          <p:spPr>
            <a:xfrm>
              <a:off x="6781104" y="1979834"/>
              <a:ext cx="19887" cy="31188"/>
            </a:xfrm>
            <a:custGeom>
              <a:rect b="b" l="l" r="r" t="t"/>
              <a:pathLst>
                <a:path extrusionOk="0" h="345" w="220">
                  <a:moveTo>
                    <a:pt x="157" y="0"/>
                  </a:moveTo>
                  <a:lnTo>
                    <a:pt x="125" y="32"/>
                  </a:lnTo>
                  <a:lnTo>
                    <a:pt x="32" y="125"/>
                  </a:lnTo>
                  <a:lnTo>
                    <a:pt x="0" y="250"/>
                  </a:lnTo>
                  <a:lnTo>
                    <a:pt x="0" y="282"/>
                  </a:lnTo>
                  <a:lnTo>
                    <a:pt x="32" y="313"/>
                  </a:lnTo>
                  <a:lnTo>
                    <a:pt x="63" y="344"/>
                  </a:lnTo>
                  <a:lnTo>
                    <a:pt x="125" y="313"/>
                  </a:lnTo>
                  <a:lnTo>
                    <a:pt x="188" y="250"/>
                  </a:lnTo>
                  <a:lnTo>
                    <a:pt x="219" y="125"/>
                  </a:lnTo>
                  <a:lnTo>
                    <a:pt x="219" y="63"/>
                  </a:lnTo>
                  <a:lnTo>
                    <a:pt x="188" y="3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6436429" y="1739655"/>
              <a:ext cx="1571109" cy="2133440"/>
            </a:xfrm>
            <a:custGeom>
              <a:rect b="b" l="l" r="r" t="t"/>
              <a:pathLst>
                <a:path extrusionOk="0" h="23600" w="17380">
                  <a:moveTo>
                    <a:pt x="13628" y="1"/>
                  </a:moveTo>
                  <a:lnTo>
                    <a:pt x="13441" y="32"/>
                  </a:lnTo>
                  <a:lnTo>
                    <a:pt x="13253" y="63"/>
                  </a:lnTo>
                  <a:lnTo>
                    <a:pt x="13066" y="126"/>
                  </a:lnTo>
                  <a:lnTo>
                    <a:pt x="12909" y="219"/>
                  </a:lnTo>
                  <a:lnTo>
                    <a:pt x="12753" y="313"/>
                  </a:lnTo>
                  <a:lnTo>
                    <a:pt x="12597" y="438"/>
                  </a:lnTo>
                  <a:lnTo>
                    <a:pt x="12472" y="594"/>
                  </a:lnTo>
                  <a:lnTo>
                    <a:pt x="12378" y="751"/>
                  </a:lnTo>
                  <a:lnTo>
                    <a:pt x="12284" y="907"/>
                  </a:lnTo>
                  <a:lnTo>
                    <a:pt x="12222" y="1095"/>
                  </a:lnTo>
                  <a:lnTo>
                    <a:pt x="12190" y="1282"/>
                  </a:lnTo>
                  <a:lnTo>
                    <a:pt x="12159" y="1470"/>
                  </a:lnTo>
                  <a:lnTo>
                    <a:pt x="12159" y="20599"/>
                  </a:lnTo>
                  <a:lnTo>
                    <a:pt x="12159" y="20881"/>
                  </a:lnTo>
                  <a:lnTo>
                    <a:pt x="12097" y="21162"/>
                  </a:lnTo>
                  <a:lnTo>
                    <a:pt x="12003" y="21443"/>
                  </a:lnTo>
                  <a:lnTo>
                    <a:pt x="11878" y="21724"/>
                  </a:lnTo>
                  <a:lnTo>
                    <a:pt x="11690" y="21943"/>
                  </a:lnTo>
                  <a:lnTo>
                    <a:pt x="11503" y="22162"/>
                  </a:lnTo>
                  <a:lnTo>
                    <a:pt x="11284" y="22381"/>
                  </a:lnTo>
                  <a:lnTo>
                    <a:pt x="11034" y="22537"/>
                  </a:lnTo>
                  <a:lnTo>
                    <a:pt x="10784" y="22662"/>
                  </a:lnTo>
                  <a:lnTo>
                    <a:pt x="10534" y="22756"/>
                  </a:lnTo>
                  <a:lnTo>
                    <a:pt x="10284" y="22787"/>
                  </a:lnTo>
                  <a:lnTo>
                    <a:pt x="10002" y="22818"/>
                  </a:lnTo>
                  <a:lnTo>
                    <a:pt x="9721" y="22787"/>
                  </a:lnTo>
                  <a:lnTo>
                    <a:pt x="9471" y="22756"/>
                  </a:lnTo>
                  <a:lnTo>
                    <a:pt x="9190" y="22662"/>
                  </a:lnTo>
                  <a:lnTo>
                    <a:pt x="8940" y="22537"/>
                  </a:lnTo>
                  <a:lnTo>
                    <a:pt x="8252" y="22131"/>
                  </a:lnTo>
                  <a:lnTo>
                    <a:pt x="8158" y="22037"/>
                  </a:lnTo>
                  <a:lnTo>
                    <a:pt x="8064" y="21943"/>
                  </a:lnTo>
                  <a:lnTo>
                    <a:pt x="8002" y="21787"/>
                  </a:lnTo>
                  <a:lnTo>
                    <a:pt x="7971" y="21631"/>
                  </a:lnTo>
                  <a:lnTo>
                    <a:pt x="8002" y="21506"/>
                  </a:lnTo>
                  <a:lnTo>
                    <a:pt x="8064" y="21349"/>
                  </a:lnTo>
                  <a:lnTo>
                    <a:pt x="8158" y="21224"/>
                  </a:lnTo>
                  <a:lnTo>
                    <a:pt x="8252" y="21131"/>
                  </a:lnTo>
                  <a:lnTo>
                    <a:pt x="9002" y="20724"/>
                  </a:lnTo>
                  <a:lnTo>
                    <a:pt x="9127" y="20630"/>
                  </a:lnTo>
                  <a:lnTo>
                    <a:pt x="9252" y="20505"/>
                  </a:lnTo>
                  <a:lnTo>
                    <a:pt x="9377" y="20412"/>
                  </a:lnTo>
                  <a:lnTo>
                    <a:pt x="9471" y="20255"/>
                  </a:lnTo>
                  <a:lnTo>
                    <a:pt x="9534" y="20130"/>
                  </a:lnTo>
                  <a:lnTo>
                    <a:pt x="9565" y="19974"/>
                  </a:lnTo>
                  <a:lnTo>
                    <a:pt x="9627" y="19787"/>
                  </a:lnTo>
                  <a:lnTo>
                    <a:pt x="9627" y="19630"/>
                  </a:lnTo>
                  <a:lnTo>
                    <a:pt x="9627" y="19474"/>
                  </a:lnTo>
                  <a:lnTo>
                    <a:pt x="9565" y="19286"/>
                  </a:lnTo>
                  <a:lnTo>
                    <a:pt x="9534" y="19161"/>
                  </a:lnTo>
                  <a:lnTo>
                    <a:pt x="9471" y="19005"/>
                  </a:lnTo>
                  <a:lnTo>
                    <a:pt x="9377" y="18880"/>
                  </a:lnTo>
                  <a:lnTo>
                    <a:pt x="9252" y="18755"/>
                  </a:lnTo>
                  <a:lnTo>
                    <a:pt x="9127" y="18630"/>
                  </a:lnTo>
                  <a:lnTo>
                    <a:pt x="9002" y="18536"/>
                  </a:lnTo>
                  <a:lnTo>
                    <a:pt x="8721" y="18411"/>
                  </a:lnTo>
                  <a:lnTo>
                    <a:pt x="8440" y="18317"/>
                  </a:lnTo>
                  <a:lnTo>
                    <a:pt x="8158" y="18255"/>
                  </a:lnTo>
                  <a:lnTo>
                    <a:pt x="7846" y="18224"/>
                  </a:lnTo>
                  <a:lnTo>
                    <a:pt x="7564" y="18255"/>
                  </a:lnTo>
                  <a:lnTo>
                    <a:pt x="7252" y="18317"/>
                  </a:lnTo>
                  <a:lnTo>
                    <a:pt x="6970" y="18411"/>
                  </a:lnTo>
                  <a:lnTo>
                    <a:pt x="6689" y="18536"/>
                  </a:lnTo>
                  <a:lnTo>
                    <a:pt x="3407" y="20443"/>
                  </a:lnTo>
                  <a:lnTo>
                    <a:pt x="3126" y="20568"/>
                  </a:lnTo>
                  <a:lnTo>
                    <a:pt x="2844" y="20662"/>
                  </a:lnTo>
                  <a:lnTo>
                    <a:pt x="2532" y="20724"/>
                  </a:lnTo>
                  <a:lnTo>
                    <a:pt x="2219" y="20755"/>
                  </a:lnTo>
                  <a:lnTo>
                    <a:pt x="1907" y="20724"/>
                  </a:lnTo>
                  <a:lnTo>
                    <a:pt x="1625" y="20662"/>
                  </a:lnTo>
                  <a:lnTo>
                    <a:pt x="1313" y="20568"/>
                  </a:lnTo>
                  <a:lnTo>
                    <a:pt x="1032" y="20443"/>
                  </a:lnTo>
                  <a:lnTo>
                    <a:pt x="906" y="20349"/>
                  </a:lnTo>
                  <a:lnTo>
                    <a:pt x="844" y="20255"/>
                  </a:lnTo>
                  <a:lnTo>
                    <a:pt x="781" y="20130"/>
                  </a:lnTo>
                  <a:lnTo>
                    <a:pt x="781" y="19974"/>
                  </a:lnTo>
                  <a:lnTo>
                    <a:pt x="781" y="19849"/>
                  </a:lnTo>
                  <a:lnTo>
                    <a:pt x="844" y="19724"/>
                  </a:lnTo>
                  <a:lnTo>
                    <a:pt x="906" y="19599"/>
                  </a:lnTo>
                  <a:lnTo>
                    <a:pt x="1032" y="19536"/>
                  </a:lnTo>
                  <a:lnTo>
                    <a:pt x="4345" y="17630"/>
                  </a:lnTo>
                  <a:lnTo>
                    <a:pt x="4626" y="17442"/>
                  </a:lnTo>
                  <a:lnTo>
                    <a:pt x="4876" y="17223"/>
                  </a:lnTo>
                  <a:lnTo>
                    <a:pt x="5095" y="16973"/>
                  </a:lnTo>
                  <a:lnTo>
                    <a:pt x="5251" y="16692"/>
                  </a:lnTo>
                  <a:lnTo>
                    <a:pt x="5408" y="16411"/>
                  </a:lnTo>
                  <a:lnTo>
                    <a:pt x="5501" y="16098"/>
                  </a:lnTo>
                  <a:lnTo>
                    <a:pt x="5595" y="15754"/>
                  </a:lnTo>
                  <a:lnTo>
                    <a:pt x="5595" y="15442"/>
                  </a:lnTo>
                  <a:lnTo>
                    <a:pt x="5595" y="4377"/>
                  </a:lnTo>
                  <a:lnTo>
                    <a:pt x="5595" y="4127"/>
                  </a:lnTo>
                  <a:lnTo>
                    <a:pt x="5533" y="3908"/>
                  </a:lnTo>
                  <a:lnTo>
                    <a:pt x="5470" y="3689"/>
                  </a:lnTo>
                  <a:lnTo>
                    <a:pt x="5376" y="3470"/>
                  </a:lnTo>
                  <a:lnTo>
                    <a:pt x="5220" y="3283"/>
                  </a:lnTo>
                  <a:lnTo>
                    <a:pt x="5095" y="3095"/>
                  </a:lnTo>
                  <a:lnTo>
                    <a:pt x="4907" y="2939"/>
                  </a:lnTo>
                  <a:lnTo>
                    <a:pt x="4720" y="2814"/>
                  </a:lnTo>
                  <a:lnTo>
                    <a:pt x="4314" y="2564"/>
                  </a:lnTo>
                  <a:lnTo>
                    <a:pt x="4157" y="2532"/>
                  </a:lnTo>
                  <a:lnTo>
                    <a:pt x="4001" y="2532"/>
                  </a:lnTo>
                  <a:lnTo>
                    <a:pt x="3876" y="2595"/>
                  </a:lnTo>
                  <a:lnTo>
                    <a:pt x="3782" y="2720"/>
                  </a:lnTo>
                  <a:lnTo>
                    <a:pt x="3720" y="2876"/>
                  </a:lnTo>
                  <a:lnTo>
                    <a:pt x="3720" y="3001"/>
                  </a:lnTo>
                  <a:lnTo>
                    <a:pt x="3782" y="3158"/>
                  </a:lnTo>
                  <a:lnTo>
                    <a:pt x="3907" y="3251"/>
                  </a:lnTo>
                  <a:lnTo>
                    <a:pt x="4314" y="3501"/>
                  </a:lnTo>
                  <a:lnTo>
                    <a:pt x="4532" y="3658"/>
                  </a:lnTo>
                  <a:lnTo>
                    <a:pt x="4689" y="3845"/>
                  </a:lnTo>
                  <a:lnTo>
                    <a:pt x="4782" y="4095"/>
                  </a:lnTo>
                  <a:lnTo>
                    <a:pt x="4814" y="4377"/>
                  </a:lnTo>
                  <a:lnTo>
                    <a:pt x="4814" y="15442"/>
                  </a:lnTo>
                  <a:lnTo>
                    <a:pt x="4814" y="15661"/>
                  </a:lnTo>
                  <a:lnTo>
                    <a:pt x="4751" y="15879"/>
                  </a:lnTo>
                  <a:lnTo>
                    <a:pt x="4689" y="16098"/>
                  </a:lnTo>
                  <a:lnTo>
                    <a:pt x="4595" y="16317"/>
                  </a:lnTo>
                  <a:lnTo>
                    <a:pt x="4470" y="16504"/>
                  </a:lnTo>
                  <a:lnTo>
                    <a:pt x="4314" y="16661"/>
                  </a:lnTo>
                  <a:lnTo>
                    <a:pt x="4157" y="16817"/>
                  </a:lnTo>
                  <a:lnTo>
                    <a:pt x="3938" y="16942"/>
                  </a:lnTo>
                  <a:lnTo>
                    <a:pt x="656" y="18849"/>
                  </a:lnTo>
                  <a:lnTo>
                    <a:pt x="500" y="18943"/>
                  </a:lnTo>
                  <a:lnTo>
                    <a:pt x="375" y="19068"/>
                  </a:lnTo>
                  <a:lnTo>
                    <a:pt x="250" y="19193"/>
                  </a:lnTo>
                  <a:lnTo>
                    <a:pt x="156" y="19318"/>
                  </a:lnTo>
                  <a:lnTo>
                    <a:pt x="94" y="19474"/>
                  </a:lnTo>
                  <a:lnTo>
                    <a:pt x="31" y="19630"/>
                  </a:lnTo>
                  <a:lnTo>
                    <a:pt x="0" y="19818"/>
                  </a:lnTo>
                  <a:lnTo>
                    <a:pt x="0" y="19974"/>
                  </a:lnTo>
                  <a:lnTo>
                    <a:pt x="0" y="20162"/>
                  </a:lnTo>
                  <a:lnTo>
                    <a:pt x="31" y="20318"/>
                  </a:lnTo>
                  <a:lnTo>
                    <a:pt x="94" y="20474"/>
                  </a:lnTo>
                  <a:lnTo>
                    <a:pt x="156" y="20630"/>
                  </a:lnTo>
                  <a:lnTo>
                    <a:pt x="250" y="20787"/>
                  </a:lnTo>
                  <a:lnTo>
                    <a:pt x="375" y="20912"/>
                  </a:lnTo>
                  <a:lnTo>
                    <a:pt x="500" y="21006"/>
                  </a:lnTo>
                  <a:lnTo>
                    <a:pt x="656" y="21099"/>
                  </a:lnTo>
                  <a:lnTo>
                    <a:pt x="1032" y="21287"/>
                  </a:lnTo>
                  <a:lnTo>
                    <a:pt x="1407" y="21412"/>
                  </a:lnTo>
                  <a:lnTo>
                    <a:pt x="1813" y="21506"/>
                  </a:lnTo>
                  <a:lnTo>
                    <a:pt x="2219" y="21537"/>
                  </a:lnTo>
                  <a:lnTo>
                    <a:pt x="2626" y="21506"/>
                  </a:lnTo>
                  <a:lnTo>
                    <a:pt x="3032" y="21412"/>
                  </a:lnTo>
                  <a:lnTo>
                    <a:pt x="3438" y="21287"/>
                  </a:lnTo>
                  <a:lnTo>
                    <a:pt x="3813" y="21099"/>
                  </a:lnTo>
                  <a:lnTo>
                    <a:pt x="7095" y="19224"/>
                  </a:lnTo>
                  <a:lnTo>
                    <a:pt x="7283" y="19130"/>
                  </a:lnTo>
                  <a:lnTo>
                    <a:pt x="7471" y="19068"/>
                  </a:lnTo>
                  <a:lnTo>
                    <a:pt x="7658" y="19036"/>
                  </a:lnTo>
                  <a:lnTo>
                    <a:pt x="7846" y="19005"/>
                  </a:lnTo>
                  <a:lnTo>
                    <a:pt x="8033" y="19036"/>
                  </a:lnTo>
                  <a:lnTo>
                    <a:pt x="8252" y="19068"/>
                  </a:lnTo>
                  <a:lnTo>
                    <a:pt x="8440" y="19130"/>
                  </a:lnTo>
                  <a:lnTo>
                    <a:pt x="8596" y="19224"/>
                  </a:lnTo>
                  <a:lnTo>
                    <a:pt x="8721" y="19318"/>
                  </a:lnTo>
                  <a:lnTo>
                    <a:pt x="8815" y="19443"/>
                  </a:lnTo>
                  <a:lnTo>
                    <a:pt x="8846" y="19536"/>
                  </a:lnTo>
                  <a:lnTo>
                    <a:pt x="8846" y="19630"/>
                  </a:lnTo>
                  <a:lnTo>
                    <a:pt x="8846" y="19724"/>
                  </a:lnTo>
                  <a:lnTo>
                    <a:pt x="8815" y="19818"/>
                  </a:lnTo>
                  <a:lnTo>
                    <a:pt x="8721" y="19943"/>
                  </a:lnTo>
                  <a:lnTo>
                    <a:pt x="8596" y="20037"/>
                  </a:lnTo>
                  <a:lnTo>
                    <a:pt x="7877" y="20474"/>
                  </a:lnTo>
                  <a:lnTo>
                    <a:pt x="7721" y="20568"/>
                  </a:lnTo>
                  <a:lnTo>
                    <a:pt x="7596" y="20693"/>
                  </a:lnTo>
                  <a:lnTo>
                    <a:pt x="7471" y="20818"/>
                  </a:lnTo>
                  <a:lnTo>
                    <a:pt x="7377" y="20974"/>
                  </a:lnTo>
                  <a:lnTo>
                    <a:pt x="7314" y="21131"/>
                  </a:lnTo>
                  <a:lnTo>
                    <a:pt x="7252" y="21287"/>
                  </a:lnTo>
                  <a:lnTo>
                    <a:pt x="7220" y="21474"/>
                  </a:lnTo>
                  <a:lnTo>
                    <a:pt x="7189" y="21631"/>
                  </a:lnTo>
                  <a:lnTo>
                    <a:pt x="7220" y="21818"/>
                  </a:lnTo>
                  <a:lnTo>
                    <a:pt x="7252" y="22006"/>
                  </a:lnTo>
                  <a:lnTo>
                    <a:pt x="7314" y="22162"/>
                  </a:lnTo>
                  <a:lnTo>
                    <a:pt x="7377" y="22318"/>
                  </a:lnTo>
                  <a:lnTo>
                    <a:pt x="7471" y="22475"/>
                  </a:lnTo>
                  <a:lnTo>
                    <a:pt x="7596" y="22600"/>
                  </a:lnTo>
                  <a:lnTo>
                    <a:pt x="7721" y="22725"/>
                  </a:lnTo>
                  <a:lnTo>
                    <a:pt x="7877" y="22818"/>
                  </a:lnTo>
                  <a:lnTo>
                    <a:pt x="8565" y="23194"/>
                  </a:lnTo>
                  <a:lnTo>
                    <a:pt x="8908" y="23381"/>
                  </a:lnTo>
                  <a:lnTo>
                    <a:pt x="9252" y="23506"/>
                  </a:lnTo>
                  <a:lnTo>
                    <a:pt x="9627" y="23569"/>
                  </a:lnTo>
                  <a:lnTo>
                    <a:pt x="10002" y="23600"/>
                  </a:lnTo>
                  <a:lnTo>
                    <a:pt x="10377" y="23569"/>
                  </a:lnTo>
                  <a:lnTo>
                    <a:pt x="10721" y="23506"/>
                  </a:lnTo>
                  <a:lnTo>
                    <a:pt x="11096" y="23381"/>
                  </a:lnTo>
                  <a:lnTo>
                    <a:pt x="11440" y="23194"/>
                  </a:lnTo>
                  <a:lnTo>
                    <a:pt x="11753" y="22975"/>
                  </a:lnTo>
                  <a:lnTo>
                    <a:pt x="12065" y="22725"/>
                  </a:lnTo>
                  <a:lnTo>
                    <a:pt x="12315" y="22412"/>
                  </a:lnTo>
                  <a:lnTo>
                    <a:pt x="12534" y="22100"/>
                  </a:lnTo>
                  <a:lnTo>
                    <a:pt x="12722" y="21756"/>
                  </a:lnTo>
                  <a:lnTo>
                    <a:pt x="12847" y="21381"/>
                  </a:lnTo>
                  <a:lnTo>
                    <a:pt x="12909" y="20974"/>
                  </a:lnTo>
                  <a:lnTo>
                    <a:pt x="12941" y="20599"/>
                  </a:lnTo>
                  <a:lnTo>
                    <a:pt x="12941" y="1470"/>
                  </a:lnTo>
                  <a:lnTo>
                    <a:pt x="12972" y="1282"/>
                  </a:lnTo>
                  <a:lnTo>
                    <a:pt x="13034" y="1126"/>
                  </a:lnTo>
                  <a:lnTo>
                    <a:pt x="13159" y="1001"/>
                  </a:lnTo>
                  <a:lnTo>
                    <a:pt x="13284" y="876"/>
                  </a:lnTo>
                  <a:lnTo>
                    <a:pt x="13472" y="813"/>
                  </a:lnTo>
                  <a:lnTo>
                    <a:pt x="13628" y="782"/>
                  </a:lnTo>
                  <a:lnTo>
                    <a:pt x="13816" y="813"/>
                  </a:lnTo>
                  <a:lnTo>
                    <a:pt x="13972" y="876"/>
                  </a:lnTo>
                  <a:lnTo>
                    <a:pt x="16785" y="2501"/>
                  </a:lnTo>
                  <a:lnTo>
                    <a:pt x="16942" y="2564"/>
                  </a:lnTo>
                  <a:lnTo>
                    <a:pt x="17098" y="2532"/>
                  </a:lnTo>
                  <a:lnTo>
                    <a:pt x="17223" y="2470"/>
                  </a:lnTo>
                  <a:lnTo>
                    <a:pt x="17317" y="2376"/>
                  </a:lnTo>
                  <a:lnTo>
                    <a:pt x="17379" y="2220"/>
                  </a:lnTo>
                  <a:lnTo>
                    <a:pt x="17348" y="2064"/>
                  </a:lnTo>
                  <a:lnTo>
                    <a:pt x="17285" y="1938"/>
                  </a:lnTo>
                  <a:lnTo>
                    <a:pt x="17192" y="1845"/>
                  </a:lnTo>
                  <a:lnTo>
                    <a:pt x="14378" y="219"/>
                  </a:lnTo>
                  <a:lnTo>
                    <a:pt x="14191" y="126"/>
                  </a:lnTo>
                  <a:lnTo>
                    <a:pt x="14003" y="63"/>
                  </a:lnTo>
                  <a:lnTo>
                    <a:pt x="13816" y="32"/>
                  </a:lnTo>
                  <a:lnTo>
                    <a:pt x="1362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7659829" y="1033310"/>
              <a:ext cx="1616307" cy="3583004"/>
            </a:xfrm>
            <a:custGeom>
              <a:rect b="b" l="l" r="r" t="t"/>
              <a:pathLst>
                <a:path extrusionOk="0" h="39635" w="17880">
                  <a:moveTo>
                    <a:pt x="4189" y="0"/>
                  </a:moveTo>
                  <a:lnTo>
                    <a:pt x="3908" y="63"/>
                  </a:lnTo>
                  <a:lnTo>
                    <a:pt x="3626" y="156"/>
                  </a:lnTo>
                  <a:lnTo>
                    <a:pt x="3345" y="313"/>
                  </a:lnTo>
                  <a:lnTo>
                    <a:pt x="2970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5"/>
                  </a:lnTo>
                  <a:lnTo>
                    <a:pt x="1657" y="1688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32" y="3501"/>
                  </a:lnTo>
                  <a:lnTo>
                    <a:pt x="376" y="3907"/>
                  </a:lnTo>
                  <a:lnTo>
                    <a:pt x="251" y="4345"/>
                  </a:lnTo>
                  <a:lnTo>
                    <a:pt x="125" y="4751"/>
                  </a:lnTo>
                  <a:lnTo>
                    <a:pt x="63" y="5189"/>
                  </a:lnTo>
                  <a:lnTo>
                    <a:pt x="32" y="5627"/>
                  </a:lnTo>
                  <a:lnTo>
                    <a:pt x="0" y="6064"/>
                  </a:lnTo>
                  <a:lnTo>
                    <a:pt x="0" y="32539"/>
                  </a:lnTo>
                  <a:lnTo>
                    <a:pt x="12253" y="39635"/>
                  </a:lnTo>
                  <a:lnTo>
                    <a:pt x="17880" y="7408"/>
                  </a:lnTo>
                  <a:lnTo>
                    <a:pt x="5627" y="313"/>
                  </a:lnTo>
                  <a:lnTo>
                    <a:pt x="5564" y="281"/>
                  </a:lnTo>
                  <a:lnTo>
                    <a:pt x="5533" y="281"/>
                  </a:lnTo>
                  <a:lnTo>
                    <a:pt x="5283" y="156"/>
                  </a:lnTo>
                  <a:lnTo>
                    <a:pt x="5033" y="63"/>
                  </a:lnTo>
                  <a:lnTo>
                    <a:pt x="4752" y="31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8767434" y="1674661"/>
              <a:ext cx="607562" cy="2941616"/>
            </a:xfrm>
            <a:custGeom>
              <a:rect b="b" l="l" r="r" t="t"/>
              <a:pathLst>
                <a:path extrusionOk="0" h="32540" w="6721">
                  <a:moveTo>
                    <a:pt x="4189" y="1"/>
                  </a:moveTo>
                  <a:lnTo>
                    <a:pt x="3908" y="63"/>
                  </a:lnTo>
                  <a:lnTo>
                    <a:pt x="3626" y="157"/>
                  </a:lnTo>
                  <a:lnTo>
                    <a:pt x="3345" y="313"/>
                  </a:lnTo>
                  <a:lnTo>
                    <a:pt x="2939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6"/>
                  </a:lnTo>
                  <a:lnTo>
                    <a:pt x="1657" y="1689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00" y="3501"/>
                  </a:lnTo>
                  <a:lnTo>
                    <a:pt x="344" y="3908"/>
                  </a:lnTo>
                  <a:lnTo>
                    <a:pt x="219" y="4345"/>
                  </a:lnTo>
                  <a:lnTo>
                    <a:pt x="125" y="4752"/>
                  </a:lnTo>
                  <a:lnTo>
                    <a:pt x="63" y="5189"/>
                  </a:lnTo>
                  <a:lnTo>
                    <a:pt x="0" y="5627"/>
                  </a:lnTo>
                  <a:lnTo>
                    <a:pt x="0" y="6065"/>
                  </a:lnTo>
                  <a:lnTo>
                    <a:pt x="0" y="32540"/>
                  </a:lnTo>
                  <a:lnTo>
                    <a:pt x="6721" y="28664"/>
                  </a:lnTo>
                  <a:lnTo>
                    <a:pt x="6721" y="2251"/>
                  </a:lnTo>
                  <a:lnTo>
                    <a:pt x="6689" y="1939"/>
                  </a:lnTo>
                  <a:lnTo>
                    <a:pt x="6627" y="1626"/>
                  </a:lnTo>
                  <a:lnTo>
                    <a:pt x="6533" y="1345"/>
                  </a:lnTo>
                  <a:lnTo>
                    <a:pt x="6408" y="1095"/>
                  </a:lnTo>
                  <a:lnTo>
                    <a:pt x="6221" y="845"/>
                  </a:lnTo>
                  <a:lnTo>
                    <a:pt x="6033" y="657"/>
                  </a:lnTo>
                  <a:lnTo>
                    <a:pt x="5814" y="469"/>
                  </a:lnTo>
                  <a:lnTo>
                    <a:pt x="5595" y="313"/>
                  </a:lnTo>
                  <a:lnTo>
                    <a:pt x="5345" y="188"/>
                  </a:lnTo>
                  <a:lnTo>
                    <a:pt x="5064" y="94"/>
                  </a:lnTo>
                  <a:lnTo>
                    <a:pt x="4783" y="32"/>
                  </a:lnTo>
                  <a:lnTo>
                    <a:pt x="450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7744619" y="1640763"/>
              <a:ext cx="957942" cy="1528754"/>
            </a:xfrm>
            <a:custGeom>
              <a:rect b="b" l="l" r="r" t="t"/>
              <a:pathLst>
                <a:path extrusionOk="0" h="16911" w="10597">
                  <a:moveTo>
                    <a:pt x="0" y="1"/>
                  </a:moveTo>
                  <a:lnTo>
                    <a:pt x="0" y="10878"/>
                  </a:lnTo>
                  <a:lnTo>
                    <a:pt x="10596" y="16911"/>
                  </a:lnTo>
                  <a:lnTo>
                    <a:pt x="10596" y="60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8402963" y="2092828"/>
              <a:ext cx="254379" cy="189388"/>
            </a:xfrm>
            <a:custGeom>
              <a:rect b="b" l="l" r="r" t="t"/>
              <a:pathLst>
                <a:path extrusionOk="0" h="2095" w="2814">
                  <a:moveTo>
                    <a:pt x="281" y="1"/>
                  </a:moveTo>
                  <a:lnTo>
                    <a:pt x="156" y="63"/>
                  </a:lnTo>
                  <a:lnTo>
                    <a:pt x="63" y="157"/>
                  </a:lnTo>
                  <a:lnTo>
                    <a:pt x="31" y="220"/>
                  </a:lnTo>
                  <a:lnTo>
                    <a:pt x="0" y="282"/>
                  </a:lnTo>
                  <a:lnTo>
                    <a:pt x="31" y="470"/>
                  </a:lnTo>
                  <a:lnTo>
                    <a:pt x="94" y="626"/>
                  </a:lnTo>
                  <a:lnTo>
                    <a:pt x="219" y="751"/>
                  </a:lnTo>
                  <a:lnTo>
                    <a:pt x="344" y="876"/>
                  </a:lnTo>
                  <a:lnTo>
                    <a:pt x="2407" y="2064"/>
                  </a:lnTo>
                  <a:lnTo>
                    <a:pt x="2501" y="2095"/>
                  </a:lnTo>
                  <a:lnTo>
                    <a:pt x="2563" y="2095"/>
                  </a:lnTo>
                  <a:lnTo>
                    <a:pt x="2688" y="2064"/>
                  </a:lnTo>
                  <a:lnTo>
                    <a:pt x="2782" y="1970"/>
                  </a:lnTo>
                  <a:lnTo>
                    <a:pt x="2813" y="1907"/>
                  </a:lnTo>
                  <a:lnTo>
                    <a:pt x="2813" y="1845"/>
                  </a:lnTo>
                  <a:lnTo>
                    <a:pt x="2813" y="1657"/>
                  </a:lnTo>
                  <a:lnTo>
                    <a:pt x="2720" y="1501"/>
                  </a:lnTo>
                  <a:lnTo>
                    <a:pt x="2626" y="1345"/>
                  </a:lnTo>
                  <a:lnTo>
                    <a:pt x="2469" y="1251"/>
                  </a:lnTo>
                  <a:lnTo>
                    <a:pt x="406" y="63"/>
                  </a:lnTo>
                  <a:lnTo>
                    <a:pt x="344" y="32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7987600" y="2595785"/>
              <a:ext cx="412574" cy="276986"/>
            </a:xfrm>
            <a:custGeom>
              <a:rect b="b" l="l" r="r" t="t"/>
              <a:pathLst>
                <a:path extrusionOk="0" h="3064" w="4564">
                  <a:moveTo>
                    <a:pt x="250" y="1"/>
                  </a:moveTo>
                  <a:lnTo>
                    <a:pt x="125" y="32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251"/>
                  </a:lnTo>
                  <a:lnTo>
                    <a:pt x="0" y="438"/>
                  </a:lnTo>
                  <a:lnTo>
                    <a:pt x="94" y="594"/>
                  </a:lnTo>
                  <a:lnTo>
                    <a:pt x="188" y="751"/>
                  </a:lnTo>
                  <a:lnTo>
                    <a:pt x="344" y="844"/>
                  </a:lnTo>
                  <a:lnTo>
                    <a:pt x="4158" y="3033"/>
                  </a:lnTo>
                  <a:lnTo>
                    <a:pt x="4251" y="3033"/>
                  </a:lnTo>
                  <a:lnTo>
                    <a:pt x="4314" y="3064"/>
                  </a:lnTo>
                  <a:lnTo>
                    <a:pt x="4439" y="3033"/>
                  </a:lnTo>
                  <a:lnTo>
                    <a:pt x="4533" y="2907"/>
                  </a:lnTo>
                  <a:lnTo>
                    <a:pt x="4564" y="2845"/>
                  </a:lnTo>
                  <a:lnTo>
                    <a:pt x="4564" y="2782"/>
                  </a:lnTo>
                  <a:lnTo>
                    <a:pt x="4564" y="2595"/>
                  </a:lnTo>
                  <a:lnTo>
                    <a:pt x="4470" y="2439"/>
                  </a:lnTo>
                  <a:lnTo>
                    <a:pt x="4376" y="2314"/>
                  </a:lnTo>
                  <a:lnTo>
                    <a:pt x="4220" y="2189"/>
                  </a:lnTo>
                  <a:lnTo>
                    <a:pt x="375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7798314" y="2824664"/>
              <a:ext cx="788357" cy="488883"/>
            </a:xfrm>
            <a:custGeom>
              <a:rect b="b" l="l" r="r" t="t"/>
              <a:pathLst>
                <a:path extrusionOk="0" h="5408" w="8721">
                  <a:moveTo>
                    <a:pt x="281" y="0"/>
                  </a:moveTo>
                  <a:lnTo>
                    <a:pt x="156" y="32"/>
                  </a:lnTo>
                  <a:lnTo>
                    <a:pt x="63" y="125"/>
                  </a:lnTo>
                  <a:lnTo>
                    <a:pt x="31" y="188"/>
                  </a:lnTo>
                  <a:lnTo>
                    <a:pt x="0" y="250"/>
                  </a:lnTo>
                  <a:lnTo>
                    <a:pt x="31" y="438"/>
                  </a:lnTo>
                  <a:lnTo>
                    <a:pt x="94" y="594"/>
                  </a:lnTo>
                  <a:lnTo>
                    <a:pt x="219" y="751"/>
                  </a:lnTo>
                  <a:lnTo>
                    <a:pt x="344" y="844"/>
                  </a:lnTo>
                  <a:lnTo>
                    <a:pt x="8346" y="5377"/>
                  </a:lnTo>
                  <a:lnTo>
                    <a:pt x="8408" y="5377"/>
                  </a:lnTo>
                  <a:lnTo>
                    <a:pt x="8471" y="5408"/>
                  </a:lnTo>
                  <a:lnTo>
                    <a:pt x="8596" y="5377"/>
                  </a:lnTo>
                  <a:lnTo>
                    <a:pt x="8690" y="5283"/>
                  </a:lnTo>
                  <a:lnTo>
                    <a:pt x="8721" y="5189"/>
                  </a:lnTo>
                  <a:lnTo>
                    <a:pt x="8721" y="5127"/>
                  </a:lnTo>
                  <a:lnTo>
                    <a:pt x="8721" y="4939"/>
                  </a:lnTo>
                  <a:lnTo>
                    <a:pt x="8658" y="4783"/>
                  </a:lnTo>
                  <a:lnTo>
                    <a:pt x="8533" y="4658"/>
                  </a:lnTo>
                  <a:lnTo>
                    <a:pt x="8408" y="4533"/>
                  </a:lnTo>
                  <a:lnTo>
                    <a:pt x="406" y="32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8018696" y="2217211"/>
              <a:ext cx="350471" cy="257188"/>
            </a:xfrm>
            <a:custGeom>
              <a:rect b="b" l="l" r="r" t="t"/>
              <a:pathLst>
                <a:path extrusionOk="0" h="2845" w="3877">
                  <a:moveTo>
                    <a:pt x="3876" y="0"/>
                  </a:moveTo>
                  <a:lnTo>
                    <a:pt x="813" y="781"/>
                  </a:lnTo>
                  <a:lnTo>
                    <a:pt x="1719" y="1282"/>
                  </a:lnTo>
                  <a:lnTo>
                    <a:pt x="0" y="2844"/>
                  </a:lnTo>
                  <a:lnTo>
                    <a:pt x="3032" y="2063"/>
                  </a:lnTo>
                  <a:lnTo>
                    <a:pt x="2157" y="1532"/>
                  </a:lnTo>
                  <a:lnTo>
                    <a:pt x="387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7809613" y="1753757"/>
              <a:ext cx="96093" cy="158381"/>
            </a:xfrm>
            <a:custGeom>
              <a:rect b="b" l="l" r="r" t="t"/>
              <a:pathLst>
                <a:path extrusionOk="0" h="1752" w="1063">
                  <a:moveTo>
                    <a:pt x="94" y="1"/>
                  </a:moveTo>
                  <a:lnTo>
                    <a:pt x="31" y="63"/>
                  </a:lnTo>
                  <a:lnTo>
                    <a:pt x="0" y="157"/>
                  </a:lnTo>
                  <a:lnTo>
                    <a:pt x="0" y="939"/>
                  </a:lnTo>
                  <a:lnTo>
                    <a:pt x="31" y="1095"/>
                  </a:lnTo>
                  <a:lnTo>
                    <a:pt x="94" y="1220"/>
                  </a:lnTo>
                  <a:lnTo>
                    <a:pt x="156" y="1314"/>
                  </a:lnTo>
                  <a:lnTo>
                    <a:pt x="281" y="1407"/>
                  </a:lnTo>
                  <a:lnTo>
                    <a:pt x="813" y="1720"/>
                  </a:lnTo>
                  <a:lnTo>
                    <a:pt x="907" y="1751"/>
                  </a:lnTo>
                  <a:lnTo>
                    <a:pt x="969" y="1720"/>
                  </a:lnTo>
                  <a:lnTo>
                    <a:pt x="1032" y="1657"/>
                  </a:lnTo>
                  <a:lnTo>
                    <a:pt x="1063" y="1595"/>
                  </a:lnTo>
                  <a:lnTo>
                    <a:pt x="1063" y="782"/>
                  </a:lnTo>
                  <a:lnTo>
                    <a:pt x="1032" y="657"/>
                  </a:lnTo>
                  <a:lnTo>
                    <a:pt x="969" y="501"/>
                  </a:lnTo>
                  <a:lnTo>
                    <a:pt x="907" y="407"/>
                  </a:lnTo>
                  <a:lnTo>
                    <a:pt x="782" y="313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7809613" y="1934637"/>
              <a:ext cx="96093" cy="158290"/>
            </a:xfrm>
            <a:custGeom>
              <a:rect b="b" l="l" r="r" t="t"/>
              <a:pathLst>
                <a:path extrusionOk="0" h="1751" w="1063">
                  <a:moveTo>
                    <a:pt x="156" y="0"/>
                  </a:moveTo>
                  <a:lnTo>
                    <a:pt x="94" y="32"/>
                  </a:lnTo>
                  <a:lnTo>
                    <a:pt x="31" y="94"/>
                  </a:lnTo>
                  <a:lnTo>
                    <a:pt x="0" y="157"/>
                  </a:lnTo>
                  <a:lnTo>
                    <a:pt x="0" y="969"/>
                  </a:lnTo>
                  <a:lnTo>
                    <a:pt x="31" y="1126"/>
                  </a:lnTo>
                  <a:lnTo>
                    <a:pt x="94" y="1251"/>
                  </a:lnTo>
                  <a:lnTo>
                    <a:pt x="156" y="1344"/>
                  </a:lnTo>
                  <a:lnTo>
                    <a:pt x="281" y="1438"/>
                  </a:lnTo>
                  <a:lnTo>
                    <a:pt x="813" y="1751"/>
                  </a:lnTo>
                  <a:lnTo>
                    <a:pt x="969" y="1751"/>
                  </a:lnTo>
                  <a:lnTo>
                    <a:pt x="1032" y="1688"/>
                  </a:lnTo>
                  <a:lnTo>
                    <a:pt x="1063" y="1594"/>
                  </a:lnTo>
                  <a:lnTo>
                    <a:pt x="1063" y="813"/>
                  </a:lnTo>
                  <a:lnTo>
                    <a:pt x="1032" y="657"/>
                  </a:lnTo>
                  <a:lnTo>
                    <a:pt x="969" y="532"/>
                  </a:lnTo>
                  <a:lnTo>
                    <a:pt x="907" y="438"/>
                  </a:lnTo>
                  <a:lnTo>
                    <a:pt x="782" y="344"/>
                  </a:lnTo>
                  <a:lnTo>
                    <a:pt x="250" y="3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25"/>
          <p:cNvSpPr txBox="1"/>
          <p:nvPr/>
        </p:nvSpPr>
        <p:spPr>
          <a:xfrm>
            <a:off x="4255950" y="2322900"/>
            <a:ext cx="6321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2580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35"/>
          <p:cNvPicPr preferRelativeResize="0"/>
          <p:nvPr/>
        </p:nvPicPr>
        <p:blipFill rotWithShape="1">
          <a:blip r:embed="rId3">
            <a:alphaModFix/>
          </a:blip>
          <a:srcRect b="0" l="0" r="7278" t="9461"/>
          <a:stretch/>
        </p:blipFill>
        <p:spPr>
          <a:xfrm>
            <a:off x="114232" y="605375"/>
            <a:ext cx="4667867" cy="341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5674" y="605375"/>
            <a:ext cx="4182775" cy="3418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393" name="Google Shape;393;p3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Australian Automobile Association. (2023, January 31). </a:t>
            </a:r>
            <a:r>
              <a:rPr i="1" lang="en-GB" sz="1100">
                <a:latin typeface="Arial"/>
                <a:ea typeface="Arial"/>
                <a:cs typeface="Arial"/>
                <a:sym typeface="Arial"/>
              </a:rPr>
              <a:t>Electric Vehicle Index.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Retrieved from Australian Automobile Association: Data Reports: https://data.aaa.asn.au/ev-index/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Australian Bureau of Statistics. (2021). </a:t>
            </a:r>
            <a:r>
              <a:rPr i="1" lang="en-GB" sz="1100">
                <a:latin typeface="Arial"/>
                <a:ea typeface="Arial"/>
                <a:cs typeface="Arial"/>
                <a:sym typeface="Arial"/>
              </a:rPr>
              <a:t>Find Census data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. Retrieved from Australian Bureau of Statistics: https://www.abs.gov.au/census/find-census-data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Toyota. (n.d.). </a:t>
            </a:r>
            <a:r>
              <a:rPr i="1" lang="en-GB" sz="1100">
                <a:latin typeface="Arial"/>
                <a:ea typeface="Arial"/>
                <a:cs typeface="Arial"/>
                <a:sym typeface="Arial"/>
              </a:rPr>
              <a:t>Toyota Hybrids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. Retrieved from Toyota Australia: https://www.toyota.com.au/electrified/hybrid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U.S. Department of Energy. (n.d.). </a:t>
            </a:r>
            <a:r>
              <a:rPr i="1" lang="en-GB" sz="1100">
                <a:latin typeface="Arial"/>
                <a:ea typeface="Arial"/>
                <a:cs typeface="Arial"/>
                <a:sym typeface="Arial"/>
              </a:rPr>
              <a:t>Alternative Fuels Data Center: How Do All-Electric Cars Work?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Retrieved from U.S. Department of Energy: Energy Efficiency &amp; Renewable Energy: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https://afdc.energy.gov/vehicles/how-do-all-electric-cars-work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https://explore.data.abs.gov.au/vis?tm=personal%20income&amp;pg=0&amp;df[ds]=C21_POA&amp;df[id]=C21_G17_POA&amp;df[ag]=ABS&amp;df[vs]=1.0.0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, accessed 04 January 2024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Australian Postcodes a free and downloadable file of Australian Postcodes and their Lat, Lon </a:t>
            </a:r>
            <a:r>
              <a:rPr lang="en-GB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https://www.matthewproctor.com/australian_postcodes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- Free to use, donation to charity or contribution to dataset is encouraged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Types of Vehicles</a:t>
            </a:r>
            <a:endParaRPr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Internal Combustion (ICE)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Hybrid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Electric (Battery)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Hydrogen Cell</a:t>
            </a:r>
            <a:endParaRPr/>
          </a:p>
        </p:txBody>
      </p:sp>
      <p:grpSp>
        <p:nvGrpSpPr>
          <p:cNvPr id="188" name="Google Shape;188;p26"/>
          <p:cNvGrpSpPr/>
          <p:nvPr/>
        </p:nvGrpSpPr>
        <p:grpSpPr>
          <a:xfrm>
            <a:off x="5542555" y="2982323"/>
            <a:ext cx="3601440" cy="2161183"/>
            <a:chOff x="2992125" y="538850"/>
            <a:chExt cx="6603300" cy="4193214"/>
          </a:xfrm>
        </p:grpSpPr>
        <p:sp>
          <p:nvSpPr>
            <p:cNvPr id="189" name="Google Shape;189;p26"/>
            <p:cNvSpPr/>
            <p:nvPr/>
          </p:nvSpPr>
          <p:spPr>
            <a:xfrm>
              <a:off x="6436429" y="3248526"/>
              <a:ext cx="1169834" cy="661276"/>
            </a:xfrm>
            <a:custGeom>
              <a:rect b="b" l="l" r="r" t="t"/>
              <a:pathLst>
                <a:path extrusionOk="0" h="7315" w="12941">
                  <a:moveTo>
                    <a:pt x="5157" y="0"/>
                  </a:moveTo>
                  <a:lnTo>
                    <a:pt x="5032" y="31"/>
                  </a:lnTo>
                  <a:lnTo>
                    <a:pt x="656" y="2563"/>
                  </a:lnTo>
                  <a:lnTo>
                    <a:pt x="500" y="2657"/>
                  </a:lnTo>
                  <a:lnTo>
                    <a:pt x="375" y="2782"/>
                  </a:lnTo>
                  <a:lnTo>
                    <a:pt x="250" y="2907"/>
                  </a:lnTo>
                  <a:lnTo>
                    <a:pt x="156" y="3032"/>
                  </a:lnTo>
                  <a:lnTo>
                    <a:pt x="94" y="3188"/>
                  </a:lnTo>
                  <a:lnTo>
                    <a:pt x="31" y="3345"/>
                  </a:lnTo>
                  <a:lnTo>
                    <a:pt x="0" y="3532"/>
                  </a:lnTo>
                  <a:lnTo>
                    <a:pt x="0" y="3688"/>
                  </a:lnTo>
                  <a:lnTo>
                    <a:pt x="0" y="3876"/>
                  </a:lnTo>
                  <a:lnTo>
                    <a:pt x="31" y="4032"/>
                  </a:lnTo>
                  <a:lnTo>
                    <a:pt x="94" y="4189"/>
                  </a:lnTo>
                  <a:lnTo>
                    <a:pt x="156" y="4345"/>
                  </a:lnTo>
                  <a:lnTo>
                    <a:pt x="250" y="4501"/>
                  </a:lnTo>
                  <a:lnTo>
                    <a:pt x="375" y="4626"/>
                  </a:lnTo>
                  <a:lnTo>
                    <a:pt x="500" y="4720"/>
                  </a:lnTo>
                  <a:lnTo>
                    <a:pt x="656" y="4814"/>
                  </a:lnTo>
                  <a:lnTo>
                    <a:pt x="1032" y="5001"/>
                  </a:lnTo>
                  <a:lnTo>
                    <a:pt x="1407" y="5157"/>
                  </a:lnTo>
                  <a:lnTo>
                    <a:pt x="1813" y="5220"/>
                  </a:lnTo>
                  <a:lnTo>
                    <a:pt x="2219" y="5251"/>
                  </a:lnTo>
                  <a:lnTo>
                    <a:pt x="2626" y="5220"/>
                  </a:lnTo>
                  <a:lnTo>
                    <a:pt x="3032" y="5157"/>
                  </a:lnTo>
                  <a:lnTo>
                    <a:pt x="3438" y="5001"/>
                  </a:lnTo>
                  <a:lnTo>
                    <a:pt x="3813" y="4814"/>
                  </a:lnTo>
                  <a:lnTo>
                    <a:pt x="7095" y="2938"/>
                  </a:lnTo>
                  <a:lnTo>
                    <a:pt x="7283" y="2844"/>
                  </a:lnTo>
                  <a:lnTo>
                    <a:pt x="7471" y="2782"/>
                  </a:lnTo>
                  <a:lnTo>
                    <a:pt x="7658" y="2751"/>
                  </a:lnTo>
                  <a:lnTo>
                    <a:pt x="7846" y="2719"/>
                  </a:lnTo>
                  <a:lnTo>
                    <a:pt x="8033" y="2751"/>
                  </a:lnTo>
                  <a:lnTo>
                    <a:pt x="8252" y="2782"/>
                  </a:lnTo>
                  <a:lnTo>
                    <a:pt x="8440" y="2844"/>
                  </a:lnTo>
                  <a:lnTo>
                    <a:pt x="8596" y="2938"/>
                  </a:lnTo>
                  <a:lnTo>
                    <a:pt x="8721" y="3032"/>
                  </a:lnTo>
                  <a:lnTo>
                    <a:pt x="8815" y="3157"/>
                  </a:lnTo>
                  <a:lnTo>
                    <a:pt x="8846" y="3251"/>
                  </a:lnTo>
                  <a:lnTo>
                    <a:pt x="8846" y="3345"/>
                  </a:lnTo>
                  <a:lnTo>
                    <a:pt x="8846" y="3438"/>
                  </a:lnTo>
                  <a:lnTo>
                    <a:pt x="8815" y="3532"/>
                  </a:lnTo>
                  <a:lnTo>
                    <a:pt x="8721" y="3657"/>
                  </a:lnTo>
                  <a:lnTo>
                    <a:pt x="8596" y="3751"/>
                  </a:lnTo>
                  <a:lnTo>
                    <a:pt x="7877" y="4189"/>
                  </a:lnTo>
                  <a:lnTo>
                    <a:pt x="7721" y="4282"/>
                  </a:lnTo>
                  <a:lnTo>
                    <a:pt x="7596" y="4407"/>
                  </a:lnTo>
                  <a:lnTo>
                    <a:pt x="7471" y="4532"/>
                  </a:lnTo>
                  <a:lnTo>
                    <a:pt x="7377" y="4689"/>
                  </a:lnTo>
                  <a:lnTo>
                    <a:pt x="7314" y="4845"/>
                  </a:lnTo>
                  <a:lnTo>
                    <a:pt x="7252" y="5001"/>
                  </a:lnTo>
                  <a:lnTo>
                    <a:pt x="7220" y="5189"/>
                  </a:lnTo>
                  <a:lnTo>
                    <a:pt x="7189" y="5345"/>
                  </a:lnTo>
                  <a:lnTo>
                    <a:pt x="7220" y="5533"/>
                  </a:lnTo>
                  <a:lnTo>
                    <a:pt x="7252" y="5720"/>
                  </a:lnTo>
                  <a:lnTo>
                    <a:pt x="7314" y="5876"/>
                  </a:lnTo>
                  <a:lnTo>
                    <a:pt x="7377" y="6033"/>
                  </a:lnTo>
                  <a:lnTo>
                    <a:pt x="7471" y="6189"/>
                  </a:lnTo>
                  <a:lnTo>
                    <a:pt x="7596" y="6314"/>
                  </a:lnTo>
                  <a:lnTo>
                    <a:pt x="7721" y="6439"/>
                  </a:lnTo>
                  <a:lnTo>
                    <a:pt x="7877" y="6533"/>
                  </a:lnTo>
                  <a:lnTo>
                    <a:pt x="8565" y="6908"/>
                  </a:lnTo>
                  <a:lnTo>
                    <a:pt x="8908" y="7095"/>
                  </a:lnTo>
                  <a:lnTo>
                    <a:pt x="9252" y="7220"/>
                  </a:lnTo>
                  <a:lnTo>
                    <a:pt x="9627" y="7283"/>
                  </a:lnTo>
                  <a:lnTo>
                    <a:pt x="10002" y="7314"/>
                  </a:lnTo>
                  <a:lnTo>
                    <a:pt x="10377" y="7283"/>
                  </a:lnTo>
                  <a:lnTo>
                    <a:pt x="10721" y="7220"/>
                  </a:lnTo>
                  <a:lnTo>
                    <a:pt x="11096" y="7095"/>
                  </a:lnTo>
                  <a:lnTo>
                    <a:pt x="11440" y="6908"/>
                  </a:lnTo>
                  <a:lnTo>
                    <a:pt x="12753" y="6158"/>
                  </a:lnTo>
                  <a:lnTo>
                    <a:pt x="12878" y="6064"/>
                  </a:lnTo>
                  <a:lnTo>
                    <a:pt x="12941" y="5939"/>
                  </a:lnTo>
                  <a:lnTo>
                    <a:pt x="12941" y="5783"/>
                  </a:lnTo>
                  <a:lnTo>
                    <a:pt x="12909" y="5626"/>
                  </a:lnTo>
                  <a:lnTo>
                    <a:pt x="12784" y="5501"/>
                  </a:lnTo>
                  <a:lnTo>
                    <a:pt x="12659" y="5439"/>
                  </a:lnTo>
                  <a:lnTo>
                    <a:pt x="12503" y="5439"/>
                  </a:lnTo>
                  <a:lnTo>
                    <a:pt x="12378" y="5501"/>
                  </a:lnTo>
                  <a:lnTo>
                    <a:pt x="11034" y="6252"/>
                  </a:lnTo>
                  <a:lnTo>
                    <a:pt x="10784" y="6377"/>
                  </a:lnTo>
                  <a:lnTo>
                    <a:pt x="10534" y="6470"/>
                  </a:lnTo>
                  <a:lnTo>
                    <a:pt x="10284" y="6502"/>
                  </a:lnTo>
                  <a:lnTo>
                    <a:pt x="10002" y="6533"/>
                  </a:lnTo>
                  <a:lnTo>
                    <a:pt x="9721" y="6502"/>
                  </a:lnTo>
                  <a:lnTo>
                    <a:pt x="9471" y="6470"/>
                  </a:lnTo>
                  <a:lnTo>
                    <a:pt x="9190" y="6377"/>
                  </a:lnTo>
                  <a:lnTo>
                    <a:pt x="8940" y="6252"/>
                  </a:lnTo>
                  <a:lnTo>
                    <a:pt x="8252" y="5845"/>
                  </a:lnTo>
                  <a:lnTo>
                    <a:pt x="8158" y="5751"/>
                  </a:lnTo>
                  <a:lnTo>
                    <a:pt x="8064" y="5658"/>
                  </a:lnTo>
                  <a:lnTo>
                    <a:pt x="8002" y="5501"/>
                  </a:lnTo>
                  <a:lnTo>
                    <a:pt x="7971" y="5345"/>
                  </a:lnTo>
                  <a:lnTo>
                    <a:pt x="8002" y="5220"/>
                  </a:lnTo>
                  <a:lnTo>
                    <a:pt x="8064" y="5064"/>
                  </a:lnTo>
                  <a:lnTo>
                    <a:pt x="8158" y="4939"/>
                  </a:lnTo>
                  <a:lnTo>
                    <a:pt x="8252" y="4845"/>
                  </a:lnTo>
                  <a:lnTo>
                    <a:pt x="9002" y="4439"/>
                  </a:lnTo>
                  <a:lnTo>
                    <a:pt x="9127" y="4345"/>
                  </a:lnTo>
                  <a:lnTo>
                    <a:pt x="9252" y="4220"/>
                  </a:lnTo>
                  <a:lnTo>
                    <a:pt x="9377" y="4126"/>
                  </a:lnTo>
                  <a:lnTo>
                    <a:pt x="9471" y="3970"/>
                  </a:lnTo>
                  <a:lnTo>
                    <a:pt x="9534" y="3845"/>
                  </a:lnTo>
                  <a:lnTo>
                    <a:pt x="9565" y="3688"/>
                  </a:lnTo>
                  <a:lnTo>
                    <a:pt x="9627" y="3501"/>
                  </a:lnTo>
                  <a:lnTo>
                    <a:pt x="9627" y="3345"/>
                  </a:lnTo>
                  <a:lnTo>
                    <a:pt x="9627" y="3188"/>
                  </a:lnTo>
                  <a:lnTo>
                    <a:pt x="9565" y="3032"/>
                  </a:lnTo>
                  <a:lnTo>
                    <a:pt x="9534" y="2876"/>
                  </a:lnTo>
                  <a:lnTo>
                    <a:pt x="9471" y="2719"/>
                  </a:lnTo>
                  <a:lnTo>
                    <a:pt x="9377" y="2594"/>
                  </a:lnTo>
                  <a:lnTo>
                    <a:pt x="9252" y="2469"/>
                  </a:lnTo>
                  <a:lnTo>
                    <a:pt x="9127" y="2344"/>
                  </a:lnTo>
                  <a:lnTo>
                    <a:pt x="9002" y="2251"/>
                  </a:lnTo>
                  <a:lnTo>
                    <a:pt x="8721" y="2126"/>
                  </a:lnTo>
                  <a:lnTo>
                    <a:pt x="8440" y="2032"/>
                  </a:lnTo>
                  <a:lnTo>
                    <a:pt x="8158" y="1969"/>
                  </a:lnTo>
                  <a:lnTo>
                    <a:pt x="7846" y="1938"/>
                  </a:lnTo>
                  <a:lnTo>
                    <a:pt x="7564" y="1969"/>
                  </a:lnTo>
                  <a:lnTo>
                    <a:pt x="7252" y="2032"/>
                  </a:lnTo>
                  <a:lnTo>
                    <a:pt x="6970" y="2126"/>
                  </a:lnTo>
                  <a:lnTo>
                    <a:pt x="6689" y="2251"/>
                  </a:lnTo>
                  <a:lnTo>
                    <a:pt x="3407" y="4157"/>
                  </a:lnTo>
                  <a:lnTo>
                    <a:pt x="3126" y="4282"/>
                  </a:lnTo>
                  <a:lnTo>
                    <a:pt x="2844" y="4376"/>
                  </a:lnTo>
                  <a:lnTo>
                    <a:pt x="2532" y="4439"/>
                  </a:lnTo>
                  <a:lnTo>
                    <a:pt x="2219" y="4470"/>
                  </a:lnTo>
                  <a:lnTo>
                    <a:pt x="1907" y="4439"/>
                  </a:lnTo>
                  <a:lnTo>
                    <a:pt x="1625" y="4376"/>
                  </a:lnTo>
                  <a:lnTo>
                    <a:pt x="1313" y="4282"/>
                  </a:lnTo>
                  <a:lnTo>
                    <a:pt x="1032" y="4157"/>
                  </a:lnTo>
                  <a:lnTo>
                    <a:pt x="906" y="4063"/>
                  </a:lnTo>
                  <a:lnTo>
                    <a:pt x="844" y="3970"/>
                  </a:lnTo>
                  <a:lnTo>
                    <a:pt x="781" y="3845"/>
                  </a:lnTo>
                  <a:lnTo>
                    <a:pt x="781" y="3688"/>
                  </a:lnTo>
                  <a:lnTo>
                    <a:pt x="781" y="3563"/>
                  </a:lnTo>
                  <a:lnTo>
                    <a:pt x="844" y="3438"/>
                  </a:lnTo>
                  <a:lnTo>
                    <a:pt x="906" y="3313"/>
                  </a:lnTo>
                  <a:lnTo>
                    <a:pt x="1032" y="3251"/>
                  </a:lnTo>
                  <a:lnTo>
                    <a:pt x="5408" y="719"/>
                  </a:lnTo>
                  <a:lnTo>
                    <a:pt x="5533" y="625"/>
                  </a:lnTo>
                  <a:lnTo>
                    <a:pt x="5595" y="469"/>
                  </a:lnTo>
                  <a:lnTo>
                    <a:pt x="5595" y="344"/>
                  </a:lnTo>
                  <a:lnTo>
                    <a:pt x="5564" y="188"/>
                  </a:lnTo>
                  <a:lnTo>
                    <a:pt x="5439" y="63"/>
                  </a:lnTo>
                  <a:lnTo>
                    <a:pt x="53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2992125" y="1852649"/>
              <a:ext cx="4351464" cy="2565823"/>
            </a:xfrm>
            <a:custGeom>
              <a:rect b="b" l="l" r="r" t="t"/>
              <a:pathLst>
                <a:path extrusionOk="0" h="28383" w="48137">
                  <a:moveTo>
                    <a:pt x="28663" y="1"/>
                  </a:moveTo>
                  <a:lnTo>
                    <a:pt x="28101" y="32"/>
                  </a:lnTo>
                  <a:lnTo>
                    <a:pt x="27569" y="157"/>
                  </a:lnTo>
                  <a:lnTo>
                    <a:pt x="27038" y="313"/>
                  </a:lnTo>
                  <a:lnTo>
                    <a:pt x="26788" y="438"/>
                  </a:lnTo>
                  <a:lnTo>
                    <a:pt x="26538" y="563"/>
                  </a:lnTo>
                  <a:lnTo>
                    <a:pt x="844" y="15411"/>
                  </a:lnTo>
                  <a:lnTo>
                    <a:pt x="625" y="15536"/>
                  </a:lnTo>
                  <a:lnTo>
                    <a:pt x="469" y="15692"/>
                  </a:lnTo>
                  <a:lnTo>
                    <a:pt x="344" y="15848"/>
                  </a:lnTo>
                  <a:lnTo>
                    <a:pt x="219" y="16036"/>
                  </a:lnTo>
                  <a:lnTo>
                    <a:pt x="125" y="16223"/>
                  </a:lnTo>
                  <a:lnTo>
                    <a:pt x="63" y="16442"/>
                  </a:lnTo>
                  <a:lnTo>
                    <a:pt x="32" y="16630"/>
                  </a:lnTo>
                  <a:lnTo>
                    <a:pt x="0" y="16849"/>
                  </a:lnTo>
                  <a:lnTo>
                    <a:pt x="32" y="17067"/>
                  </a:lnTo>
                  <a:lnTo>
                    <a:pt x="63" y="17255"/>
                  </a:lnTo>
                  <a:lnTo>
                    <a:pt x="125" y="17474"/>
                  </a:lnTo>
                  <a:lnTo>
                    <a:pt x="219" y="17661"/>
                  </a:lnTo>
                  <a:lnTo>
                    <a:pt x="344" y="17849"/>
                  </a:lnTo>
                  <a:lnTo>
                    <a:pt x="469" y="18005"/>
                  </a:lnTo>
                  <a:lnTo>
                    <a:pt x="625" y="18161"/>
                  </a:lnTo>
                  <a:lnTo>
                    <a:pt x="844" y="18286"/>
                  </a:lnTo>
                  <a:lnTo>
                    <a:pt x="17379" y="27820"/>
                  </a:lnTo>
                  <a:lnTo>
                    <a:pt x="17629" y="27976"/>
                  </a:lnTo>
                  <a:lnTo>
                    <a:pt x="17879" y="28070"/>
                  </a:lnTo>
                  <a:lnTo>
                    <a:pt x="18411" y="28258"/>
                  </a:lnTo>
                  <a:lnTo>
                    <a:pt x="18942" y="28351"/>
                  </a:lnTo>
                  <a:lnTo>
                    <a:pt x="19505" y="28383"/>
                  </a:lnTo>
                  <a:lnTo>
                    <a:pt x="20036" y="28351"/>
                  </a:lnTo>
                  <a:lnTo>
                    <a:pt x="20568" y="28258"/>
                  </a:lnTo>
                  <a:lnTo>
                    <a:pt x="21099" y="28070"/>
                  </a:lnTo>
                  <a:lnTo>
                    <a:pt x="21349" y="27976"/>
                  </a:lnTo>
                  <a:lnTo>
                    <a:pt x="21599" y="27820"/>
                  </a:lnTo>
                  <a:lnTo>
                    <a:pt x="47324" y="13004"/>
                  </a:lnTo>
                  <a:lnTo>
                    <a:pt x="47511" y="12848"/>
                  </a:lnTo>
                  <a:lnTo>
                    <a:pt x="47668" y="12723"/>
                  </a:lnTo>
                  <a:lnTo>
                    <a:pt x="47824" y="12535"/>
                  </a:lnTo>
                  <a:lnTo>
                    <a:pt x="47949" y="12379"/>
                  </a:lnTo>
                  <a:lnTo>
                    <a:pt x="48012" y="12160"/>
                  </a:lnTo>
                  <a:lnTo>
                    <a:pt x="48074" y="11972"/>
                  </a:lnTo>
                  <a:lnTo>
                    <a:pt x="48137" y="11754"/>
                  </a:lnTo>
                  <a:lnTo>
                    <a:pt x="48137" y="11566"/>
                  </a:lnTo>
                  <a:lnTo>
                    <a:pt x="48137" y="11347"/>
                  </a:lnTo>
                  <a:lnTo>
                    <a:pt x="48074" y="11160"/>
                  </a:lnTo>
                  <a:lnTo>
                    <a:pt x="48012" y="10941"/>
                  </a:lnTo>
                  <a:lnTo>
                    <a:pt x="47949" y="10753"/>
                  </a:lnTo>
                  <a:lnTo>
                    <a:pt x="47824" y="10566"/>
                  </a:lnTo>
                  <a:lnTo>
                    <a:pt x="47668" y="10410"/>
                  </a:lnTo>
                  <a:lnTo>
                    <a:pt x="47511" y="10253"/>
                  </a:lnTo>
                  <a:lnTo>
                    <a:pt x="47324" y="10128"/>
                  </a:lnTo>
                  <a:lnTo>
                    <a:pt x="30758" y="563"/>
                  </a:lnTo>
                  <a:lnTo>
                    <a:pt x="30507" y="438"/>
                  </a:lnTo>
                  <a:lnTo>
                    <a:pt x="30257" y="313"/>
                  </a:lnTo>
                  <a:lnTo>
                    <a:pt x="29726" y="157"/>
                  </a:lnTo>
                  <a:lnTo>
                    <a:pt x="29195" y="32"/>
                  </a:lnTo>
                  <a:lnTo>
                    <a:pt x="2866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7515740" y="3519710"/>
              <a:ext cx="2079685" cy="1212354"/>
            </a:xfrm>
            <a:custGeom>
              <a:rect b="b" l="l" r="r" t="t"/>
              <a:pathLst>
                <a:path extrusionOk="0" h="13411" w="23006">
                  <a:moveTo>
                    <a:pt x="9315" y="1"/>
                  </a:moveTo>
                  <a:lnTo>
                    <a:pt x="9002" y="32"/>
                  </a:lnTo>
                  <a:lnTo>
                    <a:pt x="8721" y="95"/>
                  </a:lnTo>
                  <a:lnTo>
                    <a:pt x="8409" y="188"/>
                  </a:lnTo>
                  <a:lnTo>
                    <a:pt x="8127" y="313"/>
                  </a:lnTo>
                  <a:lnTo>
                    <a:pt x="344" y="4814"/>
                  </a:lnTo>
                  <a:lnTo>
                    <a:pt x="188" y="4939"/>
                  </a:lnTo>
                  <a:lnTo>
                    <a:pt x="63" y="5096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0" y="5627"/>
                  </a:lnTo>
                  <a:lnTo>
                    <a:pt x="63" y="5783"/>
                  </a:lnTo>
                  <a:lnTo>
                    <a:pt x="188" y="5940"/>
                  </a:lnTo>
                  <a:lnTo>
                    <a:pt x="344" y="6065"/>
                  </a:lnTo>
                  <a:lnTo>
                    <a:pt x="12472" y="13066"/>
                  </a:lnTo>
                  <a:lnTo>
                    <a:pt x="12785" y="13223"/>
                  </a:lnTo>
                  <a:lnTo>
                    <a:pt x="13066" y="13316"/>
                  </a:lnTo>
                  <a:lnTo>
                    <a:pt x="13378" y="13379"/>
                  </a:lnTo>
                  <a:lnTo>
                    <a:pt x="13691" y="13410"/>
                  </a:lnTo>
                  <a:lnTo>
                    <a:pt x="13972" y="13379"/>
                  </a:lnTo>
                  <a:lnTo>
                    <a:pt x="14285" y="13316"/>
                  </a:lnTo>
                  <a:lnTo>
                    <a:pt x="14598" y="13223"/>
                  </a:lnTo>
                  <a:lnTo>
                    <a:pt x="14879" y="13066"/>
                  </a:lnTo>
                  <a:lnTo>
                    <a:pt x="22662" y="8597"/>
                  </a:lnTo>
                  <a:lnTo>
                    <a:pt x="22818" y="8472"/>
                  </a:lnTo>
                  <a:lnTo>
                    <a:pt x="22912" y="8315"/>
                  </a:lnTo>
                  <a:lnTo>
                    <a:pt x="22975" y="8128"/>
                  </a:lnTo>
                  <a:lnTo>
                    <a:pt x="23006" y="7971"/>
                  </a:lnTo>
                  <a:lnTo>
                    <a:pt x="22975" y="7784"/>
                  </a:lnTo>
                  <a:lnTo>
                    <a:pt x="22912" y="7596"/>
                  </a:lnTo>
                  <a:lnTo>
                    <a:pt x="22818" y="7471"/>
                  </a:lnTo>
                  <a:lnTo>
                    <a:pt x="22662" y="7346"/>
                  </a:lnTo>
                  <a:lnTo>
                    <a:pt x="10503" y="313"/>
                  </a:lnTo>
                  <a:lnTo>
                    <a:pt x="10221" y="188"/>
                  </a:lnTo>
                  <a:lnTo>
                    <a:pt x="9940" y="95"/>
                  </a:lnTo>
                  <a:lnTo>
                    <a:pt x="9628" y="32"/>
                  </a:lnTo>
                  <a:lnTo>
                    <a:pt x="931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3511984" y="1790547"/>
              <a:ext cx="344866" cy="375883"/>
            </a:xfrm>
            <a:custGeom>
              <a:rect b="b" l="l" r="r" t="t"/>
              <a:pathLst>
                <a:path extrusionOk="0" h="4158" w="3815">
                  <a:moveTo>
                    <a:pt x="563" y="0"/>
                  </a:moveTo>
                  <a:lnTo>
                    <a:pt x="438" y="31"/>
                  </a:lnTo>
                  <a:lnTo>
                    <a:pt x="313" y="63"/>
                  </a:lnTo>
                  <a:lnTo>
                    <a:pt x="219" y="156"/>
                  </a:lnTo>
                  <a:lnTo>
                    <a:pt x="126" y="250"/>
                  </a:lnTo>
                  <a:lnTo>
                    <a:pt x="63" y="375"/>
                  </a:lnTo>
                  <a:lnTo>
                    <a:pt x="1" y="532"/>
                  </a:lnTo>
                  <a:lnTo>
                    <a:pt x="1" y="750"/>
                  </a:lnTo>
                  <a:lnTo>
                    <a:pt x="32" y="969"/>
                  </a:lnTo>
                  <a:lnTo>
                    <a:pt x="94" y="1219"/>
                  </a:lnTo>
                  <a:lnTo>
                    <a:pt x="188" y="1469"/>
                  </a:lnTo>
                  <a:lnTo>
                    <a:pt x="282" y="1719"/>
                  </a:lnTo>
                  <a:lnTo>
                    <a:pt x="438" y="1907"/>
                  </a:lnTo>
                  <a:lnTo>
                    <a:pt x="1157" y="2720"/>
                  </a:lnTo>
                  <a:lnTo>
                    <a:pt x="1376" y="2907"/>
                  </a:lnTo>
                  <a:lnTo>
                    <a:pt x="1564" y="3095"/>
                  </a:lnTo>
                  <a:lnTo>
                    <a:pt x="2032" y="3407"/>
                  </a:lnTo>
                  <a:lnTo>
                    <a:pt x="2470" y="3657"/>
                  </a:lnTo>
                  <a:lnTo>
                    <a:pt x="2845" y="3845"/>
                  </a:lnTo>
                  <a:lnTo>
                    <a:pt x="3501" y="4126"/>
                  </a:lnTo>
                  <a:lnTo>
                    <a:pt x="3626" y="4157"/>
                  </a:lnTo>
                  <a:lnTo>
                    <a:pt x="3720" y="4157"/>
                  </a:lnTo>
                  <a:lnTo>
                    <a:pt x="3783" y="4064"/>
                  </a:lnTo>
                  <a:lnTo>
                    <a:pt x="3814" y="3939"/>
                  </a:lnTo>
                  <a:lnTo>
                    <a:pt x="3814" y="3720"/>
                  </a:lnTo>
                  <a:lnTo>
                    <a:pt x="3814" y="3501"/>
                  </a:lnTo>
                  <a:lnTo>
                    <a:pt x="3752" y="3251"/>
                  </a:lnTo>
                  <a:lnTo>
                    <a:pt x="3689" y="3001"/>
                  </a:lnTo>
                  <a:lnTo>
                    <a:pt x="3501" y="2438"/>
                  </a:lnTo>
                  <a:lnTo>
                    <a:pt x="3220" y="1907"/>
                  </a:lnTo>
                  <a:lnTo>
                    <a:pt x="2908" y="1407"/>
                  </a:lnTo>
                  <a:lnTo>
                    <a:pt x="2532" y="969"/>
                  </a:lnTo>
                  <a:lnTo>
                    <a:pt x="2345" y="782"/>
                  </a:lnTo>
                  <a:lnTo>
                    <a:pt x="2157" y="625"/>
                  </a:lnTo>
                  <a:lnTo>
                    <a:pt x="1970" y="500"/>
                  </a:lnTo>
                  <a:lnTo>
                    <a:pt x="1751" y="375"/>
                  </a:lnTo>
                  <a:lnTo>
                    <a:pt x="1188" y="125"/>
                  </a:lnTo>
                  <a:lnTo>
                    <a:pt x="1032" y="63"/>
                  </a:lnTo>
                  <a:lnTo>
                    <a:pt x="876" y="31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7089078" y="1782050"/>
              <a:ext cx="70691" cy="387183"/>
            </a:xfrm>
            <a:custGeom>
              <a:rect b="b" l="l" r="r" t="t"/>
              <a:pathLst>
                <a:path extrusionOk="0" h="4283" w="782">
                  <a:moveTo>
                    <a:pt x="0" y="0"/>
                  </a:moveTo>
                  <a:lnTo>
                    <a:pt x="0" y="4283"/>
                  </a:lnTo>
                  <a:lnTo>
                    <a:pt x="782" y="4283"/>
                  </a:lnTo>
                  <a:lnTo>
                    <a:pt x="782" y="2470"/>
                  </a:lnTo>
                  <a:lnTo>
                    <a:pt x="782" y="2157"/>
                  </a:lnTo>
                  <a:lnTo>
                    <a:pt x="751" y="1813"/>
                  </a:lnTo>
                  <a:lnTo>
                    <a:pt x="688" y="1501"/>
                  </a:lnTo>
                  <a:lnTo>
                    <a:pt x="594" y="1188"/>
                  </a:lnTo>
                  <a:lnTo>
                    <a:pt x="469" y="876"/>
                  </a:lnTo>
                  <a:lnTo>
                    <a:pt x="344" y="563"/>
                  </a:lnTo>
                  <a:lnTo>
                    <a:pt x="188" y="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3031627" y="2559084"/>
              <a:ext cx="720649" cy="955166"/>
            </a:xfrm>
            <a:custGeom>
              <a:rect b="b" l="l" r="r" t="t"/>
              <a:pathLst>
                <a:path extrusionOk="0" h="10566" w="7972">
                  <a:moveTo>
                    <a:pt x="4471" y="0"/>
                  </a:moveTo>
                  <a:lnTo>
                    <a:pt x="4158" y="31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375"/>
                  </a:lnTo>
                  <a:lnTo>
                    <a:pt x="2908" y="594"/>
                  </a:lnTo>
                  <a:lnTo>
                    <a:pt x="2595" y="844"/>
                  </a:lnTo>
                  <a:lnTo>
                    <a:pt x="2283" y="1125"/>
                  </a:lnTo>
                  <a:lnTo>
                    <a:pt x="1970" y="1438"/>
                  </a:lnTo>
                  <a:lnTo>
                    <a:pt x="1689" y="1782"/>
                  </a:lnTo>
                  <a:lnTo>
                    <a:pt x="1439" y="2157"/>
                  </a:lnTo>
                  <a:lnTo>
                    <a:pt x="1189" y="2563"/>
                  </a:lnTo>
                  <a:lnTo>
                    <a:pt x="939" y="2970"/>
                  </a:lnTo>
                  <a:lnTo>
                    <a:pt x="751" y="3376"/>
                  </a:lnTo>
                  <a:lnTo>
                    <a:pt x="564" y="3814"/>
                  </a:lnTo>
                  <a:lnTo>
                    <a:pt x="376" y="4282"/>
                  </a:lnTo>
                  <a:lnTo>
                    <a:pt x="251" y="4720"/>
                  </a:lnTo>
                  <a:lnTo>
                    <a:pt x="157" y="5189"/>
                  </a:lnTo>
                  <a:lnTo>
                    <a:pt x="63" y="5658"/>
                  </a:lnTo>
                  <a:lnTo>
                    <a:pt x="1" y="6095"/>
                  </a:lnTo>
                  <a:lnTo>
                    <a:pt x="1" y="6564"/>
                  </a:lnTo>
                  <a:lnTo>
                    <a:pt x="32" y="7033"/>
                  </a:lnTo>
                  <a:lnTo>
                    <a:pt x="95" y="7502"/>
                  </a:lnTo>
                  <a:lnTo>
                    <a:pt x="188" y="7908"/>
                  </a:lnTo>
                  <a:lnTo>
                    <a:pt x="313" y="8252"/>
                  </a:lnTo>
                  <a:lnTo>
                    <a:pt x="501" y="8565"/>
                  </a:lnTo>
                  <a:lnTo>
                    <a:pt x="689" y="8846"/>
                  </a:lnTo>
                  <a:lnTo>
                    <a:pt x="939" y="9065"/>
                  </a:lnTo>
                  <a:lnTo>
                    <a:pt x="1189" y="9221"/>
                  </a:lnTo>
                  <a:lnTo>
                    <a:pt x="3502" y="10565"/>
                  </a:lnTo>
                  <a:lnTo>
                    <a:pt x="7972" y="1751"/>
                  </a:lnTo>
                  <a:lnTo>
                    <a:pt x="5471" y="282"/>
                  </a:lnTo>
                  <a:lnTo>
                    <a:pt x="5252" y="156"/>
                  </a:lnTo>
                  <a:lnTo>
                    <a:pt x="5002" y="63"/>
                  </a:lnTo>
                  <a:lnTo>
                    <a:pt x="472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3254902" y="2686179"/>
              <a:ext cx="584962" cy="850664"/>
            </a:xfrm>
            <a:custGeom>
              <a:rect b="b" l="l" r="r" t="t"/>
              <a:pathLst>
                <a:path extrusionOk="0" h="9410" w="6471">
                  <a:moveTo>
                    <a:pt x="4470" y="1"/>
                  </a:moveTo>
                  <a:lnTo>
                    <a:pt x="4189" y="32"/>
                  </a:lnTo>
                  <a:lnTo>
                    <a:pt x="3876" y="95"/>
                  </a:lnTo>
                  <a:lnTo>
                    <a:pt x="3564" y="220"/>
                  </a:lnTo>
                  <a:lnTo>
                    <a:pt x="3220" y="407"/>
                  </a:lnTo>
                  <a:lnTo>
                    <a:pt x="2907" y="595"/>
                  </a:lnTo>
                  <a:lnTo>
                    <a:pt x="2563" y="845"/>
                  </a:lnTo>
                  <a:lnTo>
                    <a:pt x="2251" y="1157"/>
                  </a:lnTo>
                  <a:lnTo>
                    <a:pt x="1969" y="1470"/>
                  </a:lnTo>
                  <a:lnTo>
                    <a:pt x="1688" y="1814"/>
                  </a:lnTo>
                  <a:lnTo>
                    <a:pt x="1407" y="2189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408"/>
                  </a:lnTo>
                  <a:lnTo>
                    <a:pt x="532" y="3845"/>
                  </a:lnTo>
                  <a:lnTo>
                    <a:pt x="375" y="4283"/>
                  </a:lnTo>
                  <a:lnTo>
                    <a:pt x="250" y="4752"/>
                  </a:lnTo>
                  <a:lnTo>
                    <a:pt x="125" y="5221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5"/>
                  </a:lnTo>
                  <a:lnTo>
                    <a:pt x="0" y="7002"/>
                  </a:lnTo>
                  <a:lnTo>
                    <a:pt x="63" y="7409"/>
                  </a:lnTo>
                  <a:lnTo>
                    <a:pt x="125" y="7784"/>
                  </a:lnTo>
                  <a:lnTo>
                    <a:pt x="250" y="8096"/>
                  </a:lnTo>
                  <a:lnTo>
                    <a:pt x="375" y="8409"/>
                  </a:lnTo>
                  <a:lnTo>
                    <a:pt x="532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8" y="9378"/>
                  </a:lnTo>
                  <a:lnTo>
                    <a:pt x="1969" y="9409"/>
                  </a:lnTo>
                  <a:lnTo>
                    <a:pt x="2251" y="9378"/>
                  </a:lnTo>
                  <a:lnTo>
                    <a:pt x="2563" y="9316"/>
                  </a:lnTo>
                  <a:lnTo>
                    <a:pt x="2907" y="9190"/>
                  </a:lnTo>
                  <a:lnTo>
                    <a:pt x="3220" y="9034"/>
                  </a:lnTo>
                  <a:lnTo>
                    <a:pt x="3564" y="8815"/>
                  </a:lnTo>
                  <a:lnTo>
                    <a:pt x="3876" y="8565"/>
                  </a:lnTo>
                  <a:lnTo>
                    <a:pt x="4189" y="8284"/>
                  </a:lnTo>
                  <a:lnTo>
                    <a:pt x="4470" y="7940"/>
                  </a:lnTo>
                  <a:lnTo>
                    <a:pt x="4783" y="7596"/>
                  </a:lnTo>
                  <a:lnTo>
                    <a:pt x="5033" y="7253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0" y="6002"/>
                  </a:lnTo>
                  <a:lnTo>
                    <a:pt x="5908" y="5565"/>
                  </a:lnTo>
                  <a:lnTo>
                    <a:pt x="6064" y="5127"/>
                  </a:lnTo>
                  <a:lnTo>
                    <a:pt x="6220" y="4658"/>
                  </a:lnTo>
                  <a:lnTo>
                    <a:pt x="6314" y="4221"/>
                  </a:lnTo>
                  <a:lnTo>
                    <a:pt x="6408" y="3752"/>
                  </a:lnTo>
                  <a:lnTo>
                    <a:pt x="6439" y="3283"/>
                  </a:lnTo>
                  <a:lnTo>
                    <a:pt x="6470" y="2845"/>
                  </a:lnTo>
                  <a:lnTo>
                    <a:pt x="6439" y="2408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314"/>
                  </a:lnTo>
                  <a:lnTo>
                    <a:pt x="6064" y="1001"/>
                  </a:lnTo>
                  <a:lnTo>
                    <a:pt x="5908" y="751"/>
                  </a:lnTo>
                  <a:lnTo>
                    <a:pt x="5720" y="532"/>
                  </a:lnTo>
                  <a:lnTo>
                    <a:pt x="5502" y="345"/>
                  </a:lnTo>
                  <a:lnTo>
                    <a:pt x="5283" y="188"/>
                  </a:lnTo>
                  <a:lnTo>
                    <a:pt x="5033" y="95"/>
                  </a:lnTo>
                  <a:lnTo>
                    <a:pt x="4783" y="32"/>
                  </a:lnTo>
                  <a:lnTo>
                    <a:pt x="447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6507027" y="2152217"/>
              <a:ext cx="720649" cy="955166"/>
            </a:xfrm>
            <a:custGeom>
              <a:rect b="b" l="l" r="r" t="t"/>
              <a:pathLst>
                <a:path extrusionOk="0" h="10566" w="7972">
                  <a:moveTo>
                    <a:pt x="4439" y="0"/>
                  </a:moveTo>
                  <a:lnTo>
                    <a:pt x="4158" y="31"/>
                  </a:lnTo>
                  <a:lnTo>
                    <a:pt x="3845" y="125"/>
                  </a:lnTo>
                  <a:lnTo>
                    <a:pt x="3533" y="219"/>
                  </a:lnTo>
                  <a:lnTo>
                    <a:pt x="3220" y="406"/>
                  </a:lnTo>
                  <a:lnTo>
                    <a:pt x="2907" y="594"/>
                  </a:lnTo>
                  <a:lnTo>
                    <a:pt x="2564" y="875"/>
                  </a:lnTo>
                  <a:lnTo>
                    <a:pt x="2251" y="1157"/>
                  </a:lnTo>
                  <a:lnTo>
                    <a:pt x="1970" y="1469"/>
                  </a:lnTo>
                  <a:lnTo>
                    <a:pt x="1688" y="1813"/>
                  </a:lnTo>
                  <a:lnTo>
                    <a:pt x="1407" y="2188"/>
                  </a:lnTo>
                  <a:lnTo>
                    <a:pt x="1157" y="2563"/>
                  </a:lnTo>
                  <a:lnTo>
                    <a:pt x="938" y="2970"/>
                  </a:lnTo>
                  <a:lnTo>
                    <a:pt x="719" y="3407"/>
                  </a:lnTo>
                  <a:lnTo>
                    <a:pt x="532" y="3845"/>
                  </a:lnTo>
                  <a:lnTo>
                    <a:pt x="376" y="4282"/>
                  </a:lnTo>
                  <a:lnTo>
                    <a:pt x="251" y="4751"/>
                  </a:lnTo>
                  <a:lnTo>
                    <a:pt x="125" y="5220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4"/>
                  </a:lnTo>
                  <a:lnTo>
                    <a:pt x="0" y="7064"/>
                  </a:lnTo>
                  <a:lnTo>
                    <a:pt x="63" y="7502"/>
                  </a:lnTo>
                  <a:lnTo>
                    <a:pt x="188" y="7908"/>
                  </a:lnTo>
                  <a:lnTo>
                    <a:pt x="313" y="8283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8" y="9252"/>
                  </a:lnTo>
                  <a:lnTo>
                    <a:pt x="3501" y="10565"/>
                  </a:lnTo>
                  <a:lnTo>
                    <a:pt x="7971" y="1782"/>
                  </a:lnTo>
                  <a:lnTo>
                    <a:pt x="5470" y="313"/>
                  </a:lnTo>
                  <a:lnTo>
                    <a:pt x="5220" y="156"/>
                  </a:lnTo>
                  <a:lnTo>
                    <a:pt x="5002" y="63"/>
                  </a:lnTo>
                  <a:lnTo>
                    <a:pt x="4720" y="31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4424608" y="3364321"/>
              <a:ext cx="720649" cy="955166"/>
            </a:xfrm>
            <a:custGeom>
              <a:rect b="b" l="l" r="r" t="t"/>
              <a:pathLst>
                <a:path extrusionOk="0" h="10566" w="7972">
                  <a:moveTo>
                    <a:pt x="4439" y="1"/>
                  </a:moveTo>
                  <a:lnTo>
                    <a:pt x="4158" y="32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407"/>
                  </a:lnTo>
                  <a:lnTo>
                    <a:pt x="2908" y="594"/>
                  </a:lnTo>
                  <a:lnTo>
                    <a:pt x="2564" y="845"/>
                  </a:lnTo>
                  <a:lnTo>
                    <a:pt x="2283" y="1126"/>
                  </a:lnTo>
                  <a:lnTo>
                    <a:pt x="1970" y="1470"/>
                  </a:lnTo>
                  <a:lnTo>
                    <a:pt x="1689" y="1814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20" y="3408"/>
                  </a:lnTo>
                  <a:lnTo>
                    <a:pt x="532" y="3845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221"/>
                  </a:lnTo>
                  <a:lnTo>
                    <a:pt x="63" y="5658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32" y="7065"/>
                  </a:lnTo>
                  <a:lnTo>
                    <a:pt x="95" y="7502"/>
                  </a:lnTo>
                  <a:lnTo>
                    <a:pt x="188" y="7909"/>
                  </a:lnTo>
                  <a:lnTo>
                    <a:pt x="313" y="8284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9" y="9222"/>
                  </a:lnTo>
                  <a:lnTo>
                    <a:pt x="3502" y="10566"/>
                  </a:lnTo>
                  <a:lnTo>
                    <a:pt x="7971" y="1782"/>
                  </a:lnTo>
                  <a:lnTo>
                    <a:pt x="5471" y="282"/>
                  </a:lnTo>
                  <a:lnTo>
                    <a:pt x="5221" y="157"/>
                  </a:lnTo>
                  <a:lnTo>
                    <a:pt x="5002" y="63"/>
                  </a:lnTo>
                  <a:lnTo>
                    <a:pt x="4721" y="32"/>
                  </a:lnTo>
                  <a:lnTo>
                    <a:pt x="4439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3048622" y="538850"/>
              <a:ext cx="4266762" cy="3549104"/>
            </a:xfrm>
            <a:custGeom>
              <a:rect b="b" l="l" r="r" t="t"/>
              <a:pathLst>
                <a:path extrusionOk="0" h="39260" w="47200">
                  <a:moveTo>
                    <a:pt x="28476" y="0"/>
                  </a:moveTo>
                  <a:lnTo>
                    <a:pt x="27913" y="31"/>
                  </a:lnTo>
                  <a:lnTo>
                    <a:pt x="27382" y="94"/>
                  </a:lnTo>
                  <a:lnTo>
                    <a:pt x="26819" y="219"/>
                  </a:lnTo>
                  <a:lnTo>
                    <a:pt x="26288" y="344"/>
                  </a:lnTo>
                  <a:lnTo>
                    <a:pt x="25756" y="531"/>
                  </a:lnTo>
                  <a:lnTo>
                    <a:pt x="25225" y="719"/>
                  </a:lnTo>
                  <a:lnTo>
                    <a:pt x="24694" y="969"/>
                  </a:lnTo>
                  <a:lnTo>
                    <a:pt x="18786" y="3876"/>
                  </a:lnTo>
                  <a:lnTo>
                    <a:pt x="17942" y="4314"/>
                  </a:lnTo>
                  <a:lnTo>
                    <a:pt x="17098" y="4814"/>
                  </a:lnTo>
                  <a:lnTo>
                    <a:pt x="16317" y="5376"/>
                  </a:lnTo>
                  <a:lnTo>
                    <a:pt x="15535" y="5939"/>
                  </a:lnTo>
                  <a:lnTo>
                    <a:pt x="14785" y="6533"/>
                  </a:lnTo>
                  <a:lnTo>
                    <a:pt x="14097" y="7189"/>
                  </a:lnTo>
                  <a:lnTo>
                    <a:pt x="13410" y="7877"/>
                  </a:lnTo>
                  <a:lnTo>
                    <a:pt x="12753" y="8596"/>
                  </a:lnTo>
                  <a:lnTo>
                    <a:pt x="4158" y="18598"/>
                  </a:lnTo>
                  <a:lnTo>
                    <a:pt x="2313" y="22974"/>
                  </a:lnTo>
                  <a:lnTo>
                    <a:pt x="2063" y="23193"/>
                  </a:lnTo>
                  <a:lnTo>
                    <a:pt x="1813" y="23443"/>
                  </a:lnTo>
                  <a:lnTo>
                    <a:pt x="1470" y="23787"/>
                  </a:lnTo>
                  <a:lnTo>
                    <a:pt x="1126" y="24225"/>
                  </a:lnTo>
                  <a:lnTo>
                    <a:pt x="782" y="24756"/>
                  </a:lnTo>
                  <a:lnTo>
                    <a:pt x="626" y="25069"/>
                  </a:lnTo>
                  <a:lnTo>
                    <a:pt x="469" y="25381"/>
                  </a:lnTo>
                  <a:lnTo>
                    <a:pt x="313" y="25694"/>
                  </a:lnTo>
                  <a:lnTo>
                    <a:pt x="219" y="26038"/>
                  </a:lnTo>
                  <a:lnTo>
                    <a:pt x="125" y="26413"/>
                  </a:lnTo>
                  <a:lnTo>
                    <a:pt x="32" y="26756"/>
                  </a:lnTo>
                  <a:lnTo>
                    <a:pt x="0" y="27100"/>
                  </a:lnTo>
                  <a:lnTo>
                    <a:pt x="0" y="27475"/>
                  </a:lnTo>
                  <a:lnTo>
                    <a:pt x="0" y="27819"/>
                  </a:lnTo>
                  <a:lnTo>
                    <a:pt x="32" y="28132"/>
                  </a:lnTo>
                  <a:lnTo>
                    <a:pt x="63" y="28476"/>
                  </a:lnTo>
                  <a:lnTo>
                    <a:pt x="125" y="28788"/>
                  </a:lnTo>
                  <a:lnTo>
                    <a:pt x="313" y="29382"/>
                  </a:lnTo>
                  <a:lnTo>
                    <a:pt x="532" y="29882"/>
                  </a:lnTo>
                  <a:lnTo>
                    <a:pt x="751" y="30351"/>
                  </a:lnTo>
                  <a:lnTo>
                    <a:pt x="1032" y="30726"/>
                  </a:lnTo>
                  <a:lnTo>
                    <a:pt x="1157" y="30851"/>
                  </a:lnTo>
                  <a:lnTo>
                    <a:pt x="1313" y="31008"/>
                  </a:lnTo>
                  <a:lnTo>
                    <a:pt x="1657" y="31258"/>
                  </a:lnTo>
                  <a:lnTo>
                    <a:pt x="2001" y="31476"/>
                  </a:lnTo>
                  <a:lnTo>
                    <a:pt x="2376" y="31633"/>
                  </a:lnTo>
                  <a:lnTo>
                    <a:pt x="2970" y="31883"/>
                  </a:lnTo>
                  <a:lnTo>
                    <a:pt x="3220" y="31945"/>
                  </a:lnTo>
                  <a:lnTo>
                    <a:pt x="11597" y="36790"/>
                  </a:lnTo>
                  <a:lnTo>
                    <a:pt x="11753" y="37071"/>
                  </a:lnTo>
                  <a:lnTo>
                    <a:pt x="11972" y="37384"/>
                  </a:lnTo>
                  <a:lnTo>
                    <a:pt x="12285" y="37759"/>
                  </a:lnTo>
                  <a:lnTo>
                    <a:pt x="12691" y="38165"/>
                  </a:lnTo>
                  <a:lnTo>
                    <a:pt x="12910" y="38384"/>
                  </a:lnTo>
                  <a:lnTo>
                    <a:pt x="13160" y="38572"/>
                  </a:lnTo>
                  <a:lnTo>
                    <a:pt x="13441" y="38728"/>
                  </a:lnTo>
                  <a:lnTo>
                    <a:pt x="13754" y="38884"/>
                  </a:lnTo>
                  <a:lnTo>
                    <a:pt x="14066" y="39041"/>
                  </a:lnTo>
                  <a:lnTo>
                    <a:pt x="14441" y="39134"/>
                  </a:lnTo>
                  <a:lnTo>
                    <a:pt x="14754" y="39197"/>
                  </a:lnTo>
                  <a:lnTo>
                    <a:pt x="15098" y="39228"/>
                  </a:lnTo>
                  <a:lnTo>
                    <a:pt x="15442" y="39259"/>
                  </a:lnTo>
                  <a:lnTo>
                    <a:pt x="15817" y="39228"/>
                  </a:lnTo>
                  <a:lnTo>
                    <a:pt x="16192" y="39197"/>
                  </a:lnTo>
                  <a:lnTo>
                    <a:pt x="16567" y="39134"/>
                  </a:lnTo>
                  <a:lnTo>
                    <a:pt x="17380" y="38978"/>
                  </a:lnTo>
                  <a:lnTo>
                    <a:pt x="18192" y="38759"/>
                  </a:lnTo>
                  <a:lnTo>
                    <a:pt x="19005" y="38478"/>
                  </a:lnTo>
                  <a:lnTo>
                    <a:pt x="19786" y="38134"/>
                  </a:lnTo>
                  <a:lnTo>
                    <a:pt x="20568" y="37790"/>
                  </a:lnTo>
                  <a:lnTo>
                    <a:pt x="21287" y="37447"/>
                  </a:lnTo>
                  <a:lnTo>
                    <a:pt x="21974" y="37103"/>
                  </a:lnTo>
                  <a:lnTo>
                    <a:pt x="23100" y="36478"/>
                  </a:lnTo>
                  <a:lnTo>
                    <a:pt x="23881" y="36009"/>
                  </a:lnTo>
                  <a:lnTo>
                    <a:pt x="24162" y="35821"/>
                  </a:lnTo>
                  <a:lnTo>
                    <a:pt x="47199" y="22474"/>
                  </a:lnTo>
                  <a:lnTo>
                    <a:pt x="47168" y="22068"/>
                  </a:lnTo>
                  <a:lnTo>
                    <a:pt x="47137" y="21630"/>
                  </a:lnTo>
                  <a:lnTo>
                    <a:pt x="47074" y="21099"/>
                  </a:lnTo>
                  <a:lnTo>
                    <a:pt x="46980" y="20505"/>
                  </a:lnTo>
                  <a:lnTo>
                    <a:pt x="46824" y="19880"/>
                  </a:lnTo>
                  <a:lnTo>
                    <a:pt x="46730" y="19567"/>
                  </a:lnTo>
                  <a:lnTo>
                    <a:pt x="46605" y="19286"/>
                  </a:lnTo>
                  <a:lnTo>
                    <a:pt x="46480" y="19036"/>
                  </a:lnTo>
                  <a:lnTo>
                    <a:pt x="46324" y="18786"/>
                  </a:lnTo>
                  <a:lnTo>
                    <a:pt x="46011" y="18380"/>
                  </a:lnTo>
                  <a:lnTo>
                    <a:pt x="45699" y="18004"/>
                  </a:lnTo>
                  <a:lnTo>
                    <a:pt x="45417" y="17723"/>
                  </a:lnTo>
                  <a:lnTo>
                    <a:pt x="45199" y="17504"/>
                  </a:lnTo>
                  <a:lnTo>
                    <a:pt x="44823" y="17223"/>
                  </a:lnTo>
                  <a:lnTo>
                    <a:pt x="44698" y="17129"/>
                  </a:lnTo>
                  <a:lnTo>
                    <a:pt x="44698" y="13753"/>
                  </a:lnTo>
                  <a:lnTo>
                    <a:pt x="44698" y="13441"/>
                  </a:lnTo>
                  <a:lnTo>
                    <a:pt x="44667" y="13160"/>
                  </a:lnTo>
                  <a:lnTo>
                    <a:pt x="44605" y="12847"/>
                  </a:lnTo>
                  <a:lnTo>
                    <a:pt x="44542" y="12566"/>
                  </a:lnTo>
                  <a:lnTo>
                    <a:pt x="44448" y="12284"/>
                  </a:lnTo>
                  <a:lnTo>
                    <a:pt x="44323" y="12003"/>
                  </a:lnTo>
                  <a:lnTo>
                    <a:pt x="44198" y="11753"/>
                  </a:lnTo>
                  <a:lnTo>
                    <a:pt x="44042" y="11503"/>
                  </a:lnTo>
                  <a:lnTo>
                    <a:pt x="41166" y="7127"/>
                  </a:lnTo>
                  <a:lnTo>
                    <a:pt x="40823" y="6595"/>
                  </a:lnTo>
                  <a:lnTo>
                    <a:pt x="40416" y="6095"/>
                  </a:lnTo>
                  <a:lnTo>
                    <a:pt x="40010" y="5595"/>
                  </a:lnTo>
                  <a:lnTo>
                    <a:pt x="39541" y="5158"/>
                  </a:lnTo>
                  <a:lnTo>
                    <a:pt x="39072" y="4751"/>
                  </a:lnTo>
                  <a:lnTo>
                    <a:pt x="38572" y="4345"/>
                  </a:lnTo>
                  <a:lnTo>
                    <a:pt x="38072" y="3970"/>
                  </a:lnTo>
                  <a:lnTo>
                    <a:pt x="37509" y="3626"/>
                  </a:lnTo>
                  <a:lnTo>
                    <a:pt x="33290" y="1219"/>
                  </a:lnTo>
                  <a:lnTo>
                    <a:pt x="32789" y="938"/>
                  </a:lnTo>
                  <a:lnTo>
                    <a:pt x="32289" y="688"/>
                  </a:lnTo>
                  <a:lnTo>
                    <a:pt x="31758" y="500"/>
                  </a:lnTo>
                  <a:lnTo>
                    <a:pt x="31227" y="344"/>
                  </a:lnTo>
                  <a:lnTo>
                    <a:pt x="30695" y="188"/>
                  </a:lnTo>
                  <a:lnTo>
                    <a:pt x="30133" y="94"/>
                  </a:lnTo>
                  <a:lnTo>
                    <a:pt x="29601" y="31"/>
                  </a:lnTo>
                  <a:lnTo>
                    <a:pt x="290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721805" y="2087223"/>
              <a:ext cx="593460" cy="822369"/>
            </a:xfrm>
            <a:custGeom>
              <a:rect b="b" l="l" r="r" t="t"/>
              <a:pathLst>
                <a:path extrusionOk="0" h="9097" w="6565">
                  <a:moveTo>
                    <a:pt x="4063" y="0"/>
                  </a:moveTo>
                  <a:lnTo>
                    <a:pt x="3876" y="188"/>
                  </a:lnTo>
                  <a:lnTo>
                    <a:pt x="3345" y="688"/>
                  </a:lnTo>
                  <a:lnTo>
                    <a:pt x="3001" y="1032"/>
                  </a:lnTo>
                  <a:lnTo>
                    <a:pt x="2626" y="1469"/>
                  </a:lnTo>
                  <a:lnTo>
                    <a:pt x="2219" y="1969"/>
                  </a:lnTo>
                  <a:lnTo>
                    <a:pt x="1813" y="2563"/>
                  </a:lnTo>
                  <a:lnTo>
                    <a:pt x="1407" y="3188"/>
                  </a:lnTo>
                  <a:lnTo>
                    <a:pt x="1032" y="3876"/>
                  </a:lnTo>
                  <a:lnTo>
                    <a:pt x="688" y="4626"/>
                  </a:lnTo>
                  <a:lnTo>
                    <a:pt x="531" y="5001"/>
                  </a:lnTo>
                  <a:lnTo>
                    <a:pt x="406" y="5408"/>
                  </a:lnTo>
                  <a:lnTo>
                    <a:pt x="281" y="5845"/>
                  </a:lnTo>
                  <a:lnTo>
                    <a:pt x="188" y="6283"/>
                  </a:lnTo>
                  <a:lnTo>
                    <a:pt x="94" y="6721"/>
                  </a:lnTo>
                  <a:lnTo>
                    <a:pt x="63" y="7158"/>
                  </a:lnTo>
                  <a:lnTo>
                    <a:pt x="31" y="7627"/>
                  </a:lnTo>
                  <a:lnTo>
                    <a:pt x="0" y="8096"/>
                  </a:lnTo>
                  <a:lnTo>
                    <a:pt x="31" y="8596"/>
                  </a:lnTo>
                  <a:lnTo>
                    <a:pt x="94" y="9096"/>
                  </a:lnTo>
                  <a:lnTo>
                    <a:pt x="6564" y="5345"/>
                  </a:lnTo>
                  <a:lnTo>
                    <a:pt x="6533" y="4939"/>
                  </a:lnTo>
                  <a:lnTo>
                    <a:pt x="6502" y="4501"/>
                  </a:lnTo>
                  <a:lnTo>
                    <a:pt x="6439" y="3970"/>
                  </a:lnTo>
                  <a:lnTo>
                    <a:pt x="6345" y="3376"/>
                  </a:lnTo>
                  <a:lnTo>
                    <a:pt x="6189" y="2751"/>
                  </a:lnTo>
                  <a:lnTo>
                    <a:pt x="6095" y="2438"/>
                  </a:lnTo>
                  <a:lnTo>
                    <a:pt x="5970" y="2157"/>
                  </a:lnTo>
                  <a:lnTo>
                    <a:pt x="5845" y="1907"/>
                  </a:lnTo>
                  <a:lnTo>
                    <a:pt x="5689" y="1657"/>
                  </a:lnTo>
                  <a:lnTo>
                    <a:pt x="5376" y="1251"/>
                  </a:lnTo>
                  <a:lnTo>
                    <a:pt x="5064" y="875"/>
                  </a:lnTo>
                  <a:lnTo>
                    <a:pt x="4782" y="594"/>
                  </a:lnTo>
                  <a:lnTo>
                    <a:pt x="4564" y="375"/>
                  </a:lnTo>
                  <a:lnTo>
                    <a:pt x="4188" y="9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rgbClr val="66AFB8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730212" y="2282114"/>
              <a:ext cx="585053" cy="850664"/>
            </a:xfrm>
            <a:custGeom>
              <a:rect b="b" l="l" r="r" t="t"/>
              <a:pathLst>
                <a:path extrusionOk="0" h="9410" w="6472">
                  <a:moveTo>
                    <a:pt x="4471" y="1"/>
                  </a:moveTo>
                  <a:lnTo>
                    <a:pt x="4189" y="32"/>
                  </a:lnTo>
                  <a:lnTo>
                    <a:pt x="3877" y="95"/>
                  </a:lnTo>
                  <a:lnTo>
                    <a:pt x="3564" y="220"/>
                  </a:lnTo>
                  <a:lnTo>
                    <a:pt x="3220" y="376"/>
                  </a:lnTo>
                  <a:lnTo>
                    <a:pt x="2876" y="595"/>
                  </a:lnTo>
                  <a:lnTo>
                    <a:pt x="2564" y="845"/>
                  </a:lnTo>
                  <a:lnTo>
                    <a:pt x="2251" y="1126"/>
                  </a:lnTo>
                  <a:lnTo>
                    <a:pt x="1970" y="1439"/>
                  </a:lnTo>
                  <a:lnTo>
                    <a:pt x="1689" y="1783"/>
                  </a:lnTo>
                  <a:lnTo>
                    <a:pt x="1407" y="2158"/>
                  </a:lnTo>
                  <a:lnTo>
                    <a:pt x="1157" y="2564"/>
                  </a:lnTo>
                  <a:lnTo>
                    <a:pt x="939" y="2970"/>
                  </a:lnTo>
                  <a:lnTo>
                    <a:pt x="720" y="3408"/>
                  </a:lnTo>
                  <a:lnTo>
                    <a:pt x="532" y="3846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190"/>
                  </a:lnTo>
                  <a:lnTo>
                    <a:pt x="63" y="5659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1" y="7003"/>
                  </a:lnTo>
                  <a:lnTo>
                    <a:pt x="63" y="7409"/>
                  </a:lnTo>
                  <a:lnTo>
                    <a:pt x="126" y="7753"/>
                  </a:lnTo>
                  <a:lnTo>
                    <a:pt x="251" y="8097"/>
                  </a:lnTo>
                  <a:lnTo>
                    <a:pt x="376" y="8409"/>
                  </a:lnTo>
                  <a:lnTo>
                    <a:pt x="532" y="8659"/>
                  </a:lnTo>
                  <a:lnTo>
                    <a:pt x="720" y="8878"/>
                  </a:lnTo>
                  <a:lnTo>
                    <a:pt x="939" y="9066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9" y="9378"/>
                  </a:lnTo>
                  <a:lnTo>
                    <a:pt x="1970" y="9409"/>
                  </a:lnTo>
                  <a:lnTo>
                    <a:pt x="2251" y="9378"/>
                  </a:lnTo>
                  <a:lnTo>
                    <a:pt x="2564" y="9284"/>
                  </a:lnTo>
                  <a:lnTo>
                    <a:pt x="2876" y="9191"/>
                  </a:lnTo>
                  <a:lnTo>
                    <a:pt x="3220" y="9003"/>
                  </a:lnTo>
                  <a:lnTo>
                    <a:pt x="3564" y="8784"/>
                  </a:lnTo>
                  <a:lnTo>
                    <a:pt x="3877" y="8534"/>
                  </a:lnTo>
                  <a:lnTo>
                    <a:pt x="4189" y="8253"/>
                  </a:lnTo>
                  <a:lnTo>
                    <a:pt x="4471" y="7940"/>
                  </a:lnTo>
                  <a:lnTo>
                    <a:pt x="4752" y="7597"/>
                  </a:lnTo>
                  <a:lnTo>
                    <a:pt x="5033" y="7221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1" y="6002"/>
                  </a:lnTo>
                  <a:lnTo>
                    <a:pt x="5908" y="5565"/>
                  </a:lnTo>
                  <a:lnTo>
                    <a:pt x="6065" y="5096"/>
                  </a:lnTo>
                  <a:lnTo>
                    <a:pt x="6190" y="4658"/>
                  </a:lnTo>
                  <a:lnTo>
                    <a:pt x="6315" y="4189"/>
                  </a:lnTo>
                  <a:lnTo>
                    <a:pt x="6377" y="3721"/>
                  </a:lnTo>
                  <a:lnTo>
                    <a:pt x="6440" y="3283"/>
                  </a:lnTo>
                  <a:lnTo>
                    <a:pt x="6471" y="2814"/>
                  </a:lnTo>
                  <a:lnTo>
                    <a:pt x="6440" y="2408"/>
                  </a:lnTo>
                  <a:lnTo>
                    <a:pt x="6377" y="2001"/>
                  </a:lnTo>
                  <a:lnTo>
                    <a:pt x="6315" y="1626"/>
                  </a:lnTo>
                  <a:lnTo>
                    <a:pt x="6190" y="1283"/>
                  </a:lnTo>
                  <a:lnTo>
                    <a:pt x="6065" y="1001"/>
                  </a:lnTo>
                  <a:lnTo>
                    <a:pt x="5908" y="720"/>
                  </a:lnTo>
                  <a:lnTo>
                    <a:pt x="5721" y="501"/>
                  </a:lnTo>
                  <a:lnTo>
                    <a:pt x="5502" y="314"/>
                  </a:lnTo>
                  <a:lnTo>
                    <a:pt x="5283" y="189"/>
                  </a:lnTo>
                  <a:lnTo>
                    <a:pt x="5033" y="63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837600" y="2440396"/>
              <a:ext cx="367466" cy="531281"/>
            </a:xfrm>
            <a:custGeom>
              <a:rect b="b" l="l" r="r" t="t"/>
              <a:pathLst>
                <a:path extrusionOk="0" h="5877" w="4065">
                  <a:moveTo>
                    <a:pt x="2626" y="0"/>
                  </a:moveTo>
                  <a:lnTo>
                    <a:pt x="2439" y="63"/>
                  </a:lnTo>
                  <a:lnTo>
                    <a:pt x="2251" y="125"/>
                  </a:lnTo>
                  <a:lnTo>
                    <a:pt x="2032" y="250"/>
                  </a:lnTo>
                  <a:lnTo>
                    <a:pt x="1813" y="375"/>
                  </a:lnTo>
                  <a:lnTo>
                    <a:pt x="1626" y="532"/>
                  </a:lnTo>
                  <a:lnTo>
                    <a:pt x="1438" y="719"/>
                  </a:lnTo>
                  <a:lnTo>
                    <a:pt x="1251" y="907"/>
                  </a:lnTo>
                  <a:lnTo>
                    <a:pt x="907" y="1344"/>
                  </a:lnTo>
                  <a:lnTo>
                    <a:pt x="594" y="1876"/>
                  </a:lnTo>
                  <a:lnTo>
                    <a:pt x="344" y="2407"/>
                  </a:lnTo>
                  <a:lnTo>
                    <a:pt x="157" y="2970"/>
                  </a:lnTo>
                  <a:lnTo>
                    <a:pt x="32" y="3532"/>
                  </a:lnTo>
                  <a:lnTo>
                    <a:pt x="1" y="3845"/>
                  </a:lnTo>
                  <a:lnTo>
                    <a:pt x="1" y="4126"/>
                  </a:lnTo>
                  <a:lnTo>
                    <a:pt x="1" y="4376"/>
                  </a:lnTo>
                  <a:lnTo>
                    <a:pt x="32" y="4626"/>
                  </a:lnTo>
                  <a:lnTo>
                    <a:pt x="94" y="4877"/>
                  </a:lnTo>
                  <a:lnTo>
                    <a:pt x="157" y="5064"/>
                  </a:lnTo>
                  <a:lnTo>
                    <a:pt x="251" y="5252"/>
                  </a:lnTo>
                  <a:lnTo>
                    <a:pt x="344" y="5439"/>
                  </a:lnTo>
                  <a:lnTo>
                    <a:pt x="469" y="5564"/>
                  </a:lnTo>
                  <a:lnTo>
                    <a:pt x="594" y="5689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3" y="5877"/>
                  </a:lnTo>
                  <a:lnTo>
                    <a:pt x="1438" y="5877"/>
                  </a:lnTo>
                  <a:lnTo>
                    <a:pt x="1626" y="5814"/>
                  </a:lnTo>
                  <a:lnTo>
                    <a:pt x="1813" y="5752"/>
                  </a:lnTo>
                  <a:lnTo>
                    <a:pt x="2032" y="5658"/>
                  </a:lnTo>
                  <a:lnTo>
                    <a:pt x="2251" y="5502"/>
                  </a:lnTo>
                  <a:lnTo>
                    <a:pt x="2439" y="5345"/>
                  </a:lnTo>
                  <a:lnTo>
                    <a:pt x="2626" y="5189"/>
                  </a:lnTo>
                  <a:lnTo>
                    <a:pt x="2814" y="4970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0" y="3470"/>
                  </a:lnTo>
                  <a:lnTo>
                    <a:pt x="3908" y="2907"/>
                  </a:lnTo>
                  <a:lnTo>
                    <a:pt x="4033" y="2345"/>
                  </a:lnTo>
                  <a:lnTo>
                    <a:pt x="4064" y="2063"/>
                  </a:lnTo>
                  <a:lnTo>
                    <a:pt x="4064" y="1782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0" y="1032"/>
                  </a:lnTo>
                  <a:lnTo>
                    <a:pt x="3908" y="813"/>
                  </a:lnTo>
                  <a:lnTo>
                    <a:pt x="3814" y="626"/>
                  </a:lnTo>
                  <a:lnTo>
                    <a:pt x="3720" y="469"/>
                  </a:lnTo>
                  <a:lnTo>
                    <a:pt x="3595" y="313"/>
                  </a:lnTo>
                  <a:lnTo>
                    <a:pt x="3470" y="219"/>
                  </a:lnTo>
                  <a:lnTo>
                    <a:pt x="3314" y="125"/>
                  </a:lnTo>
                  <a:lnTo>
                    <a:pt x="3158" y="63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863001" y="2477096"/>
              <a:ext cx="316572" cy="460678"/>
            </a:xfrm>
            <a:custGeom>
              <a:rect b="b" l="l" r="r" t="t"/>
              <a:pathLst>
                <a:path extrusionOk="0" h="5096" w="3502">
                  <a:moveTo>
                    <a:pt x="2283" y="1"/>
                  </a:moveTo>
                  <a:lnTo>
                    <a:pt x="2095" y="32"/>
                  </a:lnTo>
                  <a:lnTo>
                    <a:pt x="1939" y="95"/>
                  </a:lnTo>
                  <a:lnTo>
                    <a:pt x="1751" y="188"/>
                  </a:lnTo>
                  <a:lnTo>
                    <a:pt x="1564" y="313"/>
                  </a:lnTo>
                  <a:lnTo>
                    <a:pt x="1407" y="438"/>
                  </a:lnTo>
                  <a:lnTo>
                    <a:pt x="1064" y="782"/>
                  </a:lnTo>
                  <a:lnTo>
                    <a:pt x="782" y="1157"/>
                  </a:lnTo>
                  <a:lnTo>
                    <a:pt x="501" y="1595"/>
                  </a:lnTo>
                  <a:lnTo>
                    <a:pt x="282" y="2064"/>
                  </a:lnTo>
                  <a:lnTo>
                    <a:pt x="126" y="2564"/>
                  </a:lnTo>
                  <a:lnTo>
                    <a:pt x="32" y="3064"/>
                  </a:lnTo>
                  <a:lnTo>
                    <a:pt x="1" y="3564"/>
                  </a:lnTo>
                  <a:lnTo>
                    <a:pt x="1" y="3783"/>
                  </a:lnTo>
                  <a:lnTo>
                    <a:pt x="32" y="4002"/>
                  </a:lnTo>
                  <a:lnTo>
                    <a:pt x="63" y="4189"/>
                  </a:lnTo>
                  <a:lnTo>
                    <a:pt x="126" y="4377"/>
                  </a:lnTo>
                  <a:lnTo>
                    <a:pt x="220" y="4533"/>
                  </a:lnTo>
                  <a:lnTo>
                    <a:pt x="282" y="4689"/>
                  </a:lnTo>
                  <a:lnTo>
                    <a:pt x="407" y="4814"/>
                  </a:lnTo>
                  <a:lnTo>
                    <a:pt x="501" y="4908"/>
                  </a:lnTo>
                  <a:lnTo>
                    <a:pt x="626" y="5002"/>
                  </a:lnTo>
                  <a:lnTo>
                    <a:pt x="782" y="5033"/>
                  </a:lnTo>
                  <a:lnTo>
                    <a:pt x="907" y="5064"/>
                  </a:lnTo>
                  <a:lnTo>
                    <a:pt x="1064" y="5096"/>
                  </a:lnTo>
                  <a:lnTo>
                    <a:pt x="1220" y="5064"/>
                  </a:lnTo>
                  <a:lnTo>
                    <a:pt x="1407" y="5033"/>
                  </a:lnTo>
                  <a:lnTo>
                    <a:pt x="1564" y="4971"/>
                  </a:lnTo>
                  <a:lnTo>
                    <a:pt x="1751" y="4877"/>
                  </a:lnTo>
                  <a:lnTo>
                    <a:pt x="1939" y="4752"/>
                  </a:lnTo>
                  <a:lnTo>
                    <a:pt x="2095" y="4627"/>
                  </a:lnTo>
                  <a:lnTo>
                    <a:pt x="2439" y="4314"/>
                  </a:lnTo>
                  <a:lnTo>
                    <a:pt x="2720" y="3908"/>
                  </a:lnTo>
                  <a:lnTo>
                    <a:pt x="3002" y="3470"/>
                  </a:lnTo>
                  <a:lnTo>
                    <a:pt x="3220" y="3001"/>
                  </a:lnTo>
                  <a:lnTo>
                    <a:pt x="3377" y="2501"/>
                  </a:lnTo>
                  <a:lnTo>
                    <a:pt x="3470" y="2032"/>
                  </a:lnTo>
                  <a:lnTo>
                    <a:pt x="3502" y="1532"/>
                  </a:lnTo>
                  <a:lnTo>
                    <a:pt x="3502" y="1282"/>
                  </a:lnTo>
                  <a:lnTo>
                    <a:pt x="3470" y="1063"/>
                  </a:lnTo>
                  <a:lnTo>
                    <a:pt x="3439" y="876"/>
                  </a:lnTo>
                  <a:lnTo>
                    <a:pt x="3377" y="688"/>
                  </a:lnTo>
                  <a:lnTo>
                    <a:pt x="3283" y="532"/>
                  </a:lnTo>
                  <a:lnTo>
                    <a:pt x="3220" y="376"/>
                  </a:lnTo>
                  <a:lnTo>
                    <a:pt x="3095" y="282"/>
                  </a:lnTo>
                  <a:lnTo>
                    <a:pt x="3002" y="157"/>
                  </a:lnTo>
                  <a:lnTo>
                    <a:pt x="2877" y="95"/>
                  </a:lnTo>
                  <a:lnTo>
                    <a:pt x="2720" y="32"/>
                  </a:lnTo>
                  <a:lnTo>
                    <a:pt x="2595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848900" y="2460192"/>
              <a:ext cx="344776" cy="491686"/>
            </a:xfrm>
            <a:custGeom>
              <a:rect b="b" l="l" r="r" t="t"/>
              <a:pathLst>
                <a:path extrusionOk="0" h="5439" w="3814">
                  <a:moveTo>
                    <a:pt x="3064" y="0"/>
                  </a:moveTo>
                  <a:lnTo>
                    <a:pt x="2439" y="1250"/>
                  </a:lnTo>
                  <a:lnTo>
                    <a:pt x="2345" y="1344"/>
                  </a:lnTo>
                  <a:lnTo>
                    <a:pt x="2251" y="1407"/>
                  </a:lnTo>
                  <a:lnTo>
                    <a:pt x="2220" y="1376"/>
                  </a:lnTo>
                  <a:lnTo>
                    <a:pt x="2189" y="1376"/>
                  </a:lnTo>
                  <a:lnTo>
                    <a:pt x="2157" y="1250"/>
                  </a:lnTo>
                  <a:lnTo>
                    <a:pt x="2157" y="31"/>
                  </a:lnTo>
                  <a:lnTo>
                    <a:pt x="1657" y="313"/>
                  </a:lnTo>
                  <a:lnTo>
                    <a:pt x="1657" y="1563"/>
                  </a:lnTo>
                  <a:lnTo>
                    <a:pt x="1626" y="1688"/>
                  </a:lnTo>
                  <a:lnTo>
                    <a:pt x="1563" y="1813"/>
                  </a:lnTo>
                  <a:lnTo>
                    <a:pt x="1470" y="1876"/>
                  </a:lnTo>
                  <a:lnTo>
                    <a:pt x="1438" y="1876"/>
                  </a:lnTo>
                  <a:lnTo>
                    <a:pt x="1376" y="1844"/>
                  </a:lnTo>
                  <a:lnTo>
                    <a:pt x="751" y="1376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3" y="2563"/>
                  </a:lnTo>
                  <a:lnTo>
                    <a:pt x="1063" y="2626"/>
                  </a:lnTo>
                  <a:lnTo>
                    <a:pt x="1063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501"/>
                  </a:lnTo>
                  <a:lnTo>
                    <a:pt x="1" y="4157"/>
                  </a:lnTo>
                  <a:lnTo>
                    <a:pt x="907" y="3626"/>
                  </a:lnTo>
                  <a:lnTo>
                    <a:pt x="1001" y="3626"/>
                  </a:lnTo>
                  <a:lnTo>
                    <a:pt x="1063" y="3689"/>
                  </a:lnTo>
                  <a:lnTo>
                    <a:pt x="1063" y="3782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3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7" y="4189"/>
                  </a:lnTo>
                  <a:lnTo>
                    <a:pt x="1657" y="5408"/>
                  </a:lnTo>
                  <a:lnTo>
                    <a:pt x="2157" y="5126"/>
                  </a:lnTo>
                  <a:lnTo>
                    <a:pt x="2157" y="3907"/>
                  </a:lnTo>
                  <a:lnTo>
                    <a:pt x="2189" y="3751"/>
                  </a:lnTo>
                  <a:lnTo>
                    <a:pt x="2251" y="3657"/>
                  </a:lnTo>
                  <a:lnTo>
                    <a:pt x="2345" y="3595"/>
                  </a:lnTo>
                  <a:lnTo>
                    <a:pt x="2439" y="3595"/>
                  </a:lnTo>
                  <a:lnTo>
                    <a:pt x="3064" y="4095"/>
                  </a:lnTo>
                  <a:lnTo>
                    <a:pt x="3439" y="3407"/>
                  </a:lnTo>
                  <a:lnTo>
                    <a:pt x="2782" y="2907"/>
                  </a:lnTo>
                  <a:lnTo>
                    <a:pt x="2751" y="2876"/>
                  </a:lnTo>
                  <a:lnTo>
                    <a:pt x="2751" y="2813"/>
                  </a:lnTo>
                  <a:lnTo>
                    <a:pt x="2751" y="2720"/>
                  </a:lnTo>
                  <a:lnTo>
                    <a:pt x="2814" y="2595"/>
                  </a:lnTo>
                  <a:lnTo>
                    <a:pt x="2908" y="2501"/>
                  </a:lnTo>
                  <a:lnTo>
                    <a:pt x="3814" y="1969"/>
                  </a:lnTo>
                  <a:lnTo>
                    <a:pt x="3814" y="1282"/>
                  </a:lnTo>
                  <a:lnTo>
                    <a:pt x="2908" y="1813"/>
                  </a:lnTo>
                  <a:lnTo>
                    <a:pt x="2845" y="1844"/>
                  </a:lnTo>
                  <a:lnTo>
                    <a:pt x="2814" y="1844"/>
                  </a:lnTo>
                  <a:lnTo>
                    <a:pt x="2751" y="1782"/>
                  </a:lnTo>
                  <a:lnTo>
                    <a:pt x="2751" y="1657"/>
                  </a:lnTo>
                  <a:lnTo>
                    <a:pt x="2782" y="1532"/>
                  </a:lnTo>
                  <a:lnTo>
                    <a:pt x="3439" y="282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6978887" y="2646677"/>
              <a:ext cx="84883" cy="121588"/>
            </a:xfrm>
            <a:custGeom>
              <a:rect b="b" l="l" r="r" t="t"/>
              <a:pathLst>
                <a:path extrusionOk="0" h="1345" w="939">
                  <a:moveTo>
                    <a:pt x="563" y="0"/>
                  </a:moveTo>
                  <a:lnTo>
                    <a:pt x="469" y="31"/>
                  </a:lnTo>
                  <a:lnTo>
                    <a:pt x="376" y="125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32" y="657"/>
                  </a:lnTo>
                  <a:lnTo>
                    <a:pt x="0" y="938"/>
                  </a:lnTo>
                  <a:lnTo>
                    <a:pt x="32" y="1063"/>
                  </a:lnTo>
                  <a:lnTo>
                    <a:pt x="32" y="1157"/>
                  </a:lnTo>
                  <a:lnTo>
                    <a:pt x="94" y="1219"/>
                  </a:lnTo>
                  <a:lnTo>
                    <a:pt x="157" y="1282"/>
                  </a:lnTo>
                  <a:lnTo>
                    <a:pt x="219" y="1313"/>
                  </a:lnTo>
                  <a:lnTo>
                    <a:pt x="282" y="1344"/>
                  </a:lnTo>
                  <a:lnTo>
                    <a:pt x="376" y="1313"/>
                  </a:lnTo>
                  <a:lnTo>
                    <a:pt x="469" y="1282"/>
                  </a:lnTo>
                  <a:lnTo>
                    <a:pt x="563" y="1219"/>
                  </a:lnTo>
                  <a:lnTo>
                    <a:pt x="657" y="1125"/>
                  </a:lnTo>
                  <a:lnTo>
                    <a:pt x="782" y="907"/>
                  </a:lnTo>
                  <a:lnTo>
                    <a:pt x="907" y="657"/>
                  </a:lnTo>
                  <a:lnTo>
                    <a:pt x="938" y="407"/>
                  </a:lnTo>
                  <a:lnTo>
                    <a:pt x="938" y="281"/>
                  </a:lnTo>
                  <a:lnTo>
                    <a:pt x="907" y="188"/>
                  </a:lnTo>
                  <a:lnTo>
                    <a:pt x="844" y="94"/>
                  </a:lnTo>
                  <a:lnTo>
                    <a:pt x="782" y="31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3630672" y="1290393"/>
              <a:ext cx="1641709" cy="1492052"/>
            </a:xfrm>
            <a:custGeom>
              <a:rect b="b" l="l" r="r" t="t"/>
              <a:pathLst>
                <a:path extrusionOk="0" h="16505" w="18161">
                  <a:moveTo>
                    <a:pt x="7909" y="1"/>
                  </a:moveTo>
                  <a:lnTo>
                    <a:pt x="7627" y="63"/>
                  </a:lnTo>
                  <a:lnTo>
                    <a:pt x="7377" y="157"/>
                  </a:lnTo>
                  <a:lnTo>
                    <a:pt x="7127" y="313"/>
                  </a:lnTo>
                  <a:lnTo>
                    <a:pt x="6908" y="501"/>
                  </a:lnTo>
                  <a:lnTo>
                    <a:pt x="0" y="8315"/>
                  </a:lnTo>
                  <a:lnTo>
                    <a:pt x="0" y="8471"/>
                  </a:lnTo>
                  <a:lnTo>
                    <a:pt x="125" y="8878"/>
                  </a:lnTo>
                  <a:lnTo>
                    <a:pt x="188" y="9190"/>
                  </a:lnTo>
                  <a:lnTo>
                    <a:pt x="313" y="9534"/>
                  </a:lnTo>
                  <a:lnTo>
                    <a:pt x="501" y="9909"/>
                  </a:lnTo>
                  <a:lnTo>
                    <a:pt x="688" y="10347"/>
                  </a:lnTo>
                  <a:lnTo>
                    <a:pt x="938" y="10784"/>
                  </a:lnTo>
                  <a:lnTo>
                    <a:pt x="1251" y="11253"/>
                  </a:lnTo>
                  <a:lnTo>
                    <a:pt x="1626" y="11722"/>
                  </a:lnTo>
                  <a:lnTo>
                    <a:pt x="2032" y="12222"/>
                  </a:lnTo>
                  <a:lnTo>
                    <a:pt x="2532" y="12722"/>
                  </a:lnTo>
                  <a:lnTo>
                    <a:pt x="3095" y="13191"/>
                  </a:lnTo>
                  <a:lnTo>
                    <a:pt x="3751" y="13660"/>
                  </a:lnTo>
                  <a:lnTo>
                    <a:pt x="4470" y="14098"/>
                  </a:lnTo>
                  <a:lnTo>
                    <a:pt x="5314" y="14567"/>
                  </a:lnTo>
                  <a:lnTo>
                    <a:pt x="6127" y="14942"/>
                  </a:lnTo>
                  <a:lnTo>
                    <a:pt x="6940" y="15285"/>
                  </a:lnTo>
                  <a:lnTo>
                    <a:pt x="7721" y="15567"/>
                  </a:lnTo>
                  <a:lnTo>
                    <a:pt x="8502" y="15786"/>
                  </a:lnTo>
                  <a:lnTo>
                    <a:pt x="9221" y="15973"/>
                  </a:lnTo>
                  <a:lnTo>
                    <a:pt x="9909" y="16129"/>
                  </a:lnTo>
                  <a:lnTo>
                    <a:pt x="10565" y="16254"/>
                  </a:lnTo>
                  <a:lnTo>
                    <a:pt x="11128" y="16348"/>
                  </a:lnTo>
                  <a:lnTo>
                    <a:pt x="11659" y="16411"/>
                  </a:lnTo>
                  <a:lnTo>
                    <a:pt x="12535" y="16473"/>
                  </a:lnTo>
                  <a:lnTo>
                    <a:pt x="13066" y="16505"/>
                  </a:lnTo>
                  <a:lnTo>
                    <a:pt x="13285" y="16505"/>
                  </a:lnTo>
                  <a:lnTo>
                    <a:pt x="17973" y="8003"/>
                  </a:lnTo>
                  <a:lnTo>
                    <a:pt x="18098" y="7690"/>
                  </a:lnTo>
                  <a:lnTo>
                    <a:pt x="18161" y="7377"/>
                  </a:lnTo>
                  <a:lnTo>
                    <a:pt x="18161" y="7034"/>
                  </a:lnTo>
                  <a:lnTo>
                    <a:pt x="18098" y="6721"/>
                  </a:lnTo>
                  <a:lnTo>
                    <a:pt x="18005" y="6440"/>
                  </a:lnTo>
                  <a:lnTo>
                    <a:pt x="17817" y="6158"/>
                  </a:lnTo>
                  <a:lnTo>
                    <a:pt x="17598" y="5908"/>
                  </a:lnTo>
                  <a:lnTo>
                    <a:pt x="17317" y="5721"/>
                  </a:lnTo>
                  <a:lnTo>
                    <a:pt x="15535" y="4689"/>
                  </a:lnTo>
                  <a:lnTo>
                    <a:pt x="14504" y="4064"/>
                  </a:lnTo>
                  <a:lnTo>
                    <a:pt x="13410" y="3376"/>
                  </a:lnTo>
                  <a:lnTo>
                    <a:pt x="12285" y="2657"/>
                  </a:lnTo>
                  <a:lnTo>
                    <a:pt x="11159" y="1907"/>
                  </a:lnTo>
                  <a:lnTo>
                    <a:pt x="10034" y="1126"/>
                  </a:lnTo>
                  <a:lnTo>
                    <a:pt x="9003" y="313"/>
                  </a:lnTo>
                  <a:lnTo>
                    <a:pt x="8753" y="157"/>
                  </a:lnTo>
                  <a:lnTo>
                    <a:pt x="8471" y="63"/>
                  </a:lnTo>
                  <a:lnTo>
                    <a:pt x="819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4693080" y="747933"/>
              <a:ext cx="1339420" cy="796876"/>
            </a:xfrm>
            <a:custGeom>
              <a:rect b="b" l="l" r="r" t="t"/>
              <a:pathLst>
                <a:path extrusionOk="0" h="8815" w="14817">
                  <a:moveTo>
                    <a:pt x="6033" y="0"/>
                  </a:moveTo>
                  <a:lnTo>
                    <a:pt x="5752" y="31"/>
                  </a:lnTo>
                  <a:lnTo>
                    <a:pt x="5502" y="63"/>
                  </a:lnTo>
                  <a:lnTo>
                    <a:pt x="5220" y="125"/>
                  </a:lnTo>
                  <a:lnTo>
                    <a:pt x="4970" y="250"/>
                  </a:lnTo>
                  <a:lnTo>
                    <a:pt x="500" y="2532"/>
                  </a:lnTo>
                  <a:lnTo>
                    <a:pt x="375" y="2626"/>
                  </a:lnTo>
                  <a:lnTo>
                    <a:pt x="282" y="2688"/>
                  </a:lnTo>
                  <a:lnTo>
                    <a:pt x="125" y="2876"/>
                  </a:lnTo>
                  <a:lnTo>
                    <a:pt x="31" y="3126"/>
                  </a:lnTo>
                  <a:lnTo>
                    <a:pt x="0" y="3345"/>
                  </a:lnTo>
                  <a:lnTo>
                    <a:pt x="0" y="3595"/>
                  </a:lnTo>
                  <a:lnTo>
                    <a:pt x="94" y="3814"/>
                  </a:lnTo>
                  <a:lnTo>
                    <a:pt x="250" y="4032"/>
                  </a:lnTo>
                  <a:lnTo>
                    <a:pt x="344" y="4126"/>
                  </a:lnTo>
                  <a:lnTo>
                    <a:pt x="469" y="4189"/>
                  </a:lnTo>
                  <a:lnTo>
                    <a:pt x="7940" y="8502"/>
                  </a:lnTo>
                  <a:lnTo>
                    <a:pt x="8221" y="8627"/>
                  </a:lnTo>
                  <a:lnTo>
                    <a:pt x="8502" y="8721"/>
                  </a:lnTo>
                  <a:lnTo>
                    <a:pt x="8784" y="8784"/>
                  </a:lnTo>
                  <a:lnTo>
                    <a:pt x="9065" y="8815"/>
                  </a:lnTo>
                  <a:lnTo>
                    <a:pt x="9346" y="8784"/>
                  </a:lnTo>
                  <a:lnTo>
                    <a:pt x="9627" y="8721"/>
                  </a:lnTo>
                  <a:lnTo>
                    <a:pt x="9909" y="8627"/>
                  </a:lnTo>
                  <a:lnTo>
                    <a:pt x="10159" y="8502"/>
                  </a:lnTo>
                  <a:lnTo>
                    <a:pt x="14347" y="6095"/>
                  </a:lnTo>
                  <a:lnTo>
                    <a:pt x="14566" y="5939"/>
                  </a:lnTo>
                  <a:lnTo>
                    <a:pt x="14691" y="5752"/>
                  </a:lnTo>
                  <a:lnTo>
                    <a:pt x="14785" y="5501"/>
                  </a:lnTo>
                  <a:lnTo>
                    <a:pt x="14816" y="5283"/>
                  </a:lnTo>
                  <a:lnTo>
                    <a:pt x="14785" y="5033"/>
                  </a:lnTo>
                  <a:lnTo>
                    <a:pt x="14691" y="4814"/>
                  </a:lnTo>
                  <a:lnTo>
                    <a:pt x="14566" y="4626"/>
                  </a:lnTo>
                  <a:lnTo>
                    <a:pt x="14347" y="4470"/>
                  </a:lnTo>
                  <a:lnTo>
                    <a:pt x="7064" y="313"/>
                  </a:lnTo>
                  <a:lnTo>
                    <a:pt x="6814" y="188"/>
                  </a:lnTo>
                  <a:lnTo>
                    <a:pt x="6564" y="94"/>
                  </a:lnTo>
                  <a:lnTo>
                    <a:pt x="6314" y="31"/>
                  </a:lnTo>
                  <a:lnTo>
                    <a:pt x="6033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3240710" y="1883744"/>
              <a:ext cx="3266514" cy="1980935"/>
            </a:xfrm>
            <a:custGeom>
              <a:rect b="b" l="l" r="r" t="t"/>
              <a:pathLst>
                <a:path extrusionOk="0" h="21913" w="36135">
                  <a:moveTo>
                    <a:pt x="36134" y="1"/>
                  </a:moveTo>
                  <a:lnTo>
                    <a:pt x="26632" y="5908"/>
                  </a:lnTo>
                  <a:lnTo>
                    <a:pt x="22162" y="8690"/>
                  </a:lnTo>
                  <a:lnTo>
                    <a:pt x="20287" y="9847"/>
                  </a:lnTo>
                  <a:lnTo>
                    <a:pt x="19506" y="10816"/>
                  </a:lnTo>
                  <a:lnTo>
                    <a:pt x="19412" y="10878"/>
                  </a:lnTo>
                  <a:lnTo>
                    <a:pt x="19130" y="11066"/>
                  </a:lnTo>
                  <a:lnTo>
                    <a:pt x="18630" y="11347"/>
                  </a:lnTo>
                  <a:lnTo>
                    <a:pt x="18349" y="11472"/>
                  </a:lnTo>
                  <a:lnTo>
                    <a:pt x="17974" y="11628"/>
                  </a:lnTo>
                  <a:lnTo>
                    <a:pt x="17599" y="11753"/>
                  </a:lnTo>
                  <a:lnTo>
                    <a:pt x="17161" y="11878"/>
                  </a:lnTo>
                  <a:lnTo>
                    <a:pt x="16692" y="11972"/>
                  </a:lnTo>
                  <a:lnTo>
                    <a:pt x="16161" y="12066"/>
                  </a:lnTo>
                  <a:lnTo>
                    <a:pt x="15598" y="12097"/>
                  </a:lnTo>
                  <a:lnTo>
                    <a:pt x="15004" y="12129"/>
                  </a:lnTo>
                  <a:lnTo>
                    <a:pt x="14379" y="12097"/>
                  </a:lnTo>
                  <a:lnTo>
                    <a:pt x="13692" y="12004"/>
                  </a:lnTo>
                  <a:lnTo>
                    <a:pt x="13067" y="11910"/>
                  </a:lnTo>
                  <a:lnTo>
                    <a:pt x="12379" y="11785"/>
                  </a:lnTo>
                  <a:lnTo>
                    <a:pt x="11660" y="11628"/>
                  </a:lnTo>
                  <a:lnTo>
                    <a:pt x="10910" y="11410"/>
                  </a:lnTo>
                  <a:lnTo>
                    <a:pt x="10128" y="11191"/>
                  </a:lnTo>
                  <a:lnTo>
                    <a:pt x="9316" y="10878"/>
                  </a:lnTo>
                  <a:lnTo>
                    <a:pt x="8534" y="10503"/>
                  </a:lnTo>
                  <a:lnTo>
                    <a:pt x="7721" y="10097"/>
                  </a:lnTo>
                  <a:lnTo>
                    <a:pt x="6940" y="9565"/>
                  </a:lnTo>
                  <a:lnTo>
                    <a:pt x="6565" y="9284"/>
                  </a:lnTo>
                  <a:lnTo>
                    <a:pt x="6190" y="9003"/>
                  </a:lnTo>
                  <a:lnTo>
                    <a:pt x="5784" y="8659"/>
                  </a:lnTo>
                  <a:lnTo>
                    <a:pt x="5440" y="8315"/>
                  </a:lnTo>
                  <a:lnTo>
                    <a:pt x="5065" y="7940"/>
                  </a:lnTo>
                  <a:lnTo>
                    <a:pt x="4721" y="7565"/>
                  </a:lnTo>
                  <a:lnTo>
                    <a:pt x="4377" y="7127"/>
                  </a:lnTo>
                  <a:lnTo>
                    <a:pt x="4033" y="6690"/>
                  </a:lnTo>
                  <a:lnTo>
                    <a:pt x="3721" y="6221"/>
                  </a:lnTo>
                  <a:lnTo>
                    <a:pt x="3408" y="5690"/>
                  </a:lnTo>
                  <a:lnTo>
                    <a:pt x="3095" y="5158"/>
                  </a:lnTo>
                  <a:lnTo>
                    <a:pt x="2814" y="4596"/>
                  </a:lnTo>
                  <a:lnTo>
                    <a:pt x="2564" y="4002"/>
                  </a:lnTo>
                  <a:lnTo>
                    <a:pt x="2314" y="3376"/>
                  </a:lnTo>
                  <a:lnTo>
                    <a:pt x="2033" y="3720"/>
                  </a:lnTo>
                  <a:lnTo>
                    <a:pt x="188" y="8096"/>
                  </a:lnTo>
                  <a:lnTo>
                    <a:pt x="157" y="8284"/>
                  </a:lnTo>
                  <a:lnTo>
                    <a:pt x="95" y="8847"/>
                  </a:lnTo>
                  <a:lnTo>
                    <a:pt x="32" y="9722"/>
                  </a:lnTo>
                  <a:lnTo>
                    <a:pt x="1" y="10847"/>
                  </a:lnTo>
                  <a:lnTo>
                    <a:pt x="1" y="11503"/>
                  </a:lnTo>
                  <a:lnTo>
                    <a:pt x="63" y="12191"/>
                  </a:lnTo>
                  <a:lnTo>
                    <a:pt x="126" y="12941"/>
                  </a:lnTo>
                  <a:lnTo>
                    <a:pt x="220" y="13723"/>
                  </a:lnTo>
                  <a:lnTo>
                    <a:pt x="376" y="14535"/>
                  </a:lnTo>
                  <a:lnTo>
                    <a:pt x="564" y="15348"/>
                  </a:lnTo>
                  <a:lnTo>
                    <a:pt x="814" y="16192"/>
                  </a:lnTo>
                  <a:lnTo>
                    <a:pt x="1095" y="17067"/>
                  </a:lnTo>
                  <a:lnTo>
                    <a:pt x="9472" y="21912"/>
                  </a:lnTo>
                  <a:lnTo>
                    <a:pt x="9566" y="21725"/>
                  </a:lnTo>
                  <a:lnTo>
                    <a:pt x="9878" y="21256"/>
                  </a:lnTo>
                  <a:lnTo>
                    <a:pt x="10410" y="20599"/>
                  </a:lnTo>
                  <a:lnTo>
                    <a:pt x="10753" y="20193"/>
                  </a:lnTo>
                  <a:lnTo>
                    <a:pt x="11129" y="19787"/>
                  </a:lnTo>
                  <a:lnTo>
                    <a:pt x="11597" y="19349"/>
                  </a:lnTo>
                  <a:lnTo>
                    <a:pt x="12066" y="18943"/>
                  </a:lnTo>
                  <a:lnTo>
                    <a:pt x="12598" y="18505"/>
                  </a:lnTo>
                  <a:lnTo>
                    <a:pt x="13192" y="18130"/>
                  </a:lnTo>
                  <a:lnTo>
                    <a:pt x="13848" y="17755"/>
                  </a:lnTo>
                  <a:lnTo>
                    <a:pt x="14536" y="17442"/>
                  </a:lnTo>
                  <a:lnTo>
                    <a:pt x="15255" y="17161"/>
                  </a:lnTo>
                  <a:lnTo>
                    <a:pt x="15630" y="17036"/>
                  </a:lnTo>
                  <a:lnTo>
                    <a:pt x="16036" y="16942"/>
                  </a:lnTo>
                  <a:lnTo>
                    <a:pt x="16411" y="16848"/>
                  </a:lnTo>
                  <a:lnTo>
                    <a:pt x="16786" y="16786"/>
                  </a:lnTo>
                  <a:lnTo>
                    <a:pt x="17505" y="16755"/>
                  </a:lnTo>
                  <a:lnTo>
                    <a:pt x="18130" y="16755"/>
                  </a:lnTo>
                  <a:lnTo>
                    <a:pt x="18724" y="16848"/>
                  </a:lnTo>
                  <a:lnTo>
                    <a:pt x="19224" y="16973"/>
                  </a:lnTo>
                  <a:lnTo>
                    <a:pt x="19693" y="17130"/>
                  </a:lnTo>
                  <a:lnTo>
                    <a:pt x="20099" y="17349"/>
                  </a:lnTo>
                  <a:lnTo>
                    <a:pt x="20475" y="17567"/>
                  </a:lnTo>
                  <a:lnTo>
                    <a:pt x="20756" y="17786"/>
                  </a:lnTo>
                  <a:lnTo>
                    <a:pt x="21037" y="18036"/>
                  </a:lnTo>
                  <a:lnTo>
                    <a:pt x="21225" y="18255"/>
                  </a:lnTo>
                  <a:lnTo>
                    <a:pt x="21412" y="18474"/>
                  </a:lnTo>
                  <a:lnTo>
                    <a:pt x="21631" y="18786"/>
                  </a:lnTo>
                  <a:lnTo>
                    <a:pt x="21694" y="18911"/>
                  </a:lnTo>
                  <a:lnTo>
                    <a:pt x="34790" y="11347"/>
                  </a:lnTo>
                  <a:lnTo>
                    <a:pt x="361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4647882" y="3494309"/>
              <a:ext cx="584962" cy="847771"/>
            </a:xfrm>
            <a:custGeom>
              <a:rect b="b" l="l" r="r" t="t"/>
              <a:pathLst>
                <a:path extrusionOk="0" h="9378" w="6471">
                  <a:moveTo>
                    <a:pt x="4189" y="0"/>
                  </a:moveTo>
                  <a:lnTo>
                    <a:pt x="3876" y="94"/>
                  </a:lnTo>
                  <a:lnTo>
                    <a:pt x="3563" y="219"/>
                  </a:lnTo>
                  <a:lnTo>
                    <a:pt x="3220" y="376"/>
                  </a:lnTo>
                  <a:lnTo>
                    <a:pt x="2907" y="594"/>
                  </a:lnTo>
                  <a:lnTo>
                    <a:pt x="2563" y="844"/>
                  </a:lnTo>
                  <a:lnTo>
                    <a:pt x="2251" y="1126"/>
                  </a:lnTo>
                  <a:lnTo>
                    <a:pt x="1969" y="1438"/>
                  </a:lnTo>
                  <a:lnTo>
                    <a:pt x="1688" y="1782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376"/>
                  </a:lnTo>
                  <a:lnTo>
                    <a:pt x="531" y="3814"/>
                  </a:lnTo>
                  <a:lnTo>
                    <a:pt x="375" y="4283"/>
                  </a:lnTo>
                  <a:lnTo>
                    <a:pt x="250" y="4720"/>
                  </a:lnTo>
                  <a:lnTo>
                    <a:pt x="125" y="5189"/>
                  </a:lnTo>
                  <a:lnTo>
                    <a:pt x="63" y="5658"/>
                  </a:lnTo>
                  <a:lnTo>
                    <a:pt x="0" y="6096"/>
                  </a:lnTo>
                  <a:lnTo>
                    <a:pt x="0" y="6564"/>
                  </a:lnTo>
                  <a:lnTo>
                    <a:pt x="0" y="7002"/>
                  </a:lnTo>
                  <a:lnTo>
                    <a:pt x="63" y="7377"/>
                  </a:lnTo>
                  <a:lnTo>
                    <a:pt x="125" y="7752"/>
                  </a:lnTo>
                  <a:lnTo>
                    <a:pt x="250" y="8096"/>
                  </a:lnTo>
                  <a:lnTo>
                    <a:pt x="375" y="8377"/>
                  </a:lnTo>
                  <a:lnTo>
                    <a:pt x="531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1"/>
                  </a:lnTo>
                  <a:lnTo>
                    <a:pt x="1407" y="9315"/>
                  </a:lnTo>
                  <a:lnTo>
                    <a:pt x="1688" y="9378"/>
                  </a:lnTo>
                  <a:lnTo>
                    <a:pt x="2251" y="9378"/>
                  </a:lnTo>
                  <a:lnTo>
                    <a:pt x="2563" y="9284"/>
                  </a:lnTo>
                  <a:lnTo>
                    <a:pt x="2907" y="9159"/>
                  </a:lnTo>
                  <a:lnTo>
                    <a:pt x="3220" y="9003"/>
                  </a:lnTo>
                  <a:lnTo>
                    <a:pt x="3563" y="8784"/>
                  </a:lnTo>
                  <a:lnTo>
                    <a:pt x="3876" y="8534"/>
                  </a:lnTo>
                  <a:lnTo>
                    <a:pt x="4189" y="8252"/>
                  </a:lnTo>
                  <a:lnTo>
                    <a:pt x="4470" y="7940"/>
                  </a:lnTo>
                  <a:lnTo>
                    <a:pt x="4751" y="7596"/>
                  </a:lnTo>
                  <a:lnTo>
                    <a:pt x="5033" y="7221"/>
                  </a:lnTo>
                  <a:lnTo>
                    <a:pt x="5283" y="6815"/>
                  </a:lnTo>
                  <a:lnTo>
                    <a:pt x="5501" y="6408"/>
                  </a:lnTo>
                  <a:lnTo>
                    <a:pt x="5720" y="6002"/>
                  </a:lnTo>
                  <a:lnTo>
                    <a:pt x="5908" y="5564"/>
                  </a:lnTo>
                  <a:lnTo>
                    <a:pt x="6064" y="5095"/>
                  </a:lnTo>
                  <a:lnTo>
                    <a:pt x="6220" y="4658"/>
                  </a:lnTo>
                  <a:lnTo>
                    <a:pt x="6314" y="4189"/>
                  </a:lnTo>
                  <a:lnTo>
                    <a:pt x="6408" y="3720"/>
                  </a:lnTo>
                  <a:lnTo>
                    <a:pt x="6439" y="3282"/>
                  </a:lnTo>
                  <a:lnTo>
                    <a:pt x="6470" y="2814"/>
                  </a:lnTo>
                  <a:lnTo>
                    <a:pt x="6439" y="2376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282"/>
                  </a:lnTo>
                  <a:lnTo>
                    <a:pt x="6064" y="1001"/>
                  </a:lnTo>
                  <a:lnTo>
                    <a:pt x="5908" y="719"/>
                  </a:lnTo>
                  <a:lnTo>
                    <a:pt x="5720" y="501"/>
                  </a:lnTo>
                  <a:lnTo>
                    <a:pt x="5501" y="313"/>
                  </a:lnTo>
                  <a:lnTo>
                    <a:pt x="5283" y="157"/>
                  </a:lnTo>
                  <a:lnTo>
                    <a:pt x="5033" y="63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4755181" y="3652500"/>
              <a:ext cx="367466" cy="531371"/>
            </a:xfrm>
            <a:custGeom>
              <a:rect b="b" l="l" r="r" t="t"/>
              <a:pathLst>
                <a:path extrusionOk="0" h="5878" w="4065">
                  <a:moveTo>
                    <a:pt x="2626" y="1"/>
                  </a:moveTo>
                  <a:lnTo>
                    <a:pt x="2439" y="63"/>
                  </a:lnTo>
                  <a:lnTo>
                    <a:pt x="2251" y="126"/>
                  </a:lnTo>
                  <a:lnTo>
                    <a:pt x="2033" y="251"/>
                  </a:lnTo>
                  <a:lnTo>
                    <a:pt x="1814" y="376"/>
                  </a:lnTo>
                  <a:lnTo>
                    <a:pt x="1626" y="532"/>
                  </a:lnTo>
                  <a:lnTo>
                    <a:pt x="1439" y="720"/>
                  </a:lnTo>
                  <a:lnTo>
                    <a:pt x="1251" y="907"/>
                  </a:lnTo>
                  <a:lnTo>
                    <a:pt x="907" y="1345"/>
                  </a:lnTo>
                  <a:lnTo>
                    <a:pt x="595" y="1845"/>
                  </a:lnTo>
                  <a:lnTo>
                    <a:pt x="345" y="2408"/>
                  </a:lnTo>
                  <a:lnTo>
                    <a:pt x="157" y="2970"/>
                  </a:lnTo>
                  <a:lnTo>
                    <a:pt x="63" y="3533"/>
                  </a:lnTo>
                  <a:lnTo>
                    <a:pt x="32" y="3814"/>
                  </a:lnTo>
                  <a:lnTo>
                    <a:pt x="1" y="4096"/>
                  </a:lnTo>
                  <a:lnTo>
                    <a:pt x="32" y="4377"/>
                  </a:lnTo>
                  <a:lnTo>
                    <a:pt x="63" y="4627"/>
                  </a:lnTo>
                  <a:lnTo>
                    <a:pt x="95" y="4877"/>
                  </a:lnTo>
                  <a:lnTo>
                    <a:pt x="157" y="5065"/>
                  </a:lnTo>
                  <a:lnTo>
                    <a:pt x="251" y="5252"/>
                  </a:lnTo>
                  <a:lnTo>
                    <a:pt x="345" y="5408"/>
                  </a:lnTo>
                  <a:lnTo>
                    <a:pt x="470" y="5565"/>
                  </a:lnTo>
                  <a:lnTo>
                    <a:pt x="595" y="5690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4" y="5877"/>
                  </a:lnTo>
                  <a:lnTo>
                    <a:pt x="1439" y="5877"/>
                  </a:lnTo>
                  <a:lnTo>
                    <a:pt x="1626" y="5815"/>
                  </a:lnTo>
                  <a:lnTo>
                    <a:pt x="1814" y="5752"/>
                  </a:lnTo>
                  <a:lnTo>
                    <a:pt x="2033" y="5658"/>
                  </a:lnTo>
                  <a:lnTo>
                    <a:pt x="2251" y="5502"/>
                  </a:lnTo>
                  <a:lnTo>
                    <a:pt x="2439" y="5346"/>
                  </a:lnTo>
                  <a:lnTo>
                    <a:pt x="2626" y="5158"/>
                  </a:lnTo>
                  <a:lnTo>
                    <a:pt x="2814" y="4971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1" y="3470"/>
                  </a:lnTo>
                  <a:lnTo>
                    <a:pt x="3908" y="2908"/>
                  </a:lnTo>
                  <a:lnTo>
                    <a:pt x="4033" y="2345"/>
                  </a:lnTo>
                  <a:lnTo>
                    <a:pt x="4064" y="2064"/>
                  </a:lnTo>
                  <a:lnTo>
                    <a:pt x="4064" y="1783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1" y="1032"/>
                  </a:lnTo>
                  <a:lnTo>
                    <a:pt x="3908" y="814"/>
                  </a:lnTo>
                  <a:lnTo>
                    <a:pt x="3814" y="626"/>
                  </a:lnTo>
                  <a:lnTo>
                    <a:pt x="3721" y="470"/>
                  </a:lnTo>
                  <a:lnTo>
                    <a:pt x="3595" y="313"/>
                  </a:lnTo>
                  <a:lnTo>
                    <a:pt x="3470" y="188"/>
                  </a:lnTo>
                  <a:lnTo>
                    <a:pt x="3314" y="95"/>
                  </a:lnTo>
                  <a:lnTo>
                    <a:pt x="3158" y="32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4780672" y="3686398"/>
              <a:ext cx="316572" cy="463571"/>
            </a:xfrm>
            <a:custGeom>
              <a:rect b="b" l="l" r="r" t="t"/>
              <a:pathLst>
                <a:path extrusionOk="0" h="5128" w="3502">
                  <a:moveTo>
                    <a:pt x="2438" y="1"/>
                  </a:moveTo>
                  <a:lnTo>
                    <a:pt x="2282" y="32"/>
                  </a:lnTo>
                  <a:lnTo>
                    <a:pt x="2094" y="63"/>
                  </a:lnTo>
                  <a:lnTo>
                    <a:pt x="1938" y="126"/>
                  </a:lnTo>
                  <a:lnTo>
                    <a:pt x="1751" y="220"/>
                  </a:lnTo>
                  <a:lnTo>
                    <a:pt x="1563" y="345"/>
                  </a:lnTo>
                  <a:lnTo>
                    <a:pt x="1407" y="470"/>
                  </a:lnTo>
                  <a:lnTo>
                    <a:pt x="1063" y="814"/>
                  </a:lnTo>
                  <a:lnTo>
                    <a:pt x="782" y="1189"/>
                  </a:lnTo>
                  <a:lnTo>
                    <a:pt x="500" y="1626"/>
                  </a:lnTo>
                  <a:lnTo>
                    <a:pt x="313" y="2095"/>
                  </a:lnTo>
                  <a:lnTo>
                    <a:pt x="125" y="2595"/>
                  </a:lnTo>
                  <a:lnTo>
                    <a:pt x="31" y="3095"/>
                  </a:lnTo>
                  <a:lnTo>
                    <a:pt x="0" y="3564"/>
                  </a:lnTo>
                  <a:lnTo>
                    <a:pt x="0" y="3814"/>
                  </a:lnTo>
                  <a:lnTo>
                    <a:pt x="31" y="4033"/>
                  </a:lnTo>
                  <a:lnTo>
                    <a:pt x="63" y="4221"/>
                  </a:lnTo>
                  <a:lnTo>
                    <a:pt x="125" y="4408"/>
                  </a:lnTo>
                  <a:lnTo>
                    <a:pt x="219" y="4565"/>
                  </a:lnTo>
                  <a:lnTo>
                    <a:pt x="313" y="4721"/>
                  </a:lnTo>
                  <a:lnTo>
                    <a:pt x="407" y="4846"/>
                  </a:lnTo>
                  <a:lnTo>
                    <a:pt x="500" y="4940"/>
                  </a:lnTo>
                  <a:lnTo>
                    <a:pt x="625" y="5002"/>
                  </a:lnTo>
                  <a:lnTo>
                    <a:pt x="782" y="5065"/>
                  </a:lnTo>
                  <a:lnTo>
                    <a:pt x="907" y="5096"/>
                  </a:lnTo>
                  <a:lnTo>
                    <a:pt x="1063" y="5127"/>
                  </a:lnTo>
                  <a:lnTo>
                    <a:pt x="1219" y="5096"/>
                  </a:lnTo>
                  <a:lnTo>
                    <a:pt x="1407" y="5065"/>
                  </a:lnTo>
                  <a:lnTo>
                    <a:pt x="1563" y="5002"/>
                  </a:lnTo>
                  <a:lnTo>
                    <a:pt x="1751" y="4908"/>
                  </a:lnTo>
                  <a:lnTo>
                    <a:pt x="1938" y="4783"/>
                  </a:lnTo>
                  <a:lnTo>
                    <a:pt x="2094" y="4658"/>
                  </a:lnTo>
                  <a:lnTo>
                    <a:pt x="2438" y="4314"/>
                  </a:lnTo>
                  <a:lnTo>
                    <a:pt x="2751" y="3939"/>
                  </a:lnTo>
                  <a:lnTo>
                    <a:pt x="3001" y="3502"/>
                  </a:lnTo>
                  <a:lnTo>
                    <a:pt x="3220" y="3033"/>
                  </a:lnTo>
                  <a:lnTo>
                    <a:pt x="3376" y="2533"/>
                  </a:lnTo>
                  <a:lnTo>
                    <a:pt x="3470" y="2033"/>
                  </a:lnTo>
                  <a:lnTo>
                    <a:pt x="3501" y="1564"/>
                  </a:lnTo>
                  <a:lnTo>
                    <a:pt x="3501" y="1314"/>
                  </a:lnTo>
                  <a:lnTo>
                    <a:pt x="3470" y="1095"/>
                  </a:lnTo>
                  <a:lnTo>
                    <a:pt x="3439" y="907"/>
                  </a:lnTo>
                  <a:lnTo>
                    <a:pt x="3376" y="720"/>
                  </a:lnTo>
                  <a:lnTo>
                    <a:pt x="3282" y="564"/>
                  </a:lnTo>
                  <a:lnTo>
                    <a:pt x="3220" y="407"/>
                  </a:lnTo>
                  <a:lnTo>
                    <a:pt x="3095" y="282"/>
                  </a:lnTo>
                  <a:lnTo>
                    <a:pt x="3001" y="188"/>
                  </a:lnTo>
                  <a:lnTo>
                    <a:pt x="2876" y="126"/>
                  </a:lnTo>
                  <a:lnTo>
                    <a:pt x="2751" y="63"/>
                  </a:lnTo>
                  <a:lnTo>
                    <a:pt x="2595" y="32"/>
                  </a:lnTo>
                  <a:lnTo>
                    <a:pt x="2438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4766480" y="3672297"/>
              <a:ext cx="344866" cy="491776"/>
            </a:xfrm>
            <a:custGeom>
              <a:rect b="b" l="l" r="r" t="t"/>
              <a:pathLst>
                <a:path extrusionOk="0" h="5440" w="3815">
                  <a:moveTo>
                    <a:pt x="3095" y="1"/>
                  </a:moveTo>
                  <a:lnTo>
                    <a:pt x="2439" y="1251"/>
                  </a:lnTo>
                  <a:lnTo>
                    <a:pt x="2345" y="1345"/>
                  </a:lnTo>
                  <a:lnTo>
                    <a:pt x="2251" y="1376"/>
                  </a:lnTo>
                  <a:lnTo>
                    <a:pt x="2220" y="1376"/>
                  </a:lnTo>
                  <a:lnTo>
                    <a:pt x="2189" y="1345"/>
                  </a:lnTo>
                  <a:lnTo>
                    <a:pt x="2158" y="1251"/>
                  </a:lnTo>
                  <a:lnTo>
                    <a:pt x="2158" y="32"/>
                  </a:lnTo>
                  <a:lnTo>
                    <a:pt x="1658" y="313"/>
                  </a:lnTo>
                  <a:lnTo>
                    <a:pt x="1658" y="1532"/>
                  </a:lnTo>
                  <a:lnTo>
                    <a:pt x="1626" y="1689"/>
                  </a:lnTo>
                  <a:lnTo>
                    <a:pt x="1564" y="1782"/>
                  </a:lnTo>
                  <a:lnTo>
                    <a:pt x="1470" y="1845"/>
                  </a:lnTo>
                  <a:lnTo>
                    <a:pt x="1439" y="1876"/>
                  </a:lnTo>
                  <a:lnTo>
                    <a:pt x="1376" y="1845"/>
                  </a:lnTo>
                  <a:lnTo>
                    <a:pt x="751" y="1345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4" y="2564"/>
                  </a:lnTo>
                  <a:lnTo>
                    <a:pt x="1064" y="2626"/>
                  </a:lnTo>
                  <a:lnTo>
                    <a:pt x="1064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470"/>
                  </a:lnTo>
                  <a:lnTo>
                    <a:pt x="1" y="4158"/>
                  </a:lnTo>
                  <a:lnTo>
                    <a:pt x="907" y="3627"/>
                  </a:lnTo>
                  <a:lnTo>
                    <a:pt x="1001" y="3627"/>
                  </a:lnTo>
                  <a:lnTo>
                    <a:pt x="1064" y="3689"/>
                  </a:lnTo>
                  <a:lnTo>
                    <a:pt x="1064" y="3783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4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8" y="4189"/>
                  </a:lnTo>
                  <a:lnTo>
                    <a:pt x="1658" y="5408"/>
                  </a:lnTo>
                  <a:lnTo>
                    <a:pt x="2158" y="5127"/>
                  </a:lnTo>
                  <a:lnTo>
                    <a:pt x="2158" y="3908"/>
                  </a:lnTo>
                  <a:lnTo>
                    <a:pt x="2189" y="3752"/>
                  </a:lnTo>
                  <a:lnTo>
                    <a:pt x="2251" y="3658"/>
                  </a:lnTo>
                  <a:lnTo>
                    <a:pt x="2345" y="3595"/>
                  </a:lnTo>
                  <a:lnTo>
                    <a:pt x="2408" y="3564"/>
                  </a:lnTo>
                  <a:lnTo>
                    <a:pt x="2439" y="3595"/>
                  </a:lnTo>
                  <a:lnTo>
                    <a:pt x="3095" y="4095"/>
                  </a:lnTo>
                  <a:lnTo>
                    <a:pt x="3439" y="3408"/>
                  </a:lnTo>
                  <a:lnTo>
                    <a:pt x="2783" y="2908"/>
                  </a:lnTo>
                  <a:lnTo>
                    <a:pt x="2752" y="2876"/>
                  </a:lnTo>
                  <a:lnTo>
                    <a:pt x="2752" y="2814"/>
                  </a:lnTo>
                  <a:lnTo>
                    <a:pt x="2752" y="2689"/>
                  </a:lnTo>
                  <a:lnTo>
                    <a:pt x="2814" y="2564"/>
                  </a:lnTo>
                  <a:lnTo>
                    <a:pt x="2908" y="2470"/>
                  </a:lnTo>
                  <a:lnTo>
                    <a:pt x="3814" y="1970"/>
                  </a:lnTo>
                  <a:lnTo>
                    <a:pt x="3814" y="1282"/>
                  </a:lnTo>
                  <a:lnTo>
                    <a:pt x="2908" y="1814"/>
                  </a:lnTo>
                  <a:lnTo>
                    <a:pt x="2814" y="1814"/>
                  </a:lnTo>
                  <a:lnTo>
                    <a:pt x="2752" y="1751"/>
                  </a:lnTo>
                  <a:lnTo>
                    <a:pt x="2752" y="1657"/>
                  </a:lnTo>
                  <a:lnTo>
                    <a:pt x="2783" y="1501"/>
                  </a:lnTo>
                  <a:lnTo>
                    <a:pt x="3439" y="282"/>
                  </a:lnTo>
                  <a:lnTo>
                    <a:pt x="30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4896467" y="3858781"/>
              <a:ext cx="84883" cy="118786"/>
            </a:xfrm>
            <a:custGeom>
              <a:rect b="b" l="l" r="r" t="t"/>
              <a:pathLst>
                <a:path extrusionOk="0" h="1314" w="939">
                  <a:moveTo>
                    <a:pt x="563" y="1"/>
                  </a:moveTo>
                  <a:lnTo>
                    <a:pt x="470" y="32"/>
                  </a:lnTo>
                  <a:lnTo>
                    <a:pt x="376" y="94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63" y="657"/>
                  </a:lnTo>
                  <a:lnTo>
                    <a:pt x="1" y="938"/>
                  </a:lnTo>
                  <a:lnTo>
                    <a:pt x="32" y="1032"/>
                  </a:lnTo>
                  <a:lnTo>
                    <a:pt x="63" y="1157"/>
                  </a:lnTo>
                  <a:lnTo>
                    <a:pt x="95" y="1220"/>
                  </a:lnTo>
                  <a:lnTo>
                    <a:pt x="157" y="1282"/>
                  </a:lnTo>
                  <a:lnTo>
                    <a:pt x="220" y="1313"/>
                  </a:lnTo>
                  <a:lnTo>
                    <a:pt x="376" y="1313"/>
                  </a:lnTo>
                  <a:lnTo>
                    <a:pt x="470" y="1282"/>
                  </a:lnTo>
                  <a:lnTo>
                    <a:pt x="563" y="1220"/>
                  </a:lnTo>
                  <a:lnTo>
                    <a:pt x="657" y="1126"/>
                  </a:lnTo>
                  <a:lnTo>
                    <a:pt x="813" y="907"/>
                  </a:lnTo>
                  <a:lnTo>
                    <a:pt x="907" y="657"/>
                  </a:lnTo>
                  <a:lnTo>
                    <a:pt x="938" y="376"/>
                  </a:lnTo>
                  <a:lnTo>
                    <a:pt x="938" y="282"/>
                  </a:lnTo>
                  <a:lnTo>
                    <a:pt x="907" y="157"/>
                  </a:lnTo>
                  <a:lnTo>
                    <a:pt x="845" y="94"/>
                  </a:lnTo>
                  <a:lnTo>
                    <a:pt x="813" y="32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3353794" y="3047849"/>
              <a:ext cx="624556" cy="477674"/>
            </a:xfrm>
            <a:custGeom>
              <a:rect b="b" l="l" r="r" t="t"/>
              <a:pathLst>
                <a:path extrusionOk="0" h="5284" w="6909">
                  <a:moveTo>
                    <a:pt x="438" y="1"/>
                  </a:moveTo>
                  <a:lnTo>
                    <a:pt x="313" y="32"/>
                  </a:lnTo>
                  <a:lnTo>
                    <a:pt x="219" y="63"/>
                  </a:lnTo>
                  <a:lnTo>
                    <a:pt x="125" y="126"/>
                  </a:lnTo>
                  <a:lnTo>
                    <a:pt x="63" y="220"/>
                  </a:lnTo>
                  <a:lnTo>
                    <a:pt x="0" y="313"/>
                  </a:lnTo>
                  <a:lnTo>
                    <a:pt x="0" y="438"/>
                  </a:lnTo>
                  <a:lnTo>
                    <a:pt x="0" y="938"/>
                  </a:lnTo>
                  <a:lnTo>
                    <a:pt x="63" y="1501"/>
                  </a:lnTo>
                  <a:lnTo>
                    <a:pt x="188" y="2095"/>
                  </a:lnTo>
                  <a:lnTo>
                    <a:pt x="282" y="2376"/>
                  </a:lnTo>
                  <a:lnTo>
                    <a:pt x="375" y="2689"/>
                  </a:lnTo>
                  <a:lnTo>
                    <a:pt x="500" y="2939"/>
                  </a:lnTo>
                  <a:lnTo>
                    <a:pt x="657" y="3189"/>
                  </a:lnTo>
                  <a:lnTo>
                    <a:pt x="844" y="3408"/>
                  </a:lnTo>
                  <a:lnTo>
                    <a:pt x="1063" y="3627"/>
                  </a:lnTo>
                  <a:lnTo>
                    <a:pt x="1282" y="3877"/>
                  </a:lnTo>
                  <a:lnTo>
                    <a:pt x="1532" y="4064"/>
                  </a:lnTo>
                  <a:lnTo>
                    <a:pt x="2094" y="4471"/>
                  </a:lnTo>
                  <a:lnTo>
                    <a:pt x="2688" y="4783"/>
                  </a:lnTo>
                  <a:lnTo>
                    <a:pt x="3282" y="5033"/>
                  </a:lnTo>
                  <a:lnTo>
                    <a:pt x="3564" y="5127"/>
                  </a:lnTo>
                  <a:lnTo>
                    <a:pt x="3876" y="5189"/>
                  </a:lnTo>
                  <a:lnTo>
                    <a:pt x="4157" y="5252"/>
                  </a:lnTo>
                  <a:lnTo>
                    <a:pt x="4408" y="5283"/>
                  </a:lnTo>
                  <a:lnTo>
                    <a:pt x="4720" y="5283"/>
                  </a:lnTo>
                  <a:lnTo>
                    <a:pt x="5033" y="5221"/>
                  </a:lnTo>
                  <a:lnTo>
                    <a:pt x="5345" y="5158"/>
                  </a:lnTo>
                  <a:lnTo>
                    <a:pt x="5627" y="5033"/>
                  </a:lnTo>
                  <a:lnTo>
                    <a:pt x="5908" y="4908"/>
                  </a:lnTo>
                  <a:lnTo>
                    <a:pt x="6189" y="4783"/>
                  </a:lnTo>
                  <a:lnTo>
                    <a:pt x="6658" y="4502"/>
                  </a:lnTo>
                  <a:lnTo>
                    <a:pt x="6783" y="4377"/>
                  </a:lnTo>
                  <a:lnTo>
                    <a:pt x="6846" y="4252"/>
                  </a:lnTo>
                  <a:lnTo>
                    <a:pt x="6908" y="4127"/>
                  </a:lnTo>
                  <a:lnTo>
                    <a:pt x="6908" y="4002"/>
                  </a:lnTo>
                  <a:lnTo>
                    <a:pt x="6877" y="3845"/>
                  </a:lnTo>
                  <a:lnTo>
                    <a:pt x="6814" y="3720"/>
                  </a:lnTo>
                  <a:lnTo>
                    <a:pt x="6752" y="3595"/>
                  </a:lnTo>
                  <a:lnTo>
                    <a:pt x="6627" y="3502"/>
                  </a:lnTo>
                  <a:lnTo>
                    <a:pt x="657" y="63"/>
                  </a:lnTo>
                  <a:lnTo>
                    <a:pt x="532" y="32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5074454" y="1276291"/>
              <a:ext cx="1480711" cy="1497657"/>
            </a:xfrm>
            <a:custGeom>
              <a:rect b="b" l="l" r="r" t="t"/>
              <a:pathLst>
                <a:path extrusionOk="0" h="16567" w="16380">
                  <a:moveTo>
                    <a:pt x="15536" y="0"/>
                  </a:moveTo>
                  <a:lnTo>
                    <a:pt x="15286" y="32"/>
                  </a:lnTo>
                  <a:lnTo>
                    <a:pt x="15161" y="63"/>
                  </a:lnTo>
                  <a:lnTo>
                    <a:pt x="15036" y="125"/>
                  </a:lnTo>
                  <a:lnTo>
                    <a:pt x="8941" y="3657"/>
                  </a:lnTo>
                  <a:lnTo>
                    <a:pt x="8128" y="4158"/>
                  </a:lnTo>
                  <a:lnTo>
                    <a:pt x="7378" y="4689"/>
                  </a:lnTo>
                  <a:lnTo>
                    <a:pt x="6659" y="5314"/>
                  </a:lnTo>
                  <a:lnTo>
                    <a:pt x="6002" y="5970"/>
                  </a:lnTo>
                  <a:lnTo>
                    <a:pt x="5377" y="6658"/>
                  </a:lnTo>
                  <a:lnTo>
                    <a:pt x="4815" y="7408"/>
                  </a:lnTo>
                  <a:lnTo>
                    <a:pt x="4314" y="8190"/>
                  </a:lnTo>
                  <a:lnTo>
                    <a:pt x="3846" y="9002"/>
                  </a:lnTo>
                  <a:lnTo>
                    <a:pt x="1" y="16567"/>
                  </a:lnTo>
                  <a:lnTo>
                    <a:pt x="15848" y="6721"/>
                  </a:lnTo>
                  <a:lnTo>
                    <a:pt x="16380" y="969"/>
                  </a:lnTo>
                  <a:lnTo>
                    <a:pt x="16380" y="844"/>
                  </a:lnTo>
                  <a:lnTo>
                    <a:pt x="16349" y="719"/>
                  </a:lnTo>
                  <a:lnTo>
                    <a:pt x="16286" y="500"/>
                  </a:lnTo>
                  <a:lnTo>
                    <a:pt x="16161" y="282"/>
                  </a:lnTo>
                  <a:lnTo>
                    <a:pt x="15973" y="157"/>
                  </a:lnTo>
                  <a:lnTo>
                    <a:pt x="15755" y="32"/>
                  </a:lnTo>
                  <a:lnTo>
                    <a:pt x="15536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5147945" y="1883744"/>
              <a:ext cx="1359217" cy="1709645"/>
            </a:xfrm>
            <a:custGeom>
              <a:rect b="b" l="l" r="r" t="t"/>
              <a:pathLst>
                <a:path extrusionOk="0" h="18912" w="15036">
                  <a:moveTo>
                    <a:pt x="15035" y="1"/>
                  </a:moveTo>
                  <a:lnTo>
                    <a:pt x="14160" y="595"/>
                  </a:lnTo>
                  <a:lnTo>
                    <a:pt x="12941" y="10659"/>
                  </a:lnTo>
                  <a:lnTo>
                    <a:pt x="1" y="18099"/>
                  </a:lnTo>
                  <a:lnTo>
                    <a:pt x="282" y="18411"/>
                  </a:lnTo>
                  <a:lnTo>
                    <a:pt x="438" y="18661"/>
                  </a:lnTo>
                  <a:lnTo>
                    <a:pt x="595" y="18911"/>
                  </a:lnTo>
                  <a:lnTo>
                    <a:pt x="13691" y="11347"/>
                  </a:lnTo>
                  <a:lnTo>
                    <a:pt x="15035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5116849" y="2412102"/>
              <a:ext cx="1096431" cy="661366"/>
            </a:xfrm>
            <a:custGeom>
              <a:rect b="b" l="l" r="r" t="t"/>
              <a:pathLst>
                <a:path extrusionOk="0" h="7316" w="12129">
                  <a:moveTo>
                    <a:pt x="12129" y="1"/>
                  </a:moveTo>
                  <a:lnTo>
                    <a:pt x="563" y="6033"/>
                  </a:lnTo>
                  <a:lnTo>
                    <a:pt x="1" y="7002"/>
                  </a:lnTo>
                  <a:lnTo>
                    <a:pt x="563" y="7315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5023652" y="2954652"/>
              <a:ext cx="189383" cy="180890"/>
            </a:xfrm>
            <a:custGeom>
              <a:rect b="b" l="l" r="r" t="t"/>
              <a:pathLst>
                <a:path extrusionOk="0" h="2001" w="2095">
                  <a:moveTo>
                    <a:pt x="1657" y="0"/>
                  </a:moveTo>
                  <a:lnTo>
                    <a:pt x="1563" y="63"/>
                  </a:lnTo>
                  <a:lnTo>
                    <a:pt x="282" y="813"/>
                  </a:lnTo>
                  <a:lnTo>
                    <a:pt x="157" y="875"/>
                  </a:lnTo>
                  <a:lnTo>
                    <a:pt x="63" y="1000"/>
                  </a:lnTo>
                  <a:lnTo>
                    <a:pt x="32" y="1126"/>
                  </a:lnTo>
                  <a:lnTo>
                    <a:pt x="0" y="1282"/>
                  </a:lnTo>
                  <a:lnTo>
                    <a:pt x="0" y="1563"/>
                  </a:lnTo>
                  <a:lnTo>
                    <a:pt x="0" y="1688"/>
                  </a:lnTo>
                  <a:lnTo>
                    <a:pt x="32" y="1813"/>
                  </a:lnTo>
                  <a:lnTo>
                    <a:pt x="94" y="1907"/>
                  </a:lnTo>
                  <a:lnTo>
                    <a:pt x="157" y="1969"/>
                  </a:lnTo>
                  <a:lnTo>
                    <a:pt x="219" y="2001"/>
                  </a:lnTo>
                  <a:lnTo>
                    <a:pt x="407" y="2001"/>
                  </a:lnTo>
                  <a:lnTo>
                    <a:pt x="532" y="1938"/>
                  </a:lnTo>
                  <a:lnTo>
                    <a:pt x="1813" y="1219"/>
                  </a:lnTo>
                  <a:lnTo>
                    <a:pt x="1907" y="1126"/>
                  </a:lnTo>
                  <a:lnTo>
                    <a:pt x="2001" y="1000"/>
                  </a:lnTo>
                  <a:lnTo>
                    <a:pt x="2063" y="875"/>
                  </a:lnTo>
                  <a:lnTo>
                    <a:pt x="2095" y="719"/>
                  </a:lnTo>
                  <a:lnTo>
                    <a:pt x="2095" y="438"/>
                  </a:lnTo>
                  <a:lnTo>
                    <a:pt x="2063" y="313"/>
                  </a:lnTo>
                  <a:lnTo>
                    <a:pt x="2032" y="188"/>
                  </a:lnTo>
                  <a:lnTo>
                    <a:pt x="2001" y="125"/>
                  </a:lnTo>
                  <a:lnTo>
                    <a:pt x="1938" y="31"/>
                  </a:lnTo>
                  <a:lnTo>
                    <a:pt x="1845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3353794" y="2807670"/>
              <a:ext cx="822346" cy="488974"/>
            </a:xfrm>
            <a:custGeom>
              <a:rect b="b" l="l" r="r" t="t"/>
              <a:pathLst>
                <a:path extrusionOk="0" h="5409" w="9097">
                  <a:moveTo>
                    <a:pt x="313" y="1"/>
                  </a:moveTo>
                  <a:lnTo>
                    <a:pt x="0" y="220"/>
                  </a:lnTo>
                  <a:lnTo>
                    <a:pt x="94" y="407"/>
                  </a:lnTo>
                  <a:lnTo>
                    <a:pt x="469" y="876"/>
                  </a:lnTo>
                  <a:lnTo>
                    <a:pt x="750" y="1189"/>
                  </a:lnTo>
                  <a:lnTo>
                    <a:pt x="1125" y="1564"/>
                  </a:lnTo>
                  <a:lnTo>
                    <a:pt x="1532" y="1939"/>
                  </a:lnTo>
                  <a:lnTo>
                    <a:pt x="2032" y="2376"/>
                  </a:lnTo>
                  <a:lnTo>
                    <a:pt x="2626" y="2783"/>
                  </a:lnTo>
                  <a:lnTo>
                    <a:pt x="3282" y="3220"/>
                  </a:lnTo>
                  <a:lnTo>
                    <a:pt x="4032" y="3658"/>
                  </a:lnTo>
                  <a:lnTo>
                    <a:pt x="4845" y="4096"/>
                  </a:lnTo>
                  <a:lnTo>
                    <a:pt x="5752" y="4471"/>
                  </a:lnTo>
                  <a:lnTo>
                    <a:pt x="6752" y="4846"/>
                  </a:lnTo>
                  <a:lnTo>
                    <a:pt x="7846" y="5158"/>
                  </a:lnTo>
                  <a:lnTo>
                    <a:pt x="8408" y="5283"/>
                  </a:lnTo>
                  <a:lnTo>
                    <a:pt x="9034" y="5408"/>
                  </a:lnTo>
                  <a:lnTo>
                    <a:pt x="9096" y="5033"/>
                  </a:lnTo>
                  <a:lnTo>
                    <a:pt x="8502" y="4908"/>
                  </a:lnTo>
                  <a:lnTo>
                    <a:pt x="7940" y="4783"/>
                  </a:lnTo>
                  <a:lnTo>
                    <a:pt x="6877" y="4471"/>
                  </a:lnTo>
                  <a:lnTo>
                    <a:pt x="5908" y="4127"/>
                  </a:lnTo>
                  <a:lnTo>
                    <a:pt x="5001" y="3720"/>
                  </a:lnTo>
                  <a:lnTo>
                    <a:pt x="4220" y="3314"/>
                  </a:lnTo>
                  <a:lnTo>
                    <a:pt x="3501" y="2908"/>
                  </a:lnTo>
                  <a:lnTo>
                    <a:pt x="2845" y="2470"/>
                  </a:lnTo>
                  <a:lnTo>
                    <a:pt x="2282" y="2064"/>
                  </a:lnTo>
                  <a:lnTo>
                    <a:pt x="1813" y="1657"/>
                  </a:lnTo>
                  <a:lnTo>
                    <a:pt x="1376" y="1282"/>
                  </a:lnTo>
                  <a:lnTo>
                    <a:pt x="1063" y="907"/>
                  </a:lnTo>
                  <a:lnTo>
                    <a:pt x="782" y="626"/>
                  </a:lnTo>
                  <a:lnTo>
                    <a:pt x="438" y="157"/>
                  </a:lnTo>
                  <a:lnTo>
                    <a:pt x="344" y="63"/>
                  </a:lnTo>
                  <a:lnTo>
                    <a:pt x="313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5060353" y="2621185"/>
              <a:ext cx="316572" cy="226181"/>
            </a:xfrm>
            <a:custGeom>
              <a:rect b="b" l="l" r="r" t="t"/>
              <a:pathLst>
                <a:path extrusionOk="0" h="2502" w="3502">
                  <a:moveTo>
                    <a:pt x="1345" y="1"/>
                  </a:moveTo>
                  <a:lnTo>
                    <a:pt x="1157" y="32"/>
                  </a:lnTo>
                  <a:lnTo>
                    <a:pt x="1001" y="63"/>
                  </a:lnTo>
                  <a:lnTo>
                    <a:pt x="813" y="126"/>
                  </a:lnTo>
                  <a:lnTo>
                    <a:pt x="657" y="188"/>
                  </a:lnTo>
                  <a:lnTo>
                    <a:pt x="532" y="282"/>
                  </a:lnTo>
                  <a:lnTo>
                    <a:pt x="407" y="407"/>
                  </a:lnTo>
                  <a:lnTo>
                    <a:pt x="282" y="532"/>
                  </a:lnTo>
                  <a:lnTo>
                    <a:pt x="188" y="657"/>
                  </a:lnTo>
                  <a:lnTo>
                    <a:pt x="94" y="845"/>
                  </a:lnTo>
                  <a:lnTo>
                    <a:pt x="32" y="1001"/>
                  </a:lnTo>
                  <a:lnTo>
                    <a:pt x="1" y="1189"/>
                  </a:lnTo>
                  <a:lnTo>
                    <a:pt x="1" y="1376"/>
                  </a:lnTo>
                  <a:lnTo>
                    <a:pt x="1" y="1501"/>
                  </a:lnTo>
                  <a:lnTo>
                    <a:pt x="63" y="1626"/>
                  </a:lnTo>
                  <a:lnTo>
                    <a:pt x="126" y="1751"/>
                  </a:lnTo>
                  <a:lnTo>
                    <a:pt x="251" y="1814"/>
                  </a:lnTo>
                  <a:lnTo>
                    <a:pt x="813" y="2158"/>
                  </a:lnTo>
                  <a:lnTo>
                    <a:pt x="1157" y="2314"/>
                  </a:lnTo>
                  <a:lnTo>
                    <a:pt x="1501" y="2439"/>
                  </a:lnTo>
                  <a:lnTo>
                    <a:pt x="1845" y="2470"/>
                  </a:lnTo>
                  <a:lnTo>
                    <a:pt x="2220" y="2501"/>
                  </a:lnTo>
                  <a:lnTo>
                    <a:pt x="2876" y="2439"/>
                  </a:lnTo>
                  <a:lnTo>
                    <a:pt x="3033" y="2408"/>
                  </a:lnTo>
                  <a:lnTo>
                    <a:pt x="3189" y="2345"/>
                  </a:lnTo>
                  <a:lnTo>
                    <a:pt x="3314" y="2251"/>
                  </a:lnTo>
                  <a:lnTo>
                    <a:pt x="3408" y="2158"/>
                  </a:lnTo>
                  <a:lnTo>
                    <a:pt x="3470" y="2001"/>
                  </a:lnTo>
                  <a:lnTo>
                    <a:pt x="3501" y="1876"/>
                  </a:lnTo>
                  <a:lnTo>
                    <a:pt x="3501" y="1720"/>
                  </a:lnTo>
                  <a:lnTo>
                    <a:pt x="3470" y="1564"/>
                  </a:lnTo>
                  <a:lnTo>
                    <a:pt x="3314" y="1220"/>
                  </a:lnTo>
                  <a:lnTo>
                    <a:pt x="3095" y="939"/>
                  </a:lnTo>
                  <a:lnTo>
                    <a:pt x="2845" y="689"/>
                  </a:lnTo>
                  <a:lnTo>
                    <a:pt x="2533" y="470"/>
                  </a:lnTo>
                  <a:lnTo>
                    <a:pt x="2032" y="188"/>
                  </a:lnTo>
                  <a:lnTo>
                    <a:pt x="1876" y="95"/>
                  </a:lnTo>
                  <a:lnTo>
                    <a:pt x="1689" y="32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6676517" y="1115208"/>
              <a:ext cx="353364" cy="573678"/>
            </a:xfrm>
            <a:custGeom>
              <a:rect b="b" l="l" r="r" t="t"/>
              <a:pathLst>
                <a:path extrusionOk="0" h="6346" w="3909">
                  <a:moveTo>
                    <a:pt x="501" y="1"/>
                  </a:moveTo>
                  <a:lnTo>
                    <a:pt x="1" y="4752"/>
                  </a:lnTo>
                  <a:lnTo>
                    <a:pt x="1" y="4971"/>
                  </a:lnTo>
                  <a:lnTo>
                    <a:pt x="1" y="5189"/>
                  </a:lnTo>
                  <a:lnTo>
                    <a:pt x="63" y="5377"/>
                  </a:lnTo>
                  <a:lnTo>
                    <a:pt x="126" y="5564"/>
                  </a:lnTo>
                  <a:lnTo>
                    <a:pt x="220" y="5721"/>
                  </a:lnTo>
                  <a:lnTo>
                    <a:pt x="345" y="5877"/>
                  </a:lnTo>
                  <a:lnTo>
                    <a:pt x="501" y="6002"/>
                  </a:lnTo>
                  <a:lnTo>
                    <a:pt x="657" y="6127"/>
                  </a:lnTo>
                  <a:lnTo>
                    <a:pt x="814" y="6221"/>
                  </a:lnTo>
                  <a:lnTo>
                    <a:pt x="1001" y="6283"/>
                  </a:lnTo>
                  <a:lnTo>
                    <a:pt x="1157" y="6346"/>
                  </a:lnTo>
                  <a:lnTo>
                    <a:pt x="1564" y="6346"/>
                  </a:lnTo>
                  <a:lnTo>
                    <a:pt x="1751" y="6315"/>
                  </a:lnTo>
                  <a:lnTo>
                    <a:pt x="1970" y="6252"/>
                  </a:lnTo>
                  <a:lnTo>
                    <a:pt x="2158" y="6158"/>
                  </a:lnTo>
                  <a:lnTo>
                    <a:pt x="3908" y="5158"/>
                  </a:lnTo>
                  <a:lnTo>
                    <a:pt x="3908" y="5127"/>
                  </a:lnTo>
                  <a:lnTo>
                    <a:pt x="1032" y="751"/>
                  </a:lnTo>
                  <a:lnTo>
                    <a:pt x="782" y="344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088430" y="3067646"/>
              <a:ext cx="638658" cy="299586"/>
            </a:xfrm>
            <a:custGeom>
              <a:rect b="b" l="l" r="r" t="t"/>
              <a:pathLst>
                <a:path extrusionOk="0" h="3314" w="7065">
                  <a:moveTo>
                    <a:pt x="4314" y="1"/>
                  </a:moveTo>
                  <a:lnTo>
                    <a:pt x="3595" y="63"/>
                  </a:lnTo>
                  <a:lnTo>
                    <a:pt x="2907" y="157"/>
                  </a:lnTo>
                  <a:lnTo>
                    <a:pt x="2563" y="251"/>
                  </a:lnTo>
                  <a:lnTo>
                    <a:pt x="2251" y="344"/>
                  </a:lnTo>
                  <a:lnTo>
                    <a:pt x="1938" y="469"/>
                  </a:lnTo>
                  <a:lnTo>
                    <a:pt x="1657" y="594"/>
                  </a:lnTo>
                  <a:lnTo>
                    <a:pt x="1407" y="751"/>
                  </a:lnTo>
                  <a:lnTo>
                    <a:pt x="1157" y="938"/>
                  </a:lnTo>
                  <a:lnTo>
                    <a:pt x="938" y="1095"/>
                  </a:lnTo>
                  <a:lnTo>
                    <a:pt x="750" y="1282"/>
                  </a:lnTo>
                  <a:lnTo>
                    <a:pt x="406" y="1657"/>
                  </a:lnTo>
                  <a:lnTo>
                    <a:pt x="281" y="1845"/>
                  </a:lnTo>
                  <a:lnTo>
                    <a:pt x="156" y="2032"/>
                  </a:lnTo>
                  <a:lnTo>
                    <a:pt x="63" y="2220"/>
                  </a:lnTo>
                  <a:lnTo>
                    <a:pt x="31" y="2376"/>
                  </a:lnTo>
                  <a:lnTo>
                    <a:pt x="0" y="2532"/>
                  </a:lnTo>
                  <a:lnTo>
                    <a:pt x="0" y="2689"/>
                  </a:lnTo>
                  <a:lnTo>
                    <a:pt x="31" y="2814"/>
                  </a:lnTo>
                  <a:lnTo>
                    <a:pt x="94" y="2907"/>
                  </a:lnTo>
                  <a:lnTo>
                    <a:pt x="219" y="2970"/>
                  </a:lnTo>
                  <a:lnTo>
                    <a:pt x="375" y="3064"/>
                  </a:lnTo>
                  <a:lnTo>
                    <a:pt x="594" y="3126"/>
                  </a:lnTo>
                  <a:lnTo>
                    <a:pt x="844" y="3189"/>
                  </a:lnTo>
                  <a:lnTo>
                    <a:pt x="1469" y="3251"/>
                  </a:lnTo>
                  <a:lnTo>
                    <a:pt x="2188" y="3314"/>
                  </a:lnTo>
                  <a:lnTo>
                    <a:pt x="2938" y="3283"/>
                  </a:lnTo>
                  <a:lnTo>
                    <a:pt x="3689" y="3220"/>
                  </a:lnTo>
                  <a:lnTo>
                    <a:pt x="4064" y="3158"/>
                  </a:lnTo>
                  <a:lnTo>
                    <a:pt x="4407" y="3095"/>
                  </a:lnTo>
                  <a:lnTo>
                    <a:pt x="4751" y="3001"/>
                  </a:lnTo>
                  <a:lnTo>
                    <a:pt x="5033" y="2907"/>
                  </a:lnTo>
                  <a:lnTo>
                    <a:pt x="5314" y="2782"/>
                  </a:lnTo>
                  <a:lnTo>
                    <a:pt x="5595" y="2595"/>
                  </a:lnTo>
                  <a:lnTo>
                    <a:pt x="5845" y="2407"/>
                  </a:lnTo>
                  <a:lnTo>
                    <a:pt x="6095" y="2220"/>
                  </a:lnTo>
                  <a:lnTo>
                    <a:pt x="6314" y="2001"/>
                  </a:lnTo>
                  <a:lnTo>
                    <a:pt x="6502" y="1751"/>
                  </a:lnTo>
                  <a:lnTo>
                    <a:pt x="6689" y="1532"/>
                  </a:lnTo>
                  <a:lnTo>
                    <a:pt x="6846" y="1282"/>
                  </a:lnTo>
                  <a:lnTo>
                    <a:pt x="6939" y="1063"/>
                  </a:lnTo>
                  <a:lnTo>
                    <a:pt x="7033" y="844"/>
                  </a:lnTo>
                  <a:lnTo>
                    <a:pt x="7064" y="657"/>
                  </a:lnTo>
                  <a:lnTo>
                    <a:pt x="7064" y="469"/>
                  </a:lnTo>
                  <a:lnTo>
                    <a:pt x="7002" y="313"/>
                  </a:lnTo>
                  <a:lnTo>
                    <a:pt x="6908" y="188"/>
                  </a:lnTo>
                  <a:lnTo>
                    <a:pt x="6752" y="126"/>
                  </a:lnTo>
                  <a:lnTo>
                    <a:pt x="6533" y="94"/>
                  </a:lnTo>
                  <a:lnTo>
                    <a:pt x="6095" y="32"/>
                  </a:lnTo>
                  <a:lnTo>
                    <a:pt x="5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3252009" y="2220013"/>
              <a:ext cx="172478" cy="641478"/>
            </a:xfrm>
            <a:custGeom>
              <a:rect b="b" l="l" r="r" t="t"/>
              <a:pathLst>
                <a:path extrusionOk="0" h="7096" w="1908">
                  <a:moveTo>
                    <a:pt x="1908" y="0"/>
                  </a:moveTo>
                  <a:lnTo>
                    <a:pt x="1658" y="250"/>
                  </a:lnTo>
                  <a:lnTo>
                    <a:pt x="1408" y="532"/>
                  </a:lnTo>
                  <a:lnTo>
                    <a:pt x="1095" y="938"/>
                  </a:lnTo>
                  <a:lnTo>
                    <a:pt x="782" y="1438"/>
                  </a:lnTo>
                  <a:lnTo>
                    <a:pt x="470" y="2001"/>
                  </a:lnTo>
                  <a:lnTo>
                    <a:pt x="345" y="2313"/>
                  </a:lnTo>
                  <a:lnTo>
                    <a:pt x="220" y="2657"/>
                  </a:lnTo>
                  <a:lnTo>
                    <a:pt x="126" y="3001"/>
                  </a:lnTo>
                  <a:lnTo>
                    <a:pt x="63" y="3376"/>
                  </a:lnTo>
                  <a:lnTo>
                    <a:pt x="1" y="4064"/>
                  </a:lnTo>
                  <a:lnTo>
                    <a:pt x="1" y="4689"/>
                  </a:lnTo>
                  <a:lnTo>
                    <a:pt x="32" y="5220"/>
                  </a:lnTo>
                  <a:lnTo>
                    <a:pt x="157" y="5689"/>
                  </a:lnTo>
                  <a:lnTo>
                    <a:pt x="282" y="6096"/>
                  </a:lnTo>
                  <a:lnTo>
                    <a:pt x="470" y="6439"/>
                  </a:lnTo>
                  <a:lnTo>
                    <a:pt x="657" y="6689"/>
                  </a:lnTo>
                  <a:lnTo>
                    <a:pt x="845" y="6908"/>
                  </a:lnTo>
                  <a:lnTo>
                    <a:pt x="1032" y="7033"/>
                  </a:lnTo>
                  <a:lnTo>
                    <a:pt x="1189" y="7096"/>
                  </a:lnTo>
                  <a:lnTo>
                    <a:pt x="1345" y="7096"/>
                  </a:lnTo>
                  <a:lnTo>
                    <a:pt x="1501" y="7033"/>
                  </a:lnTo>
                  <a:lnTo>
                    <a:pt x="1595" y="6908"/>
                  </a:lnTo>
                  <a:lnTo>
                    <a:pt x="1689" y="6752"/>
                  </a:lnTo>
                  <a:lnTo>
                    <a:pt x="1720" y="6564"/>
                  </a:lnTo>
                  <a:lnTo>
                    <a:pt x="1751" y="6346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6668110" y="1861146"/>
              <a:ext cx="172388" cy="231786"/>
            </a:xfrm>
            <a:custGeom>
              <a:rect b="b" l="l" r="r" t="t"/>
              <a:pathLst>
                <a:path extrusionOk="0" h="2564" w="1907">
                  <a:moveTo>
                    <a:pt x="1063" y="1"/>
                  </a:moveTo>
                  <a:lnTo>
                    <a:pt x="938" y="32"/>
                  </a:lnTo>
                  <a:lnTo>
                    <a:pt x="782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20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4"/>
                  </a:lnTo>
                  <a:lnTo>
                    <a:pt x="63" y="2001"/>
                  </a:lnTo>
                  <a:lnTo>
                    <a:pt x="156" y="2157"/>
                  </a:lnTo>
                  <a:lnTo>
                    <a:pt x="281" y="2251"/>
                  </a:lnTo>
                  <a:lnTo>
                    <a:pt x="844" y="2564"/>
                  </a:lnTo>
                  <a:lnTo>
                    <a:pt x="1907" y="438"/>
                  </a:lnTo>
                  <a:lnTo>
                    <a:pt x="1313" y="63"/>
                  </a:lnTo>
                  <a:lnTo>
                    <a:pt x="1188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6721805" y="1892242"/>
              <a:ext cx="141291" cy="206383"/>
            </a:xfrm>
            <a:custGeom>
              <a:rect b="b" l="l" r="r" t="t"/>
              <a:pathLst>
                <a:path extrusionOk="0" h="2283" w="1563">
                  <a:moveTo>
                    <a:pt x="1094" y="0"/>
                  </a:moveTo>
                  <a:lnTo>
                    <a:pt x="938" y="32"/>
                  </a:lnTo>
                  <a:lnTo>
                    <a:pt x="781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19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3"/>
                  </a:lnTo>
                  <a:lnTo>
                    <a:pt x="63" y="1970"/>
                  </a:lnTo>
                  <a:lnTo>
                    <a:pt x="125" y="2095"/>
                  </a:lnTo>
                  <a:lnTo>
                    <a:pt x="219" y="2220"/>
                  </a:lnTo>
                  <a:lnTo>
                    <a:pt x="344" y="2251"/>
                  </a:lnTo>
                  <a:lnTo>
                    <a:pt x="469" y="2282"/>
                  </a:lnTo>
                  <a:lnTo>
                    <a:pt x="625" y="2251"/>
                  </a:lnTo>
                  <a:lnTo>
                    <a:pt x="781" y="2188"/>
                  </a:lnTo>
                  <a:lnTo>
                    <a:pt x="938" y="2063"/>
                  </a:lnTo>
                  <a:lnTo>
                    <a:pt x="1094" y="1938"/>
                  </a:lnTo>
                  <a:lnTo>
                    <a:pt x="1219" y="1751"/>
                  </a:lnTo>
                  <a:lnTo>
                    <a:pt x="1344" y="1563"/>
                  </a:lnTo>
                  <a:lnTo>
                    <a:pt x="1438" y="1345"/>
                  </a:lnTo>
                  <a:lnTo>
                    <a:pt x="1500" y="1126"/>
                  </a:lnTo>
                  <a:lnTo>
                    <a:pt x="1532" y="907"/>
                  </a:lnTo>
                  <a:lnTo>
                    <a:pt x="1563" y="688"/>
                  </a:lnTo>
                  <a:lnTo>
                    <a:pt x="1532" y="501"/>
                  </a:lnTo>
                  <a:lnTo>
                    <a:pt x="1500" y="313"/>
                  </a:lnTo>
                  <a:lnTo>
                    <a:pt x="1438" y="188"/>
                  </a:lnTo>
                  <a:lnTo>
                    <a:pt x="1344" y="94"/>
                  </a:lnTo>
                  <a:lnTo>
                    <a:pt x="1219" y="32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6741511" y="1923337"/>
              <a:ext cx="101878" cy="144188"/>
            </a:xfrm>
            <a:custGeom>
              <a:rect b="b" l="l" r="r" t="t"/>
              <a:pathLst>
                <a:path extrusionOk="0" h="1595" w="1127">
                  <a:moveTo>
                    <a:pt x="657" y="0"/>
                  </a:moveTo>
                  <a:lnTo>
                    <a:pt x="563" y="63"/>
                  </a:lnTo>
                  <a:lnTo>
                    <a:pt x="438" y="157"/>
                  </a:lnTo>
                  <a:lnTo>
                    <a:pt x="345" y="250"/>
                  </a:lnTo>
                  <a:lnTo>
                    <a:pt x="157" y="500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126"/>
                  </a:lnTo>
                  <a:lnTo>
                    <a:pt x="1" y="1251"/>
                  </a:lnTo>
                  <a:lnTo>
                    <a:pt x="32" y="1376"/>
                  </a:lnTo>
                  <a:lnTo>
                    <a:pt x="95" y="1469"/>
                  </a:lnTo>
                  <a:lnTo>
                    <a:pt x="157" y="1563"/>
                  </a:lnTo>
                  <a:lnTo>
                    <a:pt x="251" y="1594"/>
                  </a:lnTo>
                  <a:lnTo>
                    <a:pt x="438" y="1594"/>
                  </a:lnTo>
                  <a:lnTo>
                    <a:pt x="563" y="1532"/>
                  </a:lnTo>
                  <a:lnTo>
                    <a:pt x="657" y="1469"/>
                  </a:lnTo>
                  <a:lnTo>
                    <a:pt x="782" y="1344"/>
                  </a:lnTo>
                  <a:lnTo>
                    <a:pt x="939" y="1094"/>
                  </a:lnTo>
                  <a:lnTo>
                    <a:pt x="1064" y="782"/>
                  </a:lnTo>
                  <a:lnTo>
                    <a:pt x="1095" y="625"/>
                  </a:lnTo>
                  <a:lnTo>
                    <a:pt x="1126" y="469"/>
                  </a:lnTo>
                  <a:lnTo>
                    <a:pt x="1095" y="344"/>
                  </a:lnTo>
                  <a:lnTo>
                    <a:pt x="1064" y="219"/>
                  </a:lnTo>
                  <a:lnTo>
                    <a:pt x="1032" y="125"/>
                  </a:lnTo>
                  <a:lnTo>
                    <a:pt x="939" y="63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6761307" y="1948738"/>
              <a:ext cx="62284" cy="93383"/>
            </a:xfrm>
            <a:custGeom>
              <a:rect b="b" l="l" r="r" t="t"/>
              <a:pathLst>
                <a:path extrusionOk="0" h="1033" w="689">
                  <a:moveTo>
                    <a:pt x="469" y="1"/>
                  </a:moveTo>
                  <a:lnTo>
                    <a:pt x="344" y="63"/>
                  </a:lnTo>
                  <a:lnTo>
                    <a:pt x="188" y="157"/>
                  </a:lnTo>
                  <a:lnTo>
                    <a:pt x="94" y="344"/>
                  </a:lnTo>
                  <a:lnTo>
                    <a:pt x="1" y="532"/>
                  </a:lnTo>
                  <a:lnTo>
                    <a:pt x="1" y="720"/>
                  </a:lnTo>
                  <a:lnTo>
                    <a:pt x="1" y="876"/>
                  </a:lnTo>
                  <a:lnTo>
                    <a:pt x="94" y="1001"/>
                  </a:lnTo>
                  <a:lnTo>
                    <a:pt x="157" y="1032"/>
                  </a:lnTo>
                  <a:lnTo>
                    <a:pt x="188" y="1032"/>
                  </a:lnTo>
                  <a:lnTo>
                    <a:pt x="344" y="1001"/>
                  </a:lnTo>
                  <a:lnTo>
                    <a:pt x="469" y="876"/>
                  </a:lnTo>
                  <a:lnTo>
                    <a:pt x="595" y="720"/>
                  </a:lnTo>
                  <a:lnTo>
                    <a:pt x="657" y="532"/>
                  </a:lnTo>
                  <a:lnTo>
                    <a:pt x="688" y="313"/>
                  </a:lnTo>
                  <a:lnTo>
                    <a:pt x="657" y="157"/>
                  </a:lnTo>
                  <a:lnTo>
                    <a:pt x="595" y="63"/>
                  </a:lnTo>
                  <a:lnTo>
                    <a:pt x="532" y="32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6781104" y="1979834"/>
              <a:ext cx="19887" cy="31188"/>
            </a:xfrm>
            <a:custGeom>
              <a:rect b="b" l="l" r="r" t="t"/>
              <a:pathLst>
                <a:path extrusionOk="0" h="345" w="220">
                  <a:moveTo>
                    <a:pt x="157" y="0"/>
                  </a:moveTo>
                  <a:lnTo>
                    <a:pt x="125" y="32"/>
                  </a:lnTo>
                  <a:lnTo>
                    <a:pt x="32" y="125"/>
                  </a:lnTo>
                  <a:lnTo>
                    <a:pt x="0" y="250"/>
                  </a:lnTo>
                  <a:lnTo>
                    <a:pt x="0" y="282"/>
                  </a:lnTo>
                  <a:lnTo>
                    <a:pt x="32" y="313"/>
                  </a:lnTo>
                  <a:lnTo>
                    <a:pt x="63" y="344"/>
                  </a:lnTo>
                  <a:lnTo>
                    <a:pt x="125" y="313"/>
                  </a:lnTo>
                  <a:lnTo>
                    <a:pt x="188" y="250"/>
                  </a:lnTo>
                  <a:lnTo>
                    <a:pt x="219" y="125"/>
                  </a:lnTo>
                  <a:lnTo>
                    <a:pt x="219" y="63"/>
                  </a:lnTo>
                  <a:lnTo>
                    <a:pt x="188" y="3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6436429" y="1739655"/>
              <a:ext cx="1571109" cy="2133440"/>
            </a:xfrm>
            <a:custGeom>
              <a:rect b="b" l="l" r="r" t="t"/>
              <a:pathLst>
                <a:path extrusionOk="0" h="23600" w="17380">
                  <a:moveTo>
                    <a:pt x="13628" y="1"/>
                  </a:moveTo>
                  <a:lnTo>
                    <a:pt x="13441" y="32"/>
                  </a:lnTo>
                  <a:lnTo>
                    <a:pt x="13253" y="63"/>
                  </a:lnTo>
                  <a:lnTo>
                    <a:pt x="13066" y="126"/>
                  </a:lnTo>
                  <a:lnTo>
                    <a:pt x="12909" y="219"/>
                  </a:lnTo>
                  <a:lnTo>
                    <a:pt x="12753" y="313"/>
                  </a:lnTo>
                  <a:lnTo>
                    <a:pt x="12597" y="438"/>
                  </a:lnTo>
                  <a:lnTo>
                    <a:pt x="12472" y="594"/>
                  </a:lnTo>
                  <a:lnTo>
                    <a:pt x="12378" y="751"/>
                  </a:lnTo>
                  <a:lnTo>
                    <a:pt x="12284" y="907"/>
                  </a:lnTo>
                  <a:lnTo>
                    <a:pt x="12222" y="1095"/>
                  </a:lnTo>
                  <a:lnTo>
                    <a:pt x="12190" y="1282"/>
                  </a:lnTo>
                  <a:lnTo>
                    <a:pt x="12159" y="1470"/>
                  </a:lnTo>
                  <a:lnTo>
                    <a:pt x="12159" y="20599"/>
                  </a:lnTo>
                  <a:lnTo>
                    <a:pt x="12159" y="20881"/>
                  </a:lnTo>
                  <a:lnTo>
                    <a:pt x="12097" y="21162"/>
                  </a:lnTo>
                  <a:lnTo>
                    <a:pt x="12003" y="21443"/>
                  </a:lnTo>
                  <a:lnTo>
                    <a:pt x="11878" y="21724"/>
                  </a:lnTo>
                  <a:lnTo>
                    <a:pt x="11690" y="21943"/>
                  </a:lnTo>
                  <a:lnTo>
                    <a:pt x="11503" y="22162"/>
                  </a:lnTo>
                  <a:lnTo>
                    <a:pt x="11284" y="22381"/>
                  </a:lnTo>
                  <a:lnTo>
                    <a:pt x="11034" y="22537"/>
                  </a:lnTo>
                  <a:lnTo>
                    <a:pt x="10784" y="22662"/>
                  </a:lnTo>
                  <a:lnTo>
                    <a:pt x="10534" y="22756"/>
                  </a:lnTo>
                  <a:lnTo>
                    <a:pt x="10284" y="22787"/>
                  </a:lnTo>
                  <a:lnTo>
                    <a:pt x="10002" y="22818"/>
                  </a:lnTo>
                  <a:lnTo>
                    <a:pt x="9721" y="22787"/>
                  </a:lnTo>
                  <a:lnTo>
                    <a:pt x="9471" y="22756"/>
                  </a:lnTo>
                  <a:lnTo>
                    <a:pt x="9190" y="22662"/>
                  </a:lnTo>
                  <a:lnTo>
                    <a:pt x="8940" y="22537"/>
                  </a:lnTo>
                  <a:lnTo>
                    <a:pt x="8252" y="22131"/>
                  </a:lnTo>
                  <a:lnTo>
                    <a:pt x="8158" y="22037"/>
                  </a:lnTo>
                  <a:lnTo>
                    <a:pt x="8064" y="21943"/>
                  </a:lnTo>
                  <a:lnTo>
                    <a:pt x="8002" y="21787"/>
                  </a:lnTo>
                  <a:lnTo>
                    <a:pt x="7971" y="21631"/>
                  </a:lnTo>
                  <a:lnTo>
                    <a:pt x="8002" y="21506"/>
                  </a:lnTo>
                  <a:lnTo>
                    <a:pt x="8064" y="21349"/>
                  </a:lnTo>
                  <a:lnTo>
                    <a:pt x="8158" y="21224"/>
                  </a:lnTo>
                  <a:lnTo>
                    <a:pt x="8252" y="21131"/>
                  </a:lnTo>
                  <a:lnTo>
                    <a:pt x="9002" y="20724"/>
                  </a:lnTo>
                  <a:lnTo>
                    <a:pt x="9127" y="20630"/>
                  </a:lnTo>
                  <a:lnTo>
                    <a:pt x="9252" y="20505"/>
                  </a:lnTo>
                  <a:lnTo>
                    <a:pt x="9377" y="20412"/>
                  </a:lnTo>
                  <a:lnTo>
                    <a:pt x="9471" y="20255"/>
                  </a:lnTo>
                  <a:lnTo>
                    <a:pt x="9534" y="20130"/>
                  </a:lnTo>
                  <a:lnTo>
                    <a:pt x="9565" y="19974"/>
                  </a:lnTo>
                  <a:lnTo>
                    <a:pt x="9627" y="19787"/>
                  </a:lnTo>
                  <a:lnTo>
                    <a:pt x="9627" y="19630"/>
                  </a:lnTo>
                  <a:lnTo>
                    <a:pt x="9627" y="19474"/>
                  </a:lnTo>
                  <a:lnTo>
                    <a:pt x="9565" y="19286"/>
                  </a:lnTo>
                  <a:lnTo>
                    <a:pt x="9534" y="19161"/>
                  </a:lnTo>
                  <a:lnTo>
                    <a:pt x="9471" y="19005"/>
                  </a:lnTo>
                  <a:lnTo>
                    <a:pt x="9377" y="18880"/>
                  </a:lnTo>
                  <a:lnTo>
                    <a:pt x="9252" y="18755"/>
                  </a:lnTo>
                  <a:lnTo>
                    <a:pt x="9127" y="18630"/>
                  </a:lnTo>
                  <a:lnTo>
                    <a:pt x="9002" y="18536"/>
                  </a:lnTo>
                  <a:lnTo>
                    <a:pt x="8721" y="18411"/>
                  </a:lnTo>
                  <a:lnTo>
                    <a:pt x="8440" y="18317"/>
                  </a:lnTo>
                  <a:lnTo>
                    <a:pt x="8158" y="18255"/>
                  </a:lnTo>
                  <a:lnTo>
                    <a:pt x="7846" y="18224"/>
                  </a:lnTo>
                  <a:lnTo>
                    <a:pt x="7564" y="18255"/>
                  </a:lnTo>
                  <a:lnTo>
                    <a:pt x="7252" y="18317"/>
                  </a:lnTo>
                  <a:lnTo>
                    <a:pt x="6970" y="18411"/>
                  </a:lnTo>
                  <a:lnTo>
                    <a:pt x="6689" y="18536"/>
                  </a:lnTo>
                  <a:lnTo>
                    <a:pt x="3407" y="20443"/>
                  </a:lnTo>
                  <a:lnTo>
                    <a:pt x="3126" y="20568"/>
                  </a:lnTo>
                  <a:lnTo>
                    <a:pt x="2844" y="20662"/>
                  </a:lnTo>
                  <a:lnTo>
                    <a:pt x="2532" y="20724"/>
                  </a:lnTo>
                  <a:lnTo>
                    <a:pt x="2219" y="20755"/>
                  </a:lnTo>
                  <a:lnTo>
                    <a:pt x="1907" y="20724"/>
                  </a:lnTo>
                  <a:lnTo>
                    <a:pt x="1625" y="20662"/>
                  </a:lnTo>
                  <a:lnTo>
                    <a:pt x="1313" y="20568"/>
                  </a:lnTo>
                  <a:lnTo>
                    <a:pt x="1032" y="20443"/>
                  </a:lnTo>
                  <a:lnTo>
                    <a:pt x="906" y="20349"/>
                  </a:lnTo>
                  <a:lnTo>
                    <a:pt x="844" y="20255"/>
                  </a:lnTo>
                  <a:lnTo>
                    <a:pt x="781" y="20130"/>
                  </a:lnTo>
                  <a:lnTo>
                    <a:pt x="781" y="19974"/>
                  </a:lnTo>
                  <a:lnTo>
                    <a:pt x="781" y="19849"/>
                  </a:lnTo>
                  <a:lnTo>
                    <a:pt x="844" y="19724"/>
                  </a:lnTo>
                  <a:lnTo>
                    <a:pt x="906" y="19599"/>
                  </a:lnTo>
                  <a:lnTo>
                    <a:pt x="1032" y="19536"/>
                  </a:lnTo>
                  <a:lnTo>
                    <a:pt x="4345" y="17630"/>
                  </a:lnTo>
                  <a:lnTo>
                    <a:pt x="4626" y="17442"/>
                  </a:lnTo>
                  <a:lnTo>
                    <a:pt x="4876" y="17223"/>
                  </a:lnTo>
                  <a:lnTo>
                    <a:pt x="5095" y="16973"/>
                  </a:lnTo>
                  <a:lnTo>
                    <a:pt x="5251" y="16692"/>
                  </a:lnTo>
                  <a:lnTo>
                    <a:pt x="5408" y="16411"/>
                  </a:lnTo>
                  <a:lnTo>
                    <a:pt x="5501" y="16098"/>
                  </a:lnTo>
                  <a:lnTo>
                    <a:pt x="5595" y="15754"/>
                  </a:lnTo>
                  <a:lnTo>
                    <a:pt x="5595" y="15442"/>
                  </a:lnTo>
                  <a:lnTo>
                    <a:pt x="5595" y="4377"/>
                  </a:lnTo>
                  <a:lnTo>
                    <a:pt x="5595" y="4127"/>
                  </a:lnTo>
                  <a:lnTo>
                    <a:pt x="5533" y="3908"/>
                  </a:lnTo>
                  <a:lnTo>
                    <a:pt x="5470" y="3689"/>
                  </a:lnTo>
                  <a:lnTo>
                    <a:pt x="5376" y="3470"/>
                  </a:lnTo>
                  <a:lnTo>
                    <a:pt x="5220" y="3283"/>
                  </a:lnTo>
                  <a:lnTo>
                    <a:pt x="5095" y="3095"/>
                  </a:lnTo>
                  <a:lnTo>
                    <a:pt x="4907" y="2939"/>
                  </a:lnTo>
                  <a:lnTo>
                    <a:pt x="4720" y="2814"/>
                  </a:lnTo>
                  <a:lnTo>
                    <a:pt x="4314" y="2564"/>
                  </a:lnTo>
                  <a:lnTo>
                    <a:pt x="4157" y="2532"/>
                  </a:lnTo>
                  <a:lnTo>
                    <a:pt x="4001" y="2532"/>
                  </a:lnTo>
                  <a:lnTo>
                    <a:pt x="3876" y="2595"/>
                  </a:lnTo>
                  <a:lnTo>
                    <a:pt x="3782" y="2720"/>
                  </a:lnTo>
                  <a:lnTo>
                    <a:pt x="3720" y="2876"/>
                  </a:lnTo>
                  <a:lnTo>
                    <a:pt x="3720" y="3001"/>
                  </a:lnTo>
                  <a:lnTo>
                    <a:pt x="3782" y="3158"/>
                  </a:lnTo>
                  <a:lnTo>
                    <a:pt x="3907" y="3251"/>
                  </a:lnTo>
                  <a:lnTo>
                    <a:pt x="4314" y="3501"/>
                  </a:lnTo>
                  <a:lnTo>
                    <a:pt x="4532" y="3658"/>
                  </a:lnTo>
                  <a:lnTo>
                    <a:pt x="4689" y="3845"/>
                  </a:lnTo>
                  <a:lnTo>
                    <a:pt x="4782" y="4095"/>
                  </a:lnTo>
                  <a:lnTo>
                    <a:pt x="4814" y="4377"/>
                  </a:lnTo>
                  <a:lnTo>
                    <a:pt x="4814" y="15442"/>
                  </a:lnTo>
                  <a:lnTo>
                    <a:pt x="4814" y="15661"/>
                  </a:lnTo>
                  <a:lnTo>
                    <a:pt x="4751" y="15879"/>
                  </a:lnTo>
                  <a:lnTo>
                    <a:pt x="4689" y="16098"/>
                  </a:lnTo>
                  <a:lnTo>
                    <a:pt x="4595" y="16317"/>
                  </a:lnTo>
                  <a:lnTo>
                    <a:pt x="4470" y="16504"/>
                  </a:lnTo>
                  <a:lnTo>
                    <a:pt x="4314" y="16661"/>
                  </a:lnTo>
                  <a:lnTo>
                    <a:pt x="4157" y="16817"/>
                  </a:lnTo>
                  <a:lnTo>
                    <a:pt x="3938" y="16942"/>
                  </a:lnTo>
                  <a:lnTo>
                    <a:pt x="656" y="18849"/>
                  </a:lnTo>
                  <a:lnTo>
                    <a:pt x="500" y="18943"/>
                  </a:lnTo>
                  <a:lnTo>
                    <a:pt x="375" y="19068"/>
                  </a:lnTo>
                  <a:lnTo>
                    <a:pt x="250" y="19193"/>
                  </a:lnTo>
                  <a:lnTo>
                    <a:pt x="156" y="19318"/>
                  </a:lnTo>
                  <a:lnTo>
                    <a:pt x="94" y="19474"/>
                  </a:lnTo>
                  <a:lnTo>
                    <a:pt x="31" y="19630"/>
                  </a:lnTo>
                  <a:lnTo>
                    <a:pt x="0" y="19818"/>
                  </a:lnTo>
                  <a:lnTo>
                    <a:pt x="0" y="19974"/>
                  </a:lnTo>
                  <a:lnTo>
                    <a:pt x="0" y="20162"/>
                  </a:lnTo>
                  <a:lnTo>
                    <a:pt x="31" y="20318"/>
                  </a:lnTo>
                  <a:lnTo>
                    <a:pt x="94" y="20474"/>
                  </a:lnTo>
                  <a:lnTo>
                    <a:pt x="156" y="20630"/>
                  </a:lnTo>
                  <a:lnTo>
                    <a:pt x="250" y="20787"/>
                  </a:lnTo>
                  <a:lnTo>
                    <a:pt x="375" y="20912"/>
                  </a:lnTo>
                  <a:lnTo>
                    <a:pt x="500" y="21006"/>
                  </a:lnTo>
                  <a:lnTo>
                    <a:pt x="656" y="21099"/>
                  </a:lnTo>
                  <a:lnTo>
                    <a:pt x="1032" y="21287"/>
                  </a:lnTo>
                  <a:lnTo>
                    <a:pt x="1407" y="21412"/>
                  </a:lnTo>
                  <a:lnTo>
                    <a:pt x="1813" y="21506"/>
                  </a:lnTo>
                  <a:lnTo>
                    <a:pt x="2219" y="21537"/>
                  </a:lnTo>
                  <a:lnTo>
                    <a:pt x="2626" y="21506"/>
                  </a:lnTo>
                  <a:lnTo>
                    <a:pt x="3032" y="21412"/>
                  </a:lnTo>
                  <a:lnTo>
                    <a:pt x="3438" y="21287"/>
                  </a:lnTo>
                  <a:lnTo>
                    <a:pt x="3813" y="21099"/>
                  </a:lnTo>
                  <a:lnTo>
                    <a:pt x="7095" y="19224"/>
                  </a:lnTo>
                  <a:lnTo>
                    <a:pt x="7283" y="19130"/>
                  </a:lnTo>
                  <a:lnTo>
                    <a:pt x="7471" y="19068"/>
                  </a:lnTo>
                  <a:lnTo>
                    <a:pt x="7658" y="19036"/>
                  </a:lnTo>
                  <a:lnTo>
                    <a:pt x="7846" y="19005"/>
                  </a:lnTo>
                  <a:lnTo>
                    <a:pt x="8033" y="19036"/>
                  </a:lnTo>
                  <a:lnTo>
                    <a:pt x="8252" y="19068"/>
                  </a:lnTo>
                  <a:lnTo>
                    <a:pt x="8440" y="19130"/>
                  </a:lnTo>
                  <a:lnTo>
                    <a:pt x="8596" y="19224"/>
                  </a:lnTo>
                  <a:lnTo>
                    <a:pt x="8721" y="19318"/>
                  </a:lnTo>
                  <a:lnTo>
                    <a:pt x="8815" y="19443"/>
                  </a:lnTo>
                  <a:lnTo>
                    <a:pt x="8846" y="19536"/>
                  </a:lnTo>
                  <a:lnTo>
                    <a:pt x="8846" y="19630"/>
                  </a:lnTo>
                  <a:lnTo>
                    <a:pt x="8846" y="19724"/>
                  </a:lnTo>
                  <a:lnTo>
                    <a:pt x="8815" y="19818"/>
                  </a:lnTo>
                  <a:lnTo>
                    <a:pt x="8721" y="19943"/>
                  </a:lnTo>
                  <a:lnTo>
                    <a:pt x="8596" y="20037"/>
                  </a:lnTo>
                  <a:lnTo>
                    <a:pt x="7877" y="20474"/>
                  </a:lnTo>
                  <a:lnTo>
                    <a:pt x="7721" y="20568"/>
                  </a:lnTo>
                  <a:lnTo>
                    <a:pt x="7596" y="20693"/>
                  </a:lnTo>
                  <a:lnTo>
                    <a:pt x="7471" y="20818"/>
                  </a:lnTo>
                  <a:lnTo>
                    <a:pt x="7377" y="20974"/>
                  </a:lnTo>
                  <a:lnTo>
                    <a:pt x="7314" y="21131"/>
                  </a:lnTo>
                  <a:lnTo>
                    <a:pt x="7252" y="21287"/>
                  </a:lnTo>
                  <a:lnTo>
                    <a:pt x="7220" y="21474"/>
                  </a:lnTo>
                  <a:lnTo>
                    <a:pt x="7189" y="21631"/>
                  </a:lnTo>
                  <a:lnTo>
                    <a:pt x="7220" y="21818"/>
                  </a:lnTo>
                  <a:lnTo>
                    <a:pt x="7252" y="22006"/>
                  </a:lnTo>
                  <a:lnTo>
                    <a:pt x="7314" y="22162"/>
                  </a:lnTo>
                  <a:lnTo>
                    <a:pt x="7377" y="22318"/>
                  </a:lnTo>
                  <a:lnTo>
                    <a:pt x="7471" y="22475"/>
                  </a:lnTo>
                  <a:lnTo>
                    <a:pt x="7596" y="22600"/>
                  </a:lnTo>
                  <a:lnTo>
                    <a:pt x="7721" y="22725"/>
                  </a:lnTo>
                  <a:lnTo>
                    <a:pt x="7877" y="22818"/>
                  </a:lnTo>
                  <a:lnTo>
                    <a:pt x="8565" y="23194"/>
                  </a:lnTo>
                  <a:lnTo>
                    <a:pt x="8908" y="23381"/>
                  </a:lnTo>
                  <a:lnTo>
                    <a:pt x="9252" y="23506"/>
                  </a:lnTo>
                  <a:lnTo>
                    <a:pt x="9627" y="23569"/>
                  </a:lnTo>
                  <a:lnTo>
                    <a:pt x="10002" y="23600"/>
                  </a:lnTo>
                  <a:lnTo>
                    <a:pt x="10377" y="23569"/>
                  </a:lnTo>
                  <a:lnTo>
                    <a:pt x="10721" y="23506"/>
                  </a:lnTo>
                  <a:lnTo>
                    <a:pt x="11096" y="23381"/>
                  </a:lnTo>
                  <a:lnTo>
                    <a:pt x="11440" y="23194"/>
                  </a:lnTo>
                  <a:lnTo>
                    <a:pt x="11753" y="22975"/>
                  </a:lnTo>
                  <a:lnTo>
                    <a:pt x="12065" y="22725"/>
                  </a:lnTo>
                  <a:lnTo>
                    <a:pt x="12315" y="22412"/>
                  </a:lnTo>
                  <a:lnTo>
                    <a:pt x="12534" y="22100"/>
                  </a:lnTo>
                  <a:lnTo>
                    <a:pt x="12722" y="21756"/>
                  </a:lnTo>
                  <a:lnTo>
                    <a:pt x="12847" y="21381"/>
                  </a:lnTo>
                  <a:lnTo>
                    <a:pt x="12909" y="20974"/>
                  </a:lnTo>
                  <a:lnTo>
                    <a:pt x="12941" y="20599"/>
                  </a:lnTo>
                  <a:lnTo>
                    <a:pt x="12941" y="1470"/>
                  </a:lnTo>
                  <a:lnTo>
                    <a:pt x="12972" y="1282"/>
                  </a:lnTo>
                  <a:lnTo>
                    <a:pt x="13034" y="1126"/>
                  </a:lnTo>
                  <a:lnTo>
                    <a:pt x="13159" y="1001"/>
                  </a:lnTo>
                  <a:lnTo>
                    <a:pt x="13284" y="876"/>
                  </a:lnTo>
                  <a:lnTo>
                    <a:pt x="13472" y="813"/>
                  </a:lnTo>
                  <a:lnTo>
                    <a:pt x="13628" y="782"/>
                  </a:lnTo>
                  <a:lnTo>
                    <a:pt x="13816" y="813"/>
                  </a:lnTo>
                  <a:lnTo>
                    <a:pt x="13972" y="876"/>
                  </a:lnTo>
                  <a:lnTo>
                    <a:pt x="16785" y="2501"/>
                  </a:lnTo>
                  <a:lnTo>
                    <a:pt x="16942" y="2564"/>
                  </a:lnTo>
                  <a:lnTo>
                    <a:pt x="17098" y="2532"/>
                  </a:lnTo>
                  <a:lnTo>
                    <a:pt x="17223" y="2470"/>
                  </a:lnTo>
                  <a:lnTo>
                    <a:pt x="17317" y="2376"/>
                  </a:lnTo>
                  <a:lnTo>
                    <a:pt x="17379" y="2220"/>
                  </a:lnTo>
                  <a:lnTo>
                    <a:pt x="17348" y="2064"/>
                  </a:lnTo>
                  <a:lnTo>
                    <a:pt x="17285" y="1938"/>
                  </a:lnTo>
                  <a:lnTo>
                    <a:pt x="17192" y="1845"/>
                  </a:lnTo>
                  <a:lnTo>
                    <a:pt x="14378" y="219"/>
                  </a:lnTo>
                  <a:lnTo>
                    <a:pt x="14191" y="126"/>
                  </a:lnTo>
                  <a:lnTo>
                    <a:pt x="14003" y="63"/>
                  </a:lnTo>
                  <a:lnTo>
                    <a:pt x="13816" y="32"/>
                  </a:lnTo>
                  <a:lnTo>
                    <a:pt x="1362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7659829" y="1033310"/>
              <a:ext cx="1616307" cy="3583004"/>
            </a:xfrm>
            <a:custGeom>
              <a:rect b="b" l="l" r="r" t="t"/>
              <a:pathLst>
                <a:path extrusionOk="0" h="39635" w="17880">
                  <a:moveTo>
                    <a:pt x="4189" y="0"/>
                  </a:moveTo>
                  <a:lnTo>
                    <a:pt x="3908" y="63"/>
                  </a:lnTo>
                  <a:lnTo>
                    <a:pt x="3626" y="156"/>
                  </a:lnTo>
                  <a:lnTo>
                    <a:pt x="3345" y="313"/>
                  </a:lnTo>
                  <a:lnTo>
                    <a:pt x="2970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5"/>
                  </a:lnTo>
                  <a:lnTo>
                    <a:pt x="1657" y="1688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32" y="3501"/>
                  </a:lnTo>
                  <a:lnTo>
                    <a:pt x="376" y="3907"/>
                  </a:lnTo>
                  <a:lnTo>
                    <a:pt x="251" y="4345"/>
                  </a:lnTo>
                  <a:lnTo>
                    <a:pt x="125" y="4751"/>
                  </a:lnTo>
                  <a:lnTo>
                    <a:pt x="63" y="5189"/>
                  </a:lnTo>
                  <a:lnTo>
                    <a:pt x="32" y="5627"/>
                  </a:lnTo>
                  <a:lnTo>
                    <a:pt x="0" y="6064"/>
                  </a:lnTo>
                  <a:lnTo>
                    <a:pt x="0" y="32539"/>
                  </a:lnTo>
                  <a:lnTo>
                    <a:pt x="12253" y="39635"/>
                  </a:lnTo>
                  <a:lnTo>
                    <a:pt x="17880" y="7408"/>
                  </a:lnTo>
                  <a:lnTo>
                    <a:pt x="5627" y="313"/>
                  </a:lnTo>
                  <a:lnTo>
                    <a:pt x="5564" y="281"/>
                  </a:lnTo>
                  <a:lnTo>
                    <a:pt x="5533" y="281"/>
                  </a:lnTo>
                  <a:lnTo>
                    <a:pt x="5283" y="156"/>
                  </a:lnTo>
                  <a:lnTo>
                    <a:pt x="5033" y="63"/>
                  </a:lnTo>
                  <a:lnTo>
                    <a:pt x="4752" y="31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8767434" y="1674661"/>
              <a:ext cx="607562" cy="2941616"/>
            </a:xfrm>
            <a:custGeom>
              <a:rect b="b" l="l" r="r" t="t"/>
              <a:pathLst>
                <a:path extrusionOk="0" h="32540" w="6721">
                  <a:moveTo>
                    <a:pt x="4189" y="1"/>
                  </a:moveTo>
                  <a:lnTo>
                    <a:pt x="3908" y="63"/>
                  </a:lnTo>
                  <a:lnTo>
                    <a:pt x="3626" y="157"/>
                  </a:lnTo>
                  <a:lnTo>
                    <a:pt x="3345" y="313"/>
                  </a:lnTo>
                  <a:lnTo>
                    <a:pt x="2939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6"/>
                  </a:lnTo>
                  <a:lnTo>
                    <a:pt x="1657" y="1689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00" y="3501"/>
                  </a:lnTo>
                  <a:lnTo>
                    <a:pt x="344" y="3908"/>
                  </a:lnTo>
                  <a:lnTo>
                    <a:pt x="219" y="4345"/>
                  </a:lnTo>
                  <a:lnTo>
                    <a:pt x="125" y="4752"/>
                  </a:lnTo>
                  <a:lnTo>
                    <a:pt x="63" y="5189"/>
                  </a:lnTo>
                  <a:lnTo>
                    <a:pt x="0" y="5627"/>
                  </a:lnTo>
                  <a:lnTo>
                    <a:pt x="0" y="6065"/>
                  </a:lnTo>
                  <a:lnTo>
                    <a:pt x="0" y="32540"/>
                  </a:lnTo>
                  <a:lnTo>
                    <a:pt x="6721" y="28664"/>
                  </a:lnTo>
                  <a:lnTo>
                    <a:pt x="6721" y="2251"/>
                  </a:lnTo>
                  <a:lnTo>
                    <a:pt x="6689" y="1939"/>
                  </a:lnTo>
                  <a:lnTo>
                    <a:pt x="6627" y="1626"/>
                  </a:lnTo>
                  <a:lnTo>
                    <a:pt x="6533" y="1345"/>
                  </a:lnTo>
                  <a:lnTo>
                    <a:pt x="6408" y="1095"/>
                  </a:lnTo>
                  <a:lnTo>
                    <a:pt x="6221" y="845"/>
                  </a:lnTo>
                  <a:lnTo>
                    <a:pt x="6033" y="657"/>
                  </a:lnTo>
                  <a:lnTo>
                    <a:pt x="5814" y="469"/>
                  </a:lnTo>
                  <a:lnTo>
                    <a:pt x="5595" y="313"/>
                  </a:lnTo>
                  <a:lnTo>
                    <a:pt x="5345" y="188"/>
                  </a:lnTo>
                  <a:lnTo>
                    <a:pt x="5064" y="94"/>
                  </a:lnTo>
                  <a:lnTo>
                    <a:pt x="4783" y="32"/>
                  </a:lnTo>
                  <a:lnTo>
                    <a:pt x="450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7744619" y="1640763"/>
              <a:ext cx="957942" cy="1528754"/>
            </a:xfrm>
            <a:custGeom>
              <a:rect b="b" l="l" r="r" t="t"/>
              <a:pathLst>
                <a:path extrusionOk="0" h="16911" w="10597">
                  <a:moveTo>
                    <a:pt x="0" y="1"/>
                  </a:moveTo>
                  <a:lnTo>
                    <a:pt x="0" y="10878"/>
                  </a:lnTo>
                  <a:lnTo>
                    <a:pt x="10596" y="16911"/>
                  </a:lnTo>
                  <a:lnTo>
                    <a:pt x="10596" y="60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8402963" y="2092828"/>
              <a:ext cx="254379" cy="189388"/>
            </a:xfrm>
            <a:custGeom>
              <a:rect b="b" l="l" r="r" t="t"/>
              <a:pathLst>
                <a:path extrusionOk="0" h="2095" w="2814">
                  <a:moveTo>
                    <a:pt x="281" y="1"/>
                  </a:moveTo>
                  <a:lnTo>
                    <a:pt x="156" y="63"/>
                  </a:lnTo>
                  <a:lnTo>
                    <a:pt x="63" y="157"/>
                  </a:lnTo>
                  <a:lnTo>
                    <a:pt x="31" y="220"/>
                  </a:lnTo>
                  <a:lnTo>
                    <a:pt x="0" y="282"/>
                  </a:lnTo>
                  <a:lnTo>
                    <a:pt x="31" y="470"/>
                  </a:lnTo>
                  <a:lnTo>
                    <a:pt x="94" y="626"/>
                  </a:lnTo>
                  <a:lnTo>
                    <a:pt x="219" y="751"/>
                  </a:lnTo>
                  <a:lnTo>
                    <a:pt x="344" y="876"/>
                  </a:lnTo>
                  <a:lnTo>
                    <a:pt x="2407" y="2064"/>
                  </a:lnTo>
                  <a:lnTo>
                    <a:pt x="2501" y="2095"/>
                  </a:lnTo>
                  <a:lnTo>
                    <a:pt x="2563" y="2095"/>
                  </a:lnTo>
                  <a:lnTo>
                    <a:pt x="2688" y="2064"/>
                  </a:lnTo>
                  <a:lnTo>
                    <a:pt x="2782" y="1970"/>
                  </a:lnTo>
                  <a:lnTo>
                    <a:pt x="2813" y="1907"/>
                  </a:lnTo>
                  <a:lnTo>
                    <a:pt x="2813" y="1845"/>
                  </a:lnTo>
                  <a:lnTo>
                    <a:pt x="2813" y="1657"/>
                  </a:lnTo>
                  <a:lnTo>
                    <a:pt x="2720" y="1501"/>
                  </a:lnTo>
                  <a:lnTo>
                    <a:pt x="2626" y="1345"/>
                  </a:lnTo>
                  <a:lnTo>
                    <a:pt x="2469" y="1251"/>
                  </a:lnTo>
                  <a:lnTo>
                    <a:pt x="406" y="63"/>
                  </a:lnTo>
                  <a:lnTo>
                    <a:pt x="344" y="32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7987600" y="2595785"/>
              <a:ext cx="412574" cy="276986"/>
            </a:xfrm>
            <a:custGeom>
              <a:rect b="b" l="l" r="r" t="t"/>
              <a:pathLst>
                <a:path extrusionOk="0" h="3064" w="4564">
                  <a:moveTo>
                    <a:pt x="250" y="1"/>
                  </a:moveTo>
                  <a:lnTo>
                    <a:pt x="125" y="32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251"/>
                  </a:lnTo>
                  <a:lnTo>
                    <a:pt x="0" y="438"/>
                  </a:lnTo>
                  <a:lnTo>
                    <a:pt x="94" y="594"/>
                  </a:lnTo>
                  <a:lnTo>
                    <a:pt x="188" y="751"/>
                  </a:lnTo>
                  <a:lnTo>
                    <a:pt x="344" y="844"/>
                  </a:lnTo>
                  <a:lnTo>
                    <a:pt x="4158" y="3033"/>
                  </a:lnTo>
                  <a:lnTo>
                    <a:pt x="4251" y="3033"/>
                  </a:lnTo>
                  <a:lnTo>
                    <a:pt x="4314" y="3064"/>
                  </a:lnTo>
                  <a:lnTo>
                    <a:pt x="4439" y="3033"/>
                  </a:lnTo>
                  <a:lnTo>
                    <a:pt x="4533" y="2907"/>
                  </a:lnTo>
                  <a:lnTo>
                    <a:pt x="4564" y="2845"/>
                  </a:lnTo>
                  <a:lnTo>
                    <a:pt x="4564" y="2782"/>
                  </a:lnTo>
                  <a:lnTo>
                    <a:pt x="4564" y="2595"/>
                  </a:lnTo>
                  <a:lnTo>
                    <a:pt x="4470" y="2439"/>
                  </a:lnTo>
                  <a:lnTo>
                    <a:pt x="4376" y="2314"/>
                  </a:lnTo>
                  <a:lnTo>
                    <a:pt x="4220" y="2189"/>
                  </a:lnTo>
                  <a:lnTo>
                    <a:pt x="375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7798314" y="2824664"/>
              <a:ext cx="788357" cy="488883"/>
            </a:xfrm>
            <a:custGeom>
              <a:rect b="b" l="l" r="r" t="t"/>
              <a:pathLst>
                <a:path extrusionOk="0" h="5408" w="8721">
                  <a:moveTo>
                    <a:pt x="281" y="0"/>
                  </a:moveTo>
                  <a:lnTo>
                    <a:pt x="156" y="32"/>
                  </a:lnTo>
                  <a:lnTo>
                    <a:pt x="63" y="125"/>
                  </a:lnTo>
                  <a:lnTo>
                    <a:pt x="31" y="188"/>
                  </a:lnTo>
                  <a:lnTo>
                    <a:pt x="0" y="250"/>
                  </a:lnTo>
                  <a:lnTo>
                    <a:pt x="31" y="438"/>
                  </a:lnTo>
                  <a:lnTo>
                    <a:pt x="94" y="594"/>
                  </a:lnTo>
                  <a:lnTo>
                    <a:pt x="219" y="751"/>
                  </a:lnTo>
                  <a:lnTo>
                    <a:pt x="344" y="844"/>
                  </a:lnTo>
                  <a:lnTo>
                    <a:pt x="8346" y="5377"/>
                  </a:lnTo>
                  <a:lnTo>
                    <a:pt x="8408" y="5377"/>
                  </a:lnTo>
                  <a:lnTo>
                    <a:pt x="8471" y="5408"/>
                  </a:lnTo>
                  <a:lnTo>
                    <a:pt x="8596" y="5377"/>
                  </a:lnTo>
                  <a:lnTo>
                    <a:pt x="8690" y="5283"/>
                  </a:lnTo>
                  <a:lnTo>
                    <a:pt x="8721" y="5189"/>
                  </a:lnTo>
                  <a:lnTo>
                    <a:pt x="8721" y="5127"/>
                  </a:lnTo>
                  <a:lnTo>
                    <a:pt x="8721" y="4939"/>
                  </a:lnTo>
                  <a:lnTo>
                    <a:pt x="8658" y="4783"/>
                  </a:lnTo>
                  <a:lnTo>
                    <a:pt x="8533" y="4658"/>
                  </a:lnTo>
                  <a:lnTo>
                    <a:pt x="8408" y="4533"/>
                  </a:lnTo>
                  <a:lnTo>
                    <a:pt x="406" y="32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8018696" y="2217211"/>
              <a:ext cx="350471" cy="257188"/>
            </a:xfrm>
            <a:custGeom>
              <a:rect b="b" l="l" r="r" t="t"/>
              <a:pathLst>
                <a:path extrusionOk="0" h="2845" w="3877">
                  <a:moveTo>
                    <a:pt x="3876" y="0"/>
                  </a:moveTo>
                  <a:lnTo>
                    <a:pt x="813" y="781"/>
                  </a:lnTo>
                  <a:lnTo>
                    <a:pt x="1719" y="1282"/>
                  </a:lnTo>
                  <a:lnTo>
                    <a:pt x="0" y="2844"/>
                  </a:lnTo>
                  <a:lnTo>
                    <a:pt x="3032" y="2063"/>
                  </a:lnTo>
                  <a:lnTo>
                    <a:pt x="2157" y="1532"/>
                  </a:lnTo>
                  <a:lnTo>
                    <a:pt x="387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7809613" y="1753757"/>
              <a:ext cx="96093" cy="158381"/>
            </a:xfrm>
            <a:custGeom>
              <a:rect b="b" l="l" r="r" t="t"/>
              <a:pathLst>
                <a:path extrusionOk="0" h="1752" w="1063">
                  <a:moveTo>
                    <a:pt x="94" y="1"/>
                  </a:moveTo>
                  <a:lnTo>
                    <a:pt x="31" y="63"/>
                  </a:lnTo>
                  <a:lnTo>
                    <a:pt x="0" y="157"/>
                  </a:lnTo>
                  <a:lnTo>
                    <a:pt x="0" y="939"/>
                  </a:lnTo>
                  <a:lnTo>
                    <a:pt x="31" y="1095"/>
                  </a:lnTo>
                  <a:lnTo>
                    <a:pt x="94" y="1220"/>
                  </a:lnTo>
                  <a:lnTo>
                    <a:pt x="156" y="1314"/>
                  </a:lnTo>
                  <a:lnTo>
                    <a:pt x="281" y="1407"/>
                  </a:lnTo>
                  <a:lnTo>
                    <a:pt x="813" y="1720"/>
                  </a:lnTo>
                  <a:lnTo>
                    <a:pt x="907" y="1751"/>
                  </a:lnTo>
                  <a:lnTo>
                    <a:pt x="969" y="1720"/>
                  </a:lnTo>
                  <a:lnTo>
                    <a:pt x="1032" y="1657"/>
                  </a:lnTo>
                  <a:lnTo>
                    <a:pt x="1063" y="1595"/>
                  </a:lnTo>
                  <a:lnTo>
                    <a:pt x="1063" y="782"/>
                  </a:lnTo>
                  <a:lnTo>
                    <a:pt x="1032" y="657"/>
                  </a:lnTo>
                  <a:lnTo>
                    <a:pt x="969" y="501"/>
                  </a:lnTo>
                  <a:lnTo>
                    <a:pt x="907" y="407"/>
                  </a:lnTo>
                  <a:lnTo>
                    <a:pt x="782" y="313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7809613" y="1934637"/>
              <a:ext cx="96093" cy="158290"/>
            </a:xfrm>
            <a:custGeom>
              <a:rect b="b" l="l" r="r" t="t"/>
              <a:pathLst>
                <a:path extrusionOk="0" h="1751" w="1063">
                  <a:moveTo>
                    <a:pt x="156" y="0"/>
                  </a:moveTo>
                  <a:lnTo>
                    <a:pt x="94" y="32"/>
                  </a:lnTo>
                  <a:lnTo>
                    <a:pt x="31" y="94"/>
                  </a:lnTo>
                  <a:lnTo>
                    <a:pt x="0" y="157"/>
                  </a:lnTo>
                  <a:lnTo>
                    <a:pt x="0" y="969"/>
                  </a:lnTo>
                  <a:lnTo>
                    <a:pt x="31" y="1126"/>
                  </a:lnTo>
                  <a:lnTo>
                    <a:pt x="94" y="1251"/>
                  </a:lnTo>
                  <a:lnTo>
                    <a:pt x="156" y="1344"/>
                  </a:lnTo>
                  <a:lnTo>
                    <a:pt x="281" y="1438"/>
                  </a:lnTo>
                  <a:lnTo>
                    <a:pt x="813" y="1751"/>
                  </a:lnTo>
                  <a:lnTo>
                    <a:pt x="969" y="1751"/>
                  </a:lnTo>
                  <a:lnTo>
                    <a:pt x="1032" y="1688"/>
                  </a:lnTo>
                  <a:lnTo>
                    <a:pt x="1063" y="1594"/>
                  </a:lnTo>
                  <a:lnTo>
                    <a:pt x="1063" y="813"/>
                  </a:lnTo>
                  <a:lnTo>
                    <a:pt x="1032" y="657"/>
                  </a:lnTo>
                  <a:lnTo>
                    <a:pt x="969" y="532"/>
                  </a:lnTo>
                  <a:lnTo>
                    <a:pt x="907" y="438"/>
                  </a:lnTo>
                  <a:lnTo>
                    <a:pt x="782" y="344"/>
                  </a:lnTo>
                  <a:lnTo>
                    <a:pt x="250" y="3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27"/>
          <p:cNvGrpSpPr/>
          <p:nvPr/>
        </p:nvGrpSpPr>
        <p:grpSpPr>
          <a:xfrm>
            <a:off x="5701330" y="3240298"/>
            <a:ext cx="3601440" cy="2161183"/>
            <a:chOff x="2992125" y="538850"/>
            <a:chExt cx="6603300" cy="4193214"/>
          </a:xfrm>
        </p:grpSpPr>
        <p:sp>
          <p:nvSpPr>
            <p:cNvPr id="243" name="Google Shape;243;p27"/>
            <p:cNvSpPr/>
            <p:nvPr/>
          </p:nvSpPr>
          <p:spPr>
            <a:xfrm>
              <a:off x="6436429" y="3248526"/>
              <a:ext cx="1169834" cy="661276"/>
            </a:xfrm>
            <a:custGeom>
              <a:rect b="b" l="l" r="r" t="t"/>
              <a:pathLst>
                <a:path extrusionOk="0" h="7315" w="12941">
                  <a:moveTo>
                    <a:pt x="5157" y="0"/>
                  </a:moveTo>
                  <a:lnTo>
                    <a:pt x="5032" y="31"/>
                  </a:lnTo>
                  <a:lnTo>
                    <a:pt x="656" y="2563"/>
                  </a:lnTo>
                  <a:lnTo>
                    <a:pt x="500" y="2657"/>
                  </a:lnTo>
                  <a:lnTo>
                    <a:pt x="375" y="2782"/>
                  </a:lnTo>
                  <a:lnTo>
                    <a:pt x="250" y="2907"/>
                  </a:lnTo>
                  <a:lnTo>
                    <a:pt x="156" y="3032"/>
                  </a:lnTo>
                  <a:lnTo>
                    <a:pt x="94" y="3188"/>
                  </a:lnTo>
                  <a:lnTo>
                    <a:pt x="31" y="3345"/>
                  </a:lnTo>
                  <a:lnTo>
                    <a:pt x="0" y="3532"/>
                  </a:lnTo>
                  <a:lnTo>
                    <a:pt x="0" y="3688"/>
                  </a:lnTo>
                  <a:lnTo>
                    <a:pt x="0" y="3876"/>
                  </a:lnTo>
                  <a:lnTo>
                    <a:pt x="31" y="4032"/>
                  </a:lnTo>
                  <a:lnTo>
                    <a:pt x="94" y="4189"/>
                  </a:lnTo>
                  <a:lnTo>
                    <a:pt x="156" y="4345"/>
                  </a:lnTo>
                  <a:lnTo>
                    <a:pt x="250" y="4501"/>
                  </a:lnTo>
                  <a:lnTo>
                    <a:pt x="375" y="4626"/>
                  </a:lnTo>
                  <a:lnTo>
                    <a:pt x="500" y="4720"/>
                  </a:lnTo>
                  <a:lnTo>
                    <a:pt x="656" y="4814"/>
                  </a:lnTo>
                  <a:lnTo>
                    <a:pt x="1032" y="5001"/>
                  </a:lnTo>
                  <a:lnTo>
                    <a:pt x="1407" y="5157"/>
                  </a:lnTo>
                  <a:lnTo>
                    <a:pt x="1813" y="5220"/>
                  </a:lnTo>
                  <a:lnTo>
                    <a:pt x="2219" y="5251"/>
                  </a:lnTo>
                  <a:lnTo>
                    <a:pt x="2626" y="5220"/>
                  </a:lnTo>
                  <a:lnTo>
                    <a:pt x="3032" y="5157"/>
                  </a:lnTo>
                  <a:lnTo>
                    <a:pt x="3438" y="5001"/>
                  </a:lnTo>
                  <a:lnTo>
                    <a:pt x="3813" y="4814"/>
                  </a:lnTo>
                  <a:lnTo>
                    <a:pt x="7095" y="2938"/>
                  </a:lnTo>
                  <a:lnTo>
                    <a:pt x="7283" y="2844"/>
                  </a:lnTo>
                  <a:lnTo>
                    <a:pt x="7471" y="2782"/>
                  </a:lnTo>
                  <a:lnTo>
                    <a:pt x="7658" y="2751"/>
                  </a:lnTo>
                  <a:lnTo>
                    <a:pt x="7846" y="2719"/>
                  </a:lnTo>
                  <a:lnTo>
                    <a:pt x="8033" y="2751"/>
                  </a:lnTo>
                  <a:lnTo>
                    <a:pt x="8252" y="2782"/>
                  </a:lnTo>
                  <a:lnTo>
                    <a:pt x="8440" y="2844"/>
                  </a:lnTo>
                  <a:lnTo>
                    <a:pt x="8596" y="2938"/>
                  </a:lnTo>
                  <a:lnTo>
                    <a:pt x="8721" y="3032"/>
                  </a:lnTo>
                  <a:lnTo>
                    <a:pt x="8815" y="3157"/>
                  </a:lnTo>
                  <a:lnTo>
                    <a:pt x="8846" y="3251"/>
                  </a:lnTo>
                  <a:lnTo>
                    <a:pt x="8846" y="3345"/>
                  </a:lnTo>
                  <a:lnTo>
                    <a:pt x="8846" y="3438"/>
                  </a:lnTo>
                  <a:lnTo>
                    <a:pt x="8815" y="3532"/>
                  </a:lnTo>
                  <a:lnTo>
                    <a:pt x="8721" y="3657"/>
                  </a:lnTo>
                  <a:lnTo>
                    <a:pt x="8596" y="3751"/>
                  </a:lnTo>
                  <a:lnTo>
                    <a:pt x="7877" y="4189"/>
                  </a:lnTo>
                  <a:lnTo>
                    <a:pt x="7721" y="4282"/>
                  </a:lnTo>
                  <a:lnTo>
                    <a:pt x="7596" y="4407"/>
                  </a:lnTo>
                  <a:lnTo>
                    <a:pt x="7471" y="4532"/>
                  </a:lnTo>
                  <a:lnTo>
                    <a:pt x="7377" y="4689"/>
                  </a:lnTo>
                  <a:lnTo>
                    <a:pt x="7314" y="4845"/>
                  </a:lnTo>
                  <a:lnTo>
                    <a:pt x="7252" y="5001"/>
                  </a:lnTo>
                  <a:lnTo>
                    <a:pt x="7220" y="5189"/>
                  </a:lnTo>
                  <a:lnTo>
                    <a:pt x="7189" y="5345"/>
                  </a:lnTo>
                  <a:lnTo>
                    <a:pt x="7220" y="5533"/>
                  </a:lnTo>
                  <a:lnTo>
                    <a:pt x="7252" y="5720"/>
                  </a:lnTo>
                  <a:lnTo>
                    <a:pt x="7314" y="5876"/>
                  </a:lnTo>
                  <a:lnTo>
                    <a:pt x="7377" y="6033"/>
                  </a:lnTo>
                  <a:lnTo>
                    <a:pt x="7471" y="6189"/>
                  </a:lnTo>
                  <a:lnTo>
                    <a:pt x="7596" y="6314"/>
                  </a:lnTo>
                  <a:lnTo>
                    <a:pt x="7721" y="6439"/>
                  </a:lnTo>
                  <a:lnTo>
                    <a:pt x="7877" y="6533"/>
                  </a:lnTo>
                  <a:lnTo>
                    <a:pt x="8565" y="6908"/>
                  </a:lnTo>
                  <a:lnTo>
                    <a:pt x="8908" y="7095"/>
                  </a:lnTo>
                  <a:lnTo>
                    <a:pt x="9252" y="7220"/>
                  </a:lnTo>
                  <a:lnTo>
                    <a:pt x="9627" y="7283"/>
                  </a:lnTo>
                  <a:lnTo>
                    <a:pt x="10002" y="7314"/>
                  </a:lnTo>
                  <a:lnTo>
                    <a:pt x="10377" y="7283"/>
                  </a:lnTo>
                  <a:lnTo>
                    <a:pt x="10721" y="7220"/>
                  </a:lnTo>
                  <a:lnTo>
                    <a:pt x="11096" y="7095"/>
                  </a:lnTo>
                  <a:lnTo>
                    <a:pt x="11440" y="6908"/>
                  </a:lnTo>
                  <a:lnTo>
                    <a:pt x="12753" y="6158"/>
                  </a:lnTo>
                  <a:lnTo>
                    <a:pt x="12878" y="6064"/>
                  </a:lnTo>
                  <a:lnTo>
                    <a:pt x="12941" y="5939"/>
                  </a:lnTo>
                  <a:lnTo>
                    <a:pt x="12941" y="5783"/>
                  </a:lnTo>
                  <a:lnTo>
                    <a:pt x="12909" y="5626"/>
                  </a:lnTo>
                  <a:lnTo>
                    <a:pt x="12784" y="5501"/>
                  </a:lnTo>
                  <a:lnTo>
                    <a:pt x="12659" y="5439"/>
                  </a:lnTo>
                  <a:lnTo>
                    <a:pt x="12503" y="5439"/>
                  </a:lnTo>
                  <a:lnTo>
                    <a:pt x="12378" y="5501"/>
                  </a:lnTo>
                  <a:lnTo>
                    <a:pt x="11034" y="6252"/>
                  </a:lnTo>
                  <a:lnTo>
                    <a:pt x="10784" y="6377"/>
                  </a:lnTo>
                  <a:lnTo>
                    <a:pt x="10534" y="6470"/>
                  </a:lnTo>
                  <a:lnTo>
                    <a:pt x="10284" y="6502"/>
                  </a:lnTo>
                  <a:lnTo>
                    <a:pt x="10002" y="6533"/>
                  </a:lnTo>
                  <a:lnTo>
                    <a:pt x="9721" y="6502"/>
                  </a:lnTo>
                  <a:lnTo>
                    <a:pt x="9471" y="6470"/>
                  </a:lnTo>
                  <a:lnTo>
                    <a:pt x="9190" y="6377"/>
                  </a:lnTo>
                  <a:lnTo>
                    <a:pt x="8940" y="6252"/>
                  </a:lnTo>
                  <a:lnTo>
                    <a:pt x="8252" y="5845"/>
                  </a:lnTo>
                  <a:lnTo>
                    <a:pt x="8158" y="5751"/>
                  </a:lnTo>
                  <a:lnTo>
                    <a:pt x="8064" y="5658"/>
                  </a:lnTo>
                  <a:lnTo>
                    <a:pt x="8002" y="5501"/>
                  </a:lnTo>
                  <a:lnTo>
                    <a:pt x="7971" y="5345"/>
                  </a:lnTo>
                  <a:lnTo>
                    <a:pt x="8002" y="5220"/>
                  </a:lnTo>
                  <a:lnTo>
                    <a:pt x="8064" y="5064"/>
                  </a:lnTo>
                  <a:lnTo>
                    <a:pt x="8158" y="4939"/>
                  </a:lnTo>
                  <a:lnTo>
                    <a:pt x="8252" y="4845"/>
                  </a:lnTo>
                  <a:lnTo>
                    <a:pt x="9002" y="4439"/>
                  </a:lnTo>
                  <a:lnTo>
                    <a:pt x="9127" y="4345"/>
                  </a:lnTo>
                  <a:lnTo>
                    <a:pt x="9252" y="4220"/>
                  </a:lnTo>
                  <a:lnTo>
                    <a:pt x="9377" y="4126"/>
                  </a:lnTo>
                  <a:lnTo>
                    <a:pt x="9471" y="3970"/>
                  </a:lnTo>
                  <a:lnTo>
                    <a:pt x="9534" y="3845"/>
                  </a:lnTo>
                  <a:lnTo>
                    <a:pt x="9565" y="3688"/>
                  </a:lnTo>
                  <a:lnTo>
                    <a:pt x="9627" y="3501"/>
                  </a:lnTo>
                  <a:lnTo>
                    <a:pt x="9627" y="3345"/>
                  </a:lnTo>
                  <a:lnTo>
                    <a:pt x="9627" y="3188"/>
                  </a:lnTo>
                  <a:lnTo>
                    <a:pt x="9565" y="3032"/>
                  </a:lnTo>
                  <a:lnTo>
                    <a:pt x="9534" y="2876"/>
                  </a:lnTo>
                  <a:lnTo>
                    <a:pt x="9471" y="2719"/>
                  </a:lnTo>
                  <a:lnTo>
                    <a:pt x="9377" y="2594"/>
                  </a:lnTo>
                  <a:lnTo>
                    <a:pt x="9252" y="2469"/>
                  </a:lnTo>
                  <a:lnTo>
                    <a:pt x="9127" y="2344"/>
                  </a:lnTo>
                  <a:lnTo>
                    <a:pt x="9002" y="2251"/>
                  </a:lnTo>
                  <a:lnTo>
                    <a:pt x="8721" y="2126"/>
                  </a:lnTo>
                  <a:lnTo>
                    <a:pt x="8440" y="2032"/>
                  </a:lnTo>
                  <a:lnTo>
                    <a:pt x="8158" y="1969"/>
                  </a:lnTo>
                  <a:lnTo>
                    <a:pt x="7846" y="1938"/>
                  </a:lnTo>
                  <a:lnTo>
                    <a:pt x="7564" y="1969"/>
                  </a:lnTo>
                  <a:lnTo>
                    <a:pt x="7252" y="2032"/>
                  </a:lnTo>
                  <a:lnTo>
                    <a:pt x="6970" y="2126"/>
                  </a:lnTo>
                  <a:lnTo>
                    <a:pt x="6689" y="2251"/>
                  </a:lnTo>
                  <a:lnTo>
                    <a:pt x="3407" y="4157"/>
                  </a:lnTo>
                  <a:lnTo>
                    <a:pt x="3126" y="4282"/>
                  </a:lnTo>
                  <a:lnTo>
                    <a:pt x="2844" y="4376"/>
                  </a:lnTo>
                  <a:lnTo>
                    <a:pt x="2532" y="4439"/>
                  </a:lnTo>
                  <a:lnTo>
                    <a:pt x="2219" y="4470"/>
                  </a:lnTo>
                  <a:lnTo>
                    <a:pt x="1907" y="4439"/>
                  </a:lnTo>
                  <a:lnTo>
                    <a:pt x="1625" y="4376"/>
                  </a:lnTo>
                  <a:lnTo>
                    <a:pt x="1313" y="4282"/>
                  </a:lnTo>
                  <a:lnTo>
                    <a:pt x="1032" y="4157"/>
                  </a:lnTo>
                  <a:lnTo>
                    <a:pt x="906" y="4063"/>
                  </a:lnTo>
                  <a:lnTo>
                    <a:pt x="844" y="3970"/>
                  </a:lnTo>
                  <a:lnTo>
                    <a:pt x="781" y="3845"/>
                  </a:lnTo>
                  <a:lnTo>
                    <a:pt x="781" y="3688"/>
                  </a:lnTo>
                  <a:lnTo>
                    <a:pt x="781" y="3563"/>
                  </a:lnTo>
                  <a:lnTo>
                    <a:pt x="844" y="3438"/>
                  </a:lnTo>
                  <a:lnTo>
                    <a:pt x="906" y="3313"/>
                  </a:lnTo>
                  <a:lnTo>
                    <a:pt x="1032" y="3251"/>
                  </a:lnTo>
                  <a:lnTo>
                    <a:pt x="5408" y="719"/>
                  </a:lnTo>
                  <a:lnTo>
                    <a:pt x="5533" y="625"/>
                  </a:lnTo>
                  <a:lnTo>
                    <a:pt x="5595" y="469"/>
                  </a:lnTo>
                  <a:lnTo>
                    <a:pt x="5595" y="344"/>
                  </a:lnTo>
                  <a:lnTo>
                    <a:pt x="5564" y="188"/>
                  </a:lnTo>
                  <a:lnTo>
                    <a:pt x="5439" y="63"/>
                  </a:lnTo>
                  <a:lnTo>
                    <a:pt x="53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2992125" y="1852649"/>
              <a:ext cx="4351464" cy="2565823"/>
            </a:xfrm>
            <a:custGeom>
              <a:rect b="b" l="l" r="r" t="t"/>
              <a:pathLst>
                <a:path extrusionOk="0" h="28383" w="48137">
                  <a:moveTo>
                    <a:pt x="28663" y="1"/>
                  </a:moveTo>
                  <a:lnTo>
                    <a:pt x="28101" y="32"/>
                  </a:lnTo>
                  <a:lnTo>
                    <a:pt x="27569" y="157"/>
                  </a:lnTo>
                  <a:lnTo>
                    <a:pt x="27038" y="313"/>
                  </a:lnTo>
                  <a:lnTo>
                    <a:pt x="26788" y="438"/>
                  </a:lnTo>
                  <a:lnTo>
                    <a:pt x="26538" y="563"/>
                  </a:lnTo>
                  <a:lnTo>
                    <a:pt x="844" y="15411"/>
                  </a:lnTo>
                  <a:lnTo>
                    <a:pt x="625" y="15536"/>
                  </a:lnTo>
                  <a:lnTo>
                    <a:pt x="469" y="15692"/>
                  </a:lnTo>
                  <a:lnTo>
                    <a:pt x="344" y="15848"/>
                  </a:lnTo>
                  <a:lnTo>
                    <a:pt x="219" y="16036"/>
                  </a:lnTo>
                  <a:lnTo>
                    <a:pt x="125" y="16223"/>
                  </a:lnTo>
                  <a:lnTo>
                    <a:pt x="63" y="16442"/>
                  </a:lnTo>
                  <a:lnTo>
                    <a:pt x="32" y="16630"/>
                  </a:lnTo>
                  <a:lnTo>
                    <a:pt x="0" y="16849"/>
                  </a:lnTo>
                  <a:lnTo>
                    <a:pt x="32" y="17067"/>
                  </a:lnTo>
                  <a:lnTo>
                    <a:pt x="63" y="17255"/>
                  </a:lnTo>
                  <a:lnTo>
                    <a:pt x="125" y="17474"/>
                  </a:lnTo>
                  <a:lnTo>
                    <a:pt x="219" y="17661"/>
                  </a:lnTo>
                  <a:lnTo>
                    <a:pt x="344" y="17849"/>
                  </a:lnTo>
                  <a:lnTo>
                    <a:pt x="469" y="18005"/>
                  </a:lnTo>
                  <a:lnTo>
                    <a:pt x="625" y="18161"/>
                  </a:lnTo>
                  <a:lnTo>
                    <a:pt x="844" y="18286"/>
                  </a:lnTo>
                  <a:lnTo>
                    <a:pt x="17379" y="27820"/>
                  </a:lnTo>
                  <a:lnTo>
                    <a:pt x="17629" y="27976"/>
                  </a:lnTo>
                  <a:lnTo>
                    <a:pt x="17879" y="28070"/>
                  </a:lnTo>
                  <a:lnTo>
                    <a:pt x="18411" y="28258"/>
                  </a:lnTo>
                  <a:lnTo>
                    <a:pt x="18942" y="28351"/>
                  </a:lnTo>
                  <a:lnTo>
                    <a:pt x="19505" y="28383"/>
                  </a:lnTo>
                  <a:lnTo>
                    <a:pt x="20036" y="28351"/>
                  </a:lnTo>
                  <a:lnTo>
                    <a:pt x="20568" y="28258"/>
                  </a:lnTo>
                  <a:lnTo>
                    <a:pt x="21099" y="28070"/>
                  </a:lnTo>
                  <a:lnTo>
                    <a:pt x="21349" y="27976"/>
                  </a:lnTo>
                  <a:lnTo>
                    <a:pt x="21599" y="27820"/>
                  </a:lnTo>
                  <a:lnTo>
                    <a:pt x="47324" y="13004"/>
                  </a:lnTo>
                  <a:lnTo>
                    <a:pt x="47511" y="12848"/>
                  </a:lnTo>
                  <a:lnTo>
                    <a:pt x="47668" y="12723"/>
                  </a:lnTo>
                  <a:lnTo>
                    <a:pt x="47824" y="12535"/>
                  </a:lnTo>
                  <a:lnTo>
                    <a:pt x="47949" y="12379"/>
                  </a:lnTo>
                  <a:lnTo>
                    <a:pt x="48012" y="12160"/>
                  </a:lnTo>
                  <a:lnTo>
                    <a:pt x="48074" y="11972"/>
                  </a:lnTo>
                  <a:lnTo>
                    <a:pt x="48137" y="11754"/>
                  </a:lnTo>
                  <a:lnTo>
                    <a:pt x="48137" y="11566"/>
                  </a:lnTo>
                  <a:lnTo>
                    <a:pt x="48137" y="11347"/>
                  </a:lnTo>
                  <a:lnTo>
                    <a:pt x="48074" y="11160"/>
                  </a:lnTo>
                  <a:lnTo>
                    <a:pt x="48012" y="10941"/>
                  </a:lnTo>
                  <a:lnTo>
                    <a:pt x="47949" y="10753"/>
                  </a:lnTo>
                  <a:lnTo>
                    <a:pt x="47824" y="10566"/>
                  </a:lnTo>
                  <a:lnTo>
                    <a:pt x="47668" y="10410"/>
                  </a:lnTo>
                  <a:lnTo>
                    <a:pt x="47511" y="10253"/>
                  </a:lnTo>
                  <a:lnTo>
                    <a:pt x="47324" y="10128"/>
                  </a:lnTo>
                  <a:lnTo>
                    <a:pt x="30758" y="563"/>
                  </a:lnTo>
                  <a:lnTo>
                    <a:pt x="30507" y="438"/>
                  </a:lnTo>
                  <a:lnTo>
                    <a:pt x="30257" y="313"/>
                  </a:lnTo>
                  <a:lnTo>
                    <a:pt x="29726" y="157"/>
                  </a:lnTo>
                  <a:lnTo>
                    <a:pt x="29195" y="32"/>
                  </a:lnTo>
                  <a:lnTo>
                    <a:pt x="2866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7515740" y="3519710"/>
              <a:ext cx="2079685" cy="1212354"/>
            </a:xfrm>
            <a:custGeom>
              <a:rect b="b" l="l" r="r" t="t"/>
              <a:pathLst>
                <a:path extrusionOk="0" h="13411" w="23006">
                  <a:moveTo>
                    <a:pt x="9315" y="1"/>
                  </a:moveTo>
                  <a:lnTo>
                    <a:pt x="9002" y="32"/>
                  </a:lnTo>
                  <a:lnTo>
                    <a:pt x="8721" y="95"/>
                  </a:lnTo>
                  <a:lnTo>
                    <a:pt x="8409" y="188"/>
                  </a:lnTo>
                  <a:lnTo>
                    <a:pt x="8127" y="313"/>
                  </a:lnTo>
                  <a:lnTo>
                    <a:pt x="344" y="4814"/>
                  </a:lnTo>
                  <a:lnTo>
                    <a:pt x="188" y="4939"/>
                  </a:lnTo>
                  <a:lnTo>
                    <a:pt x="63" y="5096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0" y="5627"/>
                  </a:lnTo>
                  <a:lnTo>
                    <a:pt x="63" y="5783"/>
                  </a:lnTo>
                  <a:lnTo>
                    <a:pt x="188" y="5940"/>
                  </a:lnTo>
                  <a:lnTo>
                    <a:pt x="344" y="6065"/>
                  </a:lnTo>
                  <a:lnTo>
                    <a:pt x="12472" y="13066"/>
                  </a:lnTo>
                  <a:lnTo>
                    <a:pt x="12785" y="13223"/>
                  </a:lnTo>
                  <a:lnTo>
                    <a:pt x="13066" y="13316"/>
                  </a:lnTo>
                  <a:lnTo>
                    <a:pt x="13378" y="13379"/>
                  </a:lnTo>
                  <a:lnTo>
                    <a:pt x="13691" y="13410"/>
                  </a:lnTo>
                  <a:lnTo>
                    <a:pt x="13972" y="13379"/>
                  </a:lnTo>
                  <a:lnTo>
                    <a:pt x="14285" y="13316"/>
                  </a:lnTo>
                  <a:lnTo>
                    <a:pt x="14598" y="13223"/>
                  </a:lnTo>
                  <a:lnTo>
                    <a:pt x="14879" y="13066"/>
                  </a:lnTo>
                  <a:lnTo>
                    <a:pt x="22662" y="8597"/>
                  </a:lnTo>
                  <a:lnTo>
                    <a:pt x="22818" y="8472"/>
                  </a:lnTo>
                  <a:lnTo>
                    <a:pt x="22912" y="8315"/>
                  </a:lnTo>
                  <a:lnTo>
                    <a:pt x="22975" y="8128"/>
                  </a:lnTo>
                  <a:lnTo>
                    <a:pt x="23006" y="7971"/>
                  </a:lnTo>
                  <a:lnTo>
                    <a:pt x="22975" y="7784"/>
                  </a:lnTo>
                  <a:lnTo>
                    <a:pt x="22912" y="7596"/>
                  </a:lnTo>
                  <a:lnTo>
                    <a:pt x="22818" y="7471"/>
                  </a:lnTo>
                  <a:lnTo>
                    <a:pt x="22662" y="7346"/>
                  </a:lnTo>
                  <a:lnTo>
                    <a:pt x="10503" y="313"/>
                  </a:lnTo>
                  <a:lnTo>
                    <a:pt x="10221" y="188"/>
                  </a:lnTo>
                  <a:lnTo>
                    <a:pt x="9940" y="95"/>
                  </a:lnTo>
                  <a:lnTo>
                    <a:pt x="9628" y="32"/>
                  </a:lnTo>
                  <a:lnTo>
                    <a:pt x="931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3511984" y="1790547"/>
              <a:ext cx="344866" cy="375883"/>
            </a:xfrm>
            <a:custGeom>
              <a:rect b="b" l="l" r="r" t="t"/>
              <a:pathLst>
                <a:path extrusionOk="0" h="4158" w="3815">
                  <a:moveTo>
                    <a:pt x="563" y="0"/>
                  </a:moveTo>
                  <a:lnTo>
                    <a:pt x="438" y="31"/>
                  </a:lnTo>
                  <a:lnTo>
                    <a:pt x="313" y="63"/>
                  </a:lnTo>
                  <a:lnTo>
                    <a:pt x="219" y="156"/>
                  </a:lnTo>
                  <a:lnTo>
                    <a:pt x="126" y="250"/>
                  </a:lnTo>
                  <a:lnTo>
                    <a:pt x="63" y="375"/>
                  </a:lnTo>
                  <a:lnTo>
                    <a:pt x="1" y="532"/>
                  </a:lnTo>
                  <a:lnTo>
                    <a:pt x="1" y="750"/>
                  </a:lnTo>
                  <a:lnTo>
                    <a:pt x="32" y="969"/>
                  </a:lnTo>
                  <a:lnTo>
                    <a:pt x="94" y="1219"/>
                  </a:lnTo>
                  <a:lnTo>
                    <a:pt x="188" y="1469"/>
                  </a:lnTo>
                  <a:lnTo>
                    <a:pt x="282" y="1719"/>
                  </a:lnTo>
                  <a:lnTo>
                    <a:pt x="438" y="1907"/>
                  </a:lnTo>
                  <a:lnTo>
                    <a:pt x="1157" y="2720"/>
                  </a:lnTo>
                  <a:lnTo>
                    <a:pt x="1376" y="2907"/>
                  </a:lnTo>
                  <a:lnTo>
                    <a:pt x="1564" y="3095"/>
                  </a:lnTo>
                  <a:lnTo>
                    <a:pt x="2032" y="3407"/>
                  </a:lnTo>
                  <a:lnTo>
                    <a:pt x="2470" y="3657"/>
                  </a:lnTo>
                  <a:lnTo>
                    <a:pt x="2845" y="3845"/>
                  </a:lnTo>
                  <a:lnTo>
                    <a:pt x="3501" y="4126"/>
                  </a:lnTo>
                  <a:lnTo>
                    <a:pt x="3626" y="4157"/>
                  </a:lnTo>
                  <a:lnTo>
                    <a:pt x="3720" y="4157"/>
                  </a:lnTo>
                  <a:lnTo>
                    <a:pt x="3783" y="4064"/>
                  </a:lnTo>
                  <a:lnTo>
                    <a:pt x="3814" y="3939"/>
                  </a:lnTo>
                  <a:lnTo>
                    <a:pt x="3814" y="3720"/>
                  </a:lnTo>
                  <a:lnTo>
                    <a:pt x="3814" y="3501"/>
                  </a:lnTo>
                  <a:lnTo>
                    <a:pt x="3752" y="3251"/>
                  </a:lnTo>
                  <a:lnTo>
                    <a:pt x="3689" y="3001"/>
                  </a:lnTo>
                  <a:lnTo>
                    <a:pt x="3501" y="2438"/>
                  </a:lnTo>
                  <a:lnTo>
                    <a:pt x="3220" y="1907"/>
                  </a:lnTo>
                  <a:lnTo>
                    <a:pt x="2908" y="1407"/>
                  </a:lnTo>
                  <a:lnTo>
                    <a:pt x="2532" y="969"/>
                  </a:lnTo>
                  <a:lnTo>
                    <a:pt x="2345" y="782"/>
                  </a:lnTo>
                  <a:lnTo>
                    <a:pt x="2157" y="625"/>
                  </a:lnTo>
                  <a:lnTo>
                    <a:pt x="1970" y="500"/>
                  </a:lnTo>
                  <a:lnTo>
                    <a:pt x="1751" y="375"/>
                  </a:lnTo>
                  <a:lnTo>
                    <a:pt x="1188" y="125"/>
                  </a:lnTo>
                  <a:lnTo>
                    <a:pt x="1032" y="63"/>
                  </a:lnTo>
                  <a:lnTo>
                    <a:pt x="876" y="31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7089078" y="1782050"/>
              <a:ext cx="70691" cy="387183"/>
            </a:xfrm>
            <a:custGeom>
              <a:rect b="b" l="l" r="r" t="t"/>
              <a:pathLst>
                <a:path extrusionOk="0" h="4283" w="782">
                  <a:moveTo>
                    <a:pt x="0" y="0"/>
                  </a:moveTo>
                  <a:lnTo>
                    <a:pt x="0" y="4283"/>
                  </a:lnTo>
                  <a:lnTo>
                    <a:pt x="782" y="4283"/>
                  </a:lnTo>
                  <a:lnTo>
                    <a:pt x="782" y="2470"/>
                  </a:lnTo>
                  <a:lnTo>
                    <a:pt x="782" y="2157"/>
                  </a:lnTo>
                  <a:lnTo>
                    <a:pt x="751" y="1813"/>
                  </a:lnTo>
                  <a:lnTo>
                    <a:pt x="688" y="1501"/>
                  </a:lnTo>
                  <a:lnTo>
                    <a:pt x="594" y="1188"/>
                  </a:lnTo>
                  <a:lnTo>
                    <a:pt x="469" y="876"/>
                  </a:lnTo>
                  <a:lnTo>
                    <a:pt x="344" y="563"/>
                  </a:lnTo>
                  <a:lnTo>
                    <a:pt x="188" y="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3031627" y="2559084"/>
              <a:ext cx="720649" cy="955166"/>
            </a:xfrm>
            <a:custGeom>
              <a:rect b="b" l="l" r="r" t="t"/>
              <a:pathLst>
                <a:path extrusionOk="0" h="10566" w="7972">
                  <a:moveTo>
                    <a:pt x="4471" y="0"/>
                  </a:moveTo>
                  <a:lnTo>
                    <a:pt x="4158" y="31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375"/>
                  </a:lnTo>
                  <a:lnTo>
                    <a:pt x="2908" y="594"/>
                  </a:lnTo>
                  <a:lnTo>
                    <a:pt x="2595" y="844"/>
                  </a:lnTo>
                  <a:lnTo>
                    <a:pt x="2283" y="1125"/>
                  </a:lnTo>
                  <a:lnTo>
                    <a:pt x="1970" y="1438"/>
                  </a:lnTo>
                  <a:lnTo>
                    <a:pt x="1689" y="1782"/>
                  </a:lnTo>
                  <a:lnTo>
                    <a:pt x="1439" y="2157"/>
                  </a:lnTo>
                  <a:lnTo>
                    <a:pt x="1189" y="2563"/>
                  </a:lnTo>
                  <a:lnTo>
                    <a:pt x="939" y="2970"/>
                  </a:lnTo>
                  <a:lnTo>
                    <a:pt x="751" y="3376"/>
                  </a:lnTo>
                  <a:lnTo>
                    <a:pt x="564" y="3814"/>
                  </a:lnTo>
                  <a:lnTo>
                    <a:pt x="376" y="4282"/>
                  </a:lnTo>
                  <a:lnTo>
                    <a:pt x="251" y="4720"/>
                  </a:lnTo>
                  <a:lnTo>
                    <a:pt x="157" y="5189"/>
                  </a:lnTo>
                  <a:lnTo>
                    <a:pt x="63" y="5658"/>
                  </a:lnTo>
                  <a:lnTo>
                    <a:pt x="1" y="6095"/>
                  </a:lnTo>
                  <a:lnTo>
                    <a:pt x="1" y="6564"/>
                  </a:lnTo>
                  <a:lnTo>
                    <a:pt x="32" y="7033"/>
                  </a:lnTo>
                  <a:lnTo>
                    <a:pt x="95" y="7502"/>
                  </a:lnTo>
                  <a:lnTo>
                    <a:pt x="188" y="7908"/>
                  </a:lnTo>
                  <a:lnTo>
                    <a:pt x="313" y="8252"/>
                  </a:lnTo>
                  <a:lnTo>
                    <a:pt x="501" y="8565"/>
                  </a:lnTo>
                  <a:lnTo>
                    <a:pt x="689" y="8846"/>
                  </a:lnTo>
                  <a:lnTo>
                    <a:pt x="939" y="9065"/>
                  </a:lnTo>
                  <a:lnTo>
                    <a:pt x="1189" y="9221"/>
                  </a:lnTo>
                  <a:lnTo>
                    <a:pt x="3502" y="10565"/>
                  </a:lnTo>
                  <a:lnTo>
                    <a:pt x="7972" y="1751"/>
                  </a:lnTo>
                  <a:lnTo>
                    <a:pt x="5471" y="282"/>
                  </a:lnTo>
                  <a:lnTo>
                    <a:pt x="5252" y="156"/>
                  </a:lnTo>
                  <a:lnTo>
                    <a:pt x="5002" y="63"/>
                  </a:lnTo>
                  <a:lnTo>
                    <a:pt x="472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3254902" y="2686179"/>
              <a:ext cx="584962" cy="850664"/>
            </a:xfrm>
            <a:custGeom>
              <a:rect b="b" l="l" r="r" t="t"/>
              <a:pathLst>
                <a:path extrusionOk="0" h="9410" w="6471">
                  <a:moveTo>
                    <a:pt x="4470" y="1"/>
                  </a:moveTo>
                  <a:lnTo>
                    <a:pt x="4189" y="32"/>
                  </a:lnTo>
                  <a:lnTo>
                    <a:pt x="3876" y="95"/>
                  </a:lnTo>
                  <a:lnTo>
                    <a:pt x="3564" y="220"/>
                  </a:lnTo>
                  <a:lnTo>
                    <a:pt x="3220" y="407"/>
                  </a:lnTo>
                  <a:lnTo>
                    <a:pt x="2907" y="595"/>
                  </a:lnTo>
                  <a:lnTo>
                    <a:pt x="2563" y="845"/>
                  </a:lnTo>
                  <a:lnTo>
                    <a:pt x="2251" y="1157"/>
                  </a:lnTo>
                  <a:lnTo>
                    <a:pt x="1969" y="1470"/>
                  </a:lnTo>
                  <a:lnTo>
                    <a:pt x="1688" y="1814"/>
                  </a:lnTo>
                  <a:lnTo>
                    <a:pt x="1407" y="2189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408"/>
                  </a:lnTo>
                  <a:lnTo>
                    <a:pt x="532" y="3845"/>
                  </a:lnTo>
                  <a:lnTo>
                    <a:pt x="375" y="4283"/>
                  </a:lnTo>
                  <a:lnTo>
                    <a:pt x="250" y="4752"/>
                  </a:lnTo>
                  <a:lnTo>
                    <a:pt x="125" y="5221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5"/>
                  </a:lnTo>
                  <a:lnTo>
                    <a:pt x="0" y="7002"/>
                  </a:lnTo>
                  <a:lnTo>
                    <a:pt x="63" y="7409"/>
                  </a:lnTo>
                  <a:lnTo>
                    <a:pt x="125" y="7784"/>
                  </a:lnTo>
                  <a:lnTo>
                    <a:pt x="250" y="8096"/>
                  </a:lnTo>
                  <a:lnTo>
                    <a:pt x="375" y="8409"/>
                  </a:lnTo>
                  <a:lnTo>
                    <a:pt x="532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8" y="9378"/>
                  </a:lnTo>
                  <a:lnTo>
                    <a:pt x="1969" y="9409"/>
                  </a:lnTo>
                  <a:lnTo>
                    <a:pt x="2251" y="9378"/>
                  </a:lnTo>
                  <a:lnTo>
                    <a:pt x="2563" y="9316"/>
                  </a:lnTo>
                  <a:lnTo>
                    <a:pt x="2907" y="9190"/>
                  </a:lnTo>
                  <a:lnTo>
                    <a:pt x="3220" y="9034"/>
                  </a:lnTo>
                  <a:lnTo>
                    <a:pt x="3564" y="8815"/>
                  </a:lnTo>
                  <a:lnTo>
                    <a:pt x="3876" y="8565"/>
                  </a:lnTo>
                  <a:lnTo>
                    <a:pt x="4189" y="8284"/>
                  </a:lnTo>
                  <a:lnTo>
                    <a:pt x="4470" y="7940"/>
                  </a:lnTo>
                  <a:lnTo>
                    <a:pt x="4783" y="7596"/>
                  </a:lnTo>
                  <a:lnTo>
                    <a:pt x="5033" y="7253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0" y="6002"/>
                  </a:lnTo>
                  <a:lnTo>
                    <a:pt x="5908" y="5565"/>
                  </a:lnTo>
                  <a:lnTo>
                    <a:pt x="6064" y="5127"/>
                  </a:lnTo>
                  <a:lnTo>
                    <a:pt x="6220" y="4658"/>
                  </a:lnTo>
                  <a:lnTo>
                    <a:pt x="6314" y="4221"/>
                  </a:lnTo>
                  <a:lnTo>
                    <a:pt x="6408" y="3752"/>
                  </a:lnTo>
                  <a:lnTo>
                    <a:pt x="6439" y="3283"/>
                  </a:lnTo>
                  <a:lnTo>
                    <a:pt x="6470" y="2845"/>
                  </a:lnTo>
                  <a:lnTo>
                    <a:pt x="6439" y="2408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314"/>
                  </a:lnTo>
                  <a:lnTo>
                    <a:pt x="6064" y="1001"/>
                  </a:lnTo>
                  <a:lnTo>
                    <a:pt x="5908" y="751"/>
                  </a:lnTo>
                  <a:lnTo>
                    <a:pt x="5720" y="532"/>
                  </a:lnTo>
                  <a:lnTo>
                    <a:pt x="5502" y="345"/>
                  </a:lnTo>
                  <a:lnTo>
                    <a:pt x="5283" y="188"/>
                  </a:lnTo>
                  <a:lnTo>
                    <a:pt x="5033" y="95"/>
                  </a:lnTo>
                  <a:lnTo>
                    <a:pt x="4783" y="32"/>
                  </a:lnTo>
                  <a:lnTo>
                    <a:pt x="447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6507027" y="2152217"/>
              <a:ext cx="720649" cy="955166"/>
            </a:xfrm>
            <a:custGeom>
              <a:rect b="b" l="l" r="r" t="t"/>
              <a:pathLst>
                <a:path extrusionOk="0" h="10566" w="7972">
                  <a:moveTo>
                    <a:pt x="4439" y="0"/>
                  </a:moveTo>
                  <a:lnTo>
                    <a:pt x="4158" y="31"/>
                  </a:lnTo>
                  <a:lnTo>
                    <a:pt x="3845" y="125"/>
                  </a:lnTo>
                  <a:lnTo>
                    <a:pt x="3533" y="219"/>
                  </a:lnTo>
                  <a:lnTo>
                    <a:pt x="3220" y="406"/>
                  </a:lnTo>
                  <a:lnTo>
                    <a:pt x="2907" y="594"/>
                  </a:lnTo>
                  <a:lnTo>
                    <a:pt x="2564" y="875"/>
                  </a:lnTo>
                  <a:lnTo>
                    <a:pt x="2251" y="1157"/>
                  </a:lnTo>
                  <a:lnTo>
                    <a:pt x="1970" y="1469"/>
                  </a:lnTo>
                  <a:lnTo>
                    <a:pt x="1688" y="1813"/>
                  </a:lnTo>
                  <a:lnTo>
                    <a:pt x="1407" y="2188"/>
                  </a:lnTo>
                  <a:lnTo>
                    <a:pt x="1157" y="2563"/>
                  </a:lnTo>
                  <a:lnTo>
                    <a:pt x="938" y="2970"/>
                  </a:lnTo>
                  <a:lnTo>
                    <a:pt x="719" y="3407"/>
                  </a:lnTo>
                  <a:lnTo>
                    <a:pt x="532" y="3845"/>
                  </a:lnTo>
                  <a:lnTo>
                    <a:pt x="376" y="4282"/>
                  </a:lnTo>
                  <a:lnTo>
                    <a:pt x="251" y="4751"/>
                  </a:lnTo>
                  <a:lnTo>
                    <a:pt x="125" y="5220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4"/>
                  </a:lnTo>
                  <a:lnTo>
                    <a:pt x="0" y="7064"/>
                  </a:lnTo>
                  <a:lnTo>
                    <a:pt x="63" y="7502"/>
                  </a:lnTo>
                  <a:lnTo>
                    <a:pt x="188" y="7908"/>
                  </a:lnTo>
                  <a:lnTo>
                    <a:pt x="313" y="8283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8" y="9252"/>
                  </a:lnTo>
                  <a:lnTo>
                    <a:pt x="3501" y="10565"/>
                  </a:lnTo>
                  <a:lnTo>
                    <a:pt x="7971" y="1782"/>
                  </a:lnTo>
                  <a:lnTo>
                    <a:pt x="5470" y="313"/>
                  </a:lnTo>
                  <a:lnTo>
                    <a:pt x="5220" y="156"/>
                  </a:lnTo>
                  <a:lnTo>
                    <a:pt x="5002" y="63"/>
                  </a:lnTo>
                  <a:lnTo>
                    <a:pt x="4720" y="31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4424608" y="3364321"/>
              <a:ext cx="720649" cy="955166"/>
            </a:xfrm>
            <a:custGeom>
              <a:rect b="b" l="l" r="r" t="t"/>
              <a:pathLst>
                <a:path extrusionOk="0" h="10566" w="7972">
                  <a:moveTo>
                    <a:pt x="4439" y="1"/>
                  </a:moveTo>
                  <a:lnTo>
                    <a:pt x="4158" y="32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407"/>
                  </a:lnTo>
                  <a:lnTo>
                    <a:pt x="2908" y="594"/>
                  </a:lnTo>
                  <a:lnTo>
                    <a:pt x="2564" y="845"/>
                  </a:lnTo>
                  <a:lnTo>
                    <a:pt x="2283" y="1126"/>
                  </a:lnTo>
                  <a:lnTo>
                    <a:pt x="1970" y="1470"/>
                  </a:lnTo>
                  <a:lnTo>
                    <a:pt x="1689" y="1814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20" y="3408"/>
                  </a:lnTo>
                  <a:lnTo>
                    <a:pt x="532" y="3845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221"/>
                  </a:lnTo>
                  <a:lnTo>
                    <a:pt x="63" y="5658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32" y="7065"/>
                  </a:lnTo>
                  <a:lnTo>
                    <a:pt x="95" y="7502"/>
                  </a:lnTo>
                  <a:lnTo>
                    <a:pt x="188" y="7909"/>
                  </a:lnTo>
                  <a:lnTo>
                    <a:pt x="313" y="8284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9" y="9222"/>
                  </a:lnTo>
                  <a:lnTo>
                    <a:pt x="3502" y="10566"/>
                  </a:lnTo>
                  <a:lnTo>
                    <a:pt x="7971" y="1782"/>
                  </a:lnTo>
                  <a:lnTo>
                    <a:pt x="5471" y="282"/>
                  </a:lnTo>
                  <a:lnTo>
                    <a:pt x="5221" y="157"/>
                  </a:lnTo>
                  <a:lnTo>
                    <a:pt x="5002" y="63"/>
                  </a:lnTo>
                  <a:lnTo>
                    <a:pt x="4721" y="32"/>
                  </a:lnTo>
                  <a:lnTo>
                    <a:pt x="4439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3048622" y="538850"/>
              <a:ext cx="4266762" cy="3549104"/>
            </a:xfrm>
            <a:custGeom>
              <a:rect b="b" l="l" r="r" t="t"/>
              <a:pathLst>
                <a:path extrusionOk="0" h="39260" w="47200">
                  <a:moveTo>
                    <a:pt x="28476" y="0"/>
                  </a:moveTo>
                  <a:lnTo>
                    <a:pt x="27913" y="31"/>
                  </a:lnTo>
                  <a:lnTo>
                    <a:pt x="27382" y="94"/>
                  </a:lnTo>
                  <a:lnTo>
                    <a:pt x="26819" y="219"/>
                  </a:lnTo>
                  <a:lnTo>
                    <a:pt x="26288" y="344"/>
                  </a:lnTo>
                  <a:lnTo>
                    <a:pt x="25756" y="531"/>
                  </a:lnTo>
                  <a:lnTo>
                    <a:pt x="25225" y="719"/>
                  </a:lnTo>
                  <a:lnTo>
                    <a:pt x="24694" y="969"/>
                  </a:lnTo>
                  <a:lnTo>
                    <a:pt x="18786" y="3876"/>
                  </a:lnTo>
                  <a:lnTo>
                    <a:pt x="17942" y="4314"/>
                  </a:lnTo>
                  <a:lnTo>
                    <a:pt x="17098" y="4814"/>
                  </a:lnTo>
                  <a:lnTo>
                    <a:pt x="16317" y="5376"/>
                  </a:lnTo>
                  <a:lnTo>
                    <a:pt x="15535" y="5939"/>
                  </a:lnTo>
                  <a:lnTo>
                    <a:pt x="14785" y="6533"/>
                  </a:lnTo>
                  <a:lnTo>
                    <a:pt x="14097" y="7189"/>
                  </a:lnTo>
                  <a:lnTo>
                    <a:pt x="13410" y="7877"/>
                  </a:lnTo>
                  <a:lnTo>
                    <a:pt x="12753" y="8596"/>
                  </a:lnTo>
                  <a:lnTo>
                    <a:pt x="4158" y="18598"/>
                  </a:lnTo>
                  <a:lnTo>
                    <a:pt x="2313" y="22974"/>
                  </a:lnTo>
                  <a:lnTo>
                    <a:pt x="2063" y="23193"/>
                  </a:lnTo>
                  <a:lnTo>
                    <a:pt x="1813" y="23443"/>
                  </a:lnTo>
                  <a:lnTo>
                    <a:pt x="1470" y="23787"/>
                  </a:lnTo>
                  <a:lnTo>
                    <a:pt x="1126" y="24225"/>
                  </a:lnTo>
                  <a:lnTo>
                    <a:pt x="782" y="24756"/>
                  </a:lnTo>
                  <a:lnTo>
                    <a:pt x="626" y="25069"/>
                  </a:lnTo>
                  <a:lnTo>
                    <a:pt x="469" y="25381"/>
                  </a:lnTo>
                  <a:lnTo>
                    <a:pt x="313" y="25694"/>
                  </a:lnTo>
                  <a:lnTo>
                    <a:pt x="219" y="26038"/>
                  </a:lnTo>
                  <a:lnTo>
                    <a:pt x="125" y="26413"/>
                  </a:lnTo>
                  <a:lnTo>
                    <a:pt x="32" y="26756"/>
                  </a:lnTo>
                  <a:lnTo>
                    <a:pt x="0" y="27100"/>
                  </a:lnTo>
                  <a:lnTo>
                    <a:pt x="0" y="27475"/>
                  </a:lnTo>
                  <a:lnTo>
                    <a:pt x="0" y="27819"/>
                  </a:lnTo>
                  <a:lnTo>
                    <a:pt x="32" y="28132"/>
                  </a:lnTo>
                  <a:lnTo>
                    <a:pt x="63" y="28476"/>
                  </a:lnTo>
                  <a:lnTo>
                    <a:pt x="125" y="28788"/>
                  </a:lnTo>
                  <a:lnTo>
                    <a:pt x="313" y="29382"/>
                  </a:lnTo>
                  <a:lnTo>
                    <a:pt x="532" y="29882"/>
                  </a:lnTo>
                  <a:lnTo>
                    <a:pt x="751" y="30351"/>
                  </a:lnTo>
                  <a:lnTo>
                    <a:pt x="1032" y="30726"/>
                  </a:lnTo>
                  <a:lnTo>
                    <a:pt x="1157" y="30851"/>
                  </a:lnTo>
                  <a:lnTo>
                    <a:pt x="1313" y="31008"/>
                  </a:lnTo>
                  <a:lnTo>
                    <a:pt x="1657" y="31258"/>
                  </a:lnTo>
                  <a:lnTo>
                    <a:pt x="2001" y="31476"/>
                  </a:lnTo>
                  <a:lnTo>
                    <a:pt x="2376" y="31633"/>
                  </a:lnTo>
                  <a:lnTo>
                    <a:pt x="2970" y="31883"/>
                  </a:lnTo>
                  <a:lnTo>
                    <a:pt x="3220" y="31945"/>
                  </a:lnTo>
                  <a:lnTo>
                    <a:pt x="11597" y="36790"/>
                  </a:lnTo>
                  <a:lnTo>
                    <a:pt x="11753" y="37071"/>
                  </a:lnTo>
                  <a:lnTo>
                    <a:pt x="11972" y="37384"/>
                  </a:lnTo>
                  <a:lnTo>
                    <a:pt x="12285" y="37759"/>
                  </a:lnTo>
                  <a:lnTo>
                    <a:pt x="12691" y="38165"/>
                  </a:lnTo>
                  <a:lnTo>
                    <a:pt x="12910" y="38384"/>
                  </a:lnTo>
                  <a:lnTo>
                    <a:pt x="13160" y="38572"/>
                  </a:lnTo>
                  <a:lnTo>
                    <a:pt x="13441" y="38728"/>
                  </a:lnTo>
                  <a:lnTo>
                    <a:pt x="13754" y="38884"/>
                  </a:lnTo>
                  <a:lnTo>
                    <a:pt x="14066" y="39041"/>
                  </a:lnTo>
                  <a:lnTo>
                    <a:pt x="14441" y="39134"/>
                  </a:lnTo>
                  <a:lnTo>
                    <a:pt x="14754" y="39197"/>
                  </a:lnTo>
                  <a:lnTo>
                    <a:pt x="15098" y="39228"/>
                  </a:lnTo>
                  <a:lnTo>
                    <a:pt x="15442" y="39259"/>
                  </a:lnTo>
                  <a:lnTo>
                    <a:pt x="15817" y="39228"/>
                  </a:lnTo>
                  <a:lnTo>
                    <a:pt x="16192" y="39197"/>
                  </a:lnTo>
                  <a:lnTo>
                    <a:pt x="16567" y="39134"/>
                  </a:lnTo>
                  <a:lnTo>
                    <a:pt x="17380" y="38978"/>
                  </a:lnTo>
                  <a:lnTo>
                    <a:pt x="18192" y="38759"/>
                  </a:lnTo>
                  <a:lnTo>
                    <a:pt x="19005" y="38478"/>
                  </a:lnTo>
                  <a:lnTo>
                    <a:pt x="19786" y="38134"/>
                  </a:lnTo>
                  <a:lnTo>
                    <a:pt x="20568" y="37790"/>
                  </a:lnTo>
                  <a:lnTo>
                    <a:pt x="21287" y="37447"/>
                  </a:lnTo>
                  <a:lnTo>
                    <a:pt x="21974" y="37103"/>
                  </a:lnTo>
                  <a:lnTo>
                    <a:pt x="23100" y="36478"/>
                  </a:lnTo>
                  <a:lnTo>
                    <a:pt x="23881" y="36009"/>
                  </a:lnTo>
                  <a:lnTo>
                    <a:pt x="24162" y="35821"/>
                  </a:lnTo>
                  <a:lnTo>
                    <a:pt x="47199" y="22474"/>
                  </a:lnTo>
                  <a:lnTo>
                    <a:pt x="47168" y="22068"/>
                  </a:lnTo>
                  <a:lnTo>
                    <a:pt x="47137" y="21630"/>
                  </a:lnTo>
                  <a:lnTo>
                    <a:pt x="47074" y="21099"/>
                  </a:lnTo>
                  <a:lnTo>
                    <a:pt x="46980" y="20505"/>
                  </a:lnTo>
                  <a:lnTo>
                    <a:pt x="46824" y="19880"/>
                  </a:lnTo>
                  <a:lnTo>
                    <a:pt x="46730" y="19567"/>
                  </a:lnTo>
                  <a:lnTo>
                    <a:pt x="46605" y="19286"/>
                  </a:lnTo>
                  <a:lnTo>
                    <a:pt x="46480" y="19036"/>
                  </a:lnTo>
                  <a:lnTo>
                    <a:pt x="46324" y="18786"/>
                  </a:lnTo>
                  <a:lnTo>
                    <a:pt x="46011" y="18380"/>
                  </a:lnTo>
                  <a:lnTo>
                    <a:pt x="45699" y="18004"/>
                  </a:lnTo>
                  <a:lnTo>
                    <a:pt x="45417" y="17723"/>
                  </a:lnTo>
                  <a:lnTo>
                    <a:pt x="45199" y="17504"/>
                  </a:lnTo>
                  <a:lnTo>
                    <a:pt x="44823" y="17223"/>
                  </a:lnTo>
                  <a:lnTo>
                    <a:pt x="44698" y="17129"/>
                  </a:lnTo>
                  <a:lnTo>
                    <a:pt x="44698" y="13753"/>
                  </a:lnTo>
                  <a:lnTo>
                    <a:pt x="44698" y="13441"/>
                  </a:lnTo>
                  <a:lnTo>
                    <a:pt x="44667" y="13160"/>
                  </a:lnTo>
                  <a:lnTo>
                    <a:pt x="44605" y="12847"/>
                  </a:lnTo>
                  <a:lnTo>
                    <a:pt x="44542" y="12566"/>
                  </a:lnTo>
                  <a:lnTo>
                    <a:pt x="44448" y="12284"/>
                  </a:lnTo>
                  <a:lnTo>
                    <a:pt x="44323" y="12003"/>
                  </a:lnTo>
                  <a:lnTo>
                    <a:pt x="44198" y="11753"/>
                  </a:lnTo>
                  <a:lnTo>
                    <a:pt x="44042" y="11503"/>
                  </a:lnTo>
                  <a:lnTo>
                    <a:pt x="41166" y="7127"/>
                  </a:lnTo>
                  <a:lnTo>
                    <a:pt x="40823" y="6595"/>
                  </a:lnTo>
                  <a:lnTo>
                    <a:pt x="40416" y="6095"/>
                  </a:lnTo>
                  <a:lnTo>
                    <a:pt x="40010" y="5595"/>
                  </a:lnTo>
                  <a:lnTo>
                    <a:pt x="39541" y="5158"/>
                  </a:lnTo>
                  <a:lnTo>
                    <a:pt x="39072" y="4751"/>
                  </a:lnTo>
                  <a:lnTo>
                    <a:pt x="38572" y="4345"/>
                  </a:lnTo>
                  <a:lnTo>
                    <a:pt x="38072" y="3970"/>
                  </a:lnTo>
                  <a:lnTo>
                    <a:pt x="37509" y="3626"/>
                  </a:lnTo>
                  <a:lnTo>
                    <a:pt x="33290" y="1219"/>
                  </a:lnTo>
                  <a:lnTo>
                    <a:pt x="32789" y="938"/>
                  </a:lnTo>
                  <a:lnTo>
                    <a:pt x="32289" y="688"/>
                  </a:lnTo>
                  <a:lnTo>
                    <a:pt x="31758" y="500"/>
                  </a:lnTo>
                  <a:lnTo>
                    <a:pt x="31227" y="344"/>
                  </a:lnTo>
                  <a:lnTo>
                    <a:pt x="30695" y="188"/>
                  </a:lnTo>
                  <a:lnTo>
                    <a:pt x="30133" y="94"/>
                  </a:lnTo>
                  <a:lnTo>
                    <a:pt x="29601" y="31"/>
                  </a:lnTo>
                  <a:lnTo>
                    <a:pt x="290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6721805" y="2087223"/>
              <a:ext cx="593460" cy="822369"/>
            </a:xfrm>
            <a:custGeom>
              <a:rect b="b" l="l" r="r" t="t"/>
              <a:pathLst>
                <a:path extrusionOk="0" h="9097" w="6565">
                  <a:moveTo>
                    <a:pt x="4063" y="0"/>
                  </a:moveTo>
                  <a:lnTo>
                    <a:pt x="3876" y="188"/>
                  </a:lnTo>
                  <a:lnTo>
                    <a:pt x="3345" y="688"/>
                  </a:lnTo>
                  <a:lnTo>
                    <a:pt x="3001" y="1032"/>
                  </a:lnTo>
                  <a:lnTo>
                    <a:pt x="2626" y="1469"/>
                  </a:lnTo>
                  <a:lnTo>
                    <a:pt x="2219" y="1969"/>
                  </a:lnTo>
                  <a:lnTo>
                    <a:pt x="1813" y="2563"/>
                  </a:lnTo>
                  <a:lnTo>
                    <a:pt x="1407" y="3188"/>
                  </a:lnTo>
                  <a:lnTo>
                    <a:pt x="1032" y="3876"/>
                  </a:lnTo>
                  <a:lnTo>
                    <a:pt x="688" y="4626"/>
                  </a:lnTo>
                  <a:lnTo>
                    <a:pt x="531" y="5001"/>
                  </a:lnTo>
                  <a:lnTo>
                    <a:pt x="406" y="5408"/>
                  </a:lnTo>
                  <a:lnTo>
                    <a:pt x="281" y="5845"/>
                  </a:lnTo>
                  <a:lnTo>
                    <a:pt x="188" y="6283"/>
                  </a:lnTo>
                  <a:lnTo>
                    <a:pt x="94" y="6721"/>
                  </a:lnTo>
                  <a:lnTo>
                    <a:pt x="63" y="7158"/>
                  </a:lnTo>
                  <a:lnTo>
                    <a:pt x="31" y="7627"/>
                  </a:lnTo>
                  <a:lnTo>
                    <a:pt x="0" y="8096"/>
                  </a:lnTo>
                  <a:lnTo>
                    <a:pt x="31" y="8596"/>
                  </a:lnTo>
                  <a:lnTo>
                    <a:pt x="94" y="9096"/>
                  </a:lnTo>
                  <a:lnTo>
                    <a:pt x="6564" y="5345"/>
                  </a:lnTo>
                  <a:lnTo>
                    <a:pt x="6533" y="4939"/>
                  </a:lnTo>
                  <a:lnTo>
                    <a:pt x="6502" y="4501"/>
                  </a:lnTo>
                  <a:lnTo>
                    <a:pt x="6439" y="3970"/>
                  </a:lnTo>
                  <a:lnTo>
                    <a:pt x="6345" y="3376"/>
                  </a:lnTo>
                  <a:lnTo>
                    <a:pt x="6189" y="2751"/>
                  </a:lnTo>
                  <a:lnTo>
                    <a:pt x="6095" y="2438"/>
                  </a:lnTo>
                  <a:lnTo>
                    <a:pt x="5970" y="2157"/>
                  </a:lnTo>
                  <a:lnTo>
                    <a:pt x="5845" y="1907"/>
                  </a:lnTo>
                  <a:lnTo>
                    <a:pt x="5689" y="1657"/>
                  </a:lnTo>
                  <a:lnTo>
                    <a:pt x="5376" y="1251"/>
                  </a:lnTo>
                  <a:lnTo>
                    <a:pt x="5064" y="875"/>
                  </a:lnTo>
                  <a:lnTo>
                    <a:pt x="4782" y="594"/>
                  </a:lnTo>
                  <a:lnTo>
                    <a:pt x="4564" y="375"/>
                  </a:lnTo>
                  <a:lnTo>
                    <a:pt x="4188" y="9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rgbClr val="66AFB8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6730212" y="2282114"/>
              <a:ext cx="585053" cy="850664"/>
            </a:xfrm>
            <a:custGeom>
              <a:rect b="b" l="l" r="r" t="t"/>
              <a:pathLst>
                <a:path extrusionOk="0" h="9410" w="6472">
                  <a:moveTo>
                    <a:pt x="4471" y="1"/>
                  </a:moveTo>
                  <a:lnTo>
                    <a:pt x="4189" y="32"/>
                  </a:lnTo>
                  <a:lnTo>
                    <a:pt x="3877" y="95"/>
                  </a:lnTo>
                  <a:lnTo>
                    <a:pt x="3564" y="220"/>
                  </a:lnTo>
                  <a:lnTo>
                    <a:pt x="3220" y="376"/>
                  </a:lnTo>
                  <a:lnTo>
                    <a:pt x="2876" y="595"/>
                  </a:lnTo>
                  <a:lnTo>
                    <a:pt x="2564" y="845"/>
                  </a:lnTo>
                  <a:lnTo>
                    <a:pt x="2251" y="1126"/>
                  </a:lnTo>
                  <a:lnTo>
                    <a:pt x="1970" y="1439"/>
                  </a:lnTo>
                  <a:lnTo>
                    <a:pt x="1689" y="1783"/>
                  </a:lnTo>
                  <a:lnTo>
                    <a:pt x="1407" y="2158"/>
                  </a:lnTo>
                  <a:lnTo>
                    <a:pt x="1157" y="2564"/>
                  </a:lnTo>
                  <a:lnTo>
                    <a:pt x="939" y="2970"/>
                  </a:lnTo>
                  <a:lnTo>
                    <a:pt x="720" y="3408"/>
                  </a:lnTo>
                  <a:lnTo>
                    <a:pt x="532" y="3846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190"/>
                  </a:lnTo>
                  <a:lnTo>
                    <a:pt x="63" y="5659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1" y="7003"/>
                  </a:lnTo>
                  <a:lnTo>
                    <a:pt x="63" y="7409"/>
                  </a:lnTo>
                  <a:lnTo>
                    <a:pt x="126" y="7753"/>
                  </a:lnTo>
                  <a:lnTo>
                    <a:pt x="251" y="8097"/>
                  </a:lnTo>
                  <a:lnTo>
                    <a:pt x="376" y="8409"/>
                  </a:lnTo>
                  <a:lnTo>
                    <a:pt x="532" y="8659"/>
                  </a:lnTo>
                  <a:lnTo>
                    <a:pt x="720" y="8878"/>
                  </a:lnTo>
                  <a:lnTo>
                    <a:pt x="939" y="9066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9" y="9378"/>
                  </a:lnTo>
                  <a:lnTo>
                    <a:pt x="1970" y="9409"/>
                  </a:lnTo>
                  <a:lnTo>
                    <a:pt x="2251" y="9378"/>
                  </a:lnTo>
                  <a:lnTo>
                    <a:pt x="2564" y="9284"/>
                  </a:lnTo>
                  <a:lnTo>
                    <a:pt x="2876" y="9191"/>
                  </a:lnTo>
                  <a:lnTo>
                    <a:pt x="3220" y="9003"/>
                  </a:lnTo>
                  <a:lnTo>
                    <a:pt x="3564" y="8784"/>
                  </a:lnTo>
                  <a:lnTo>
                    <a:pt x="3877" y="8534"/>
                  </a:lnTo>
                  <a:lnTo>
                    <a:pt x="4189" y="8253"/>
                  </a:lnTo>
                  <a:lnTo>
                    <a:pt x="4471" y="7940"/>
                  </a:lnTo>
                  <a:lnTo>
                    <a:pt x="4752" y="7597"/>
                  </a:lnTo>
                  <a:lnTo>
                    <a:pt x="5033" y="7221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1" y="6002"/>
                  </a:lnTo>
                  <a:lnTo>
                    <a:pt x="5908" y="5565"/>
                  </a:lnTo>
                  <a:lnTo>
                    <a:pt x="6065" y="5096"/>
                  </a:lnTo>
                  <a:lnTo>
                    <a:pt x="6190" y="4658"/>
                  </a:lnTo>
                  <a:lnTo>
                    <a:pt x="6315" y="4189"/>
                  </a:lnTo>
                  <a:lnTo>
                    <a:pt x="6377" y="3721"/>
                  </a:lnTo>
                  <a:lnTo>
                    <a:pt x="6440" y="3283"/>
                  </a:lnTo>
                  <a:lnTo>
                    <a:pt x="6471" y="2814"/>
                  </a:lnTo>
                  <a:lnTo>
                    <a:pt x="6440" y="2408"/>
                  </a:lnTo>
                  <a:lnTo>
                    <a:pt x="6377" y="2001"/>
                  </a:lnTo>
                  <a:lnTo>
                    <a:pt x="6315" y="1626"/>
                  </a:lnTo>
                  <a:lnTo>
                    <a:pt x="6190" y="1283"/>
                  </a:lnTo>
                  <a:lnTo>
                    <a:pt x="6065" y="1001"/>
                  </a:lnTo>
                  <a:lnTo>
                    <a:pt x="5908" y="720"/>
                  </a:lnTo>
                  <a:lnTo>
                    <a:pt x="5721" y="501"/>
                  </a:lnTo>
                  <a:lnTo>
                    <a:pt x="5502" y="314"/>
                  </a:lnTo>
                  <a:lnTo>
                    <a:pt x="5283" y="189"/>
                  </a:lnTo>
                  <a:lnTo>
                    <a:pt x="5033" y="63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6837600" y="2440396"/>
              <a:ext cx="367466" cy="531281"/>
            </a:xfrm>
            <a:custGeom>
              <a:rect b="b" l="l" r="r" t="t"/>
              <a:pathLst>
                <a:path extrusionOk="0" h="5877" w="4065">
                  <a:moveTo>
                    <a:pt x="2626" y="0"/>
                  </a:moveTo>
                  <a:lnTo>
                    <a:pt x="2439" y="63"/>
                  </a:lnTo>
                  <a:lnTo>
                    <a:pt x="2251" y="125"/>
                  </a:lnTo>
                  <a:lnTo>
                    <a:pt x="2032" y="250"/>
                  </a:lnTo>
                  <a:lnTo>
                    <a:pt x="1813" y="375"/>
                  </a:lnTo>
                  <a:lnTo>
                    <a:pt x="1626" y="532"/>
                  </a:lnTo>
                  <a:lnTo>
                    <a:pt x="1438" y="719"/>
                  </a:lnTo>
                  <a:lnTo>
                    <a:pt x="1251" y="907"/>
                  </a:lnTo>
                  <a:lnTo>
                    <a:pt x="907" y="1344"/>
                  </a:lnTo>
                  <a:lnTo>
                    <a:pt x="594" y="1876"/>
                  </a:lnTo>
                  <a:lnTo>
                    <a:pt x="344" y="2407"/>
                  </a:lnTo>
                  <a:lnTo>
                    <a:pt x="157" y="2970"/>
                  </a:lnTo>
                  <a:lnTo>
                    <a:pt x="32" y="3532"/>
                  </a:lnTo>
                  <a:lnTo>
                    <a:pt x="1" y="3845"/>
                  </a:lnTo>
                  <a:lnTo>
                    <a:pt x="1" y="4126"/>
                  </a:lnTo>
                  <a:lnTo>
                    <a:pt x="1" y="4376"/>
                  </a:lnTo>
                  <a:lnTo>
                    <a:pt x="32" y="4626"/>
                  </a:lnTo>
                  <a:lnTo>
                    <a:pt x="94" y="4877"/>
                  </a:lnTo>
                  <a:lnTo>
                    <a:pt x="157" y="5064"/>
                  </a:lnTo>
                  <a:lnTo>
                    <a:pt x="251" y="5252"/>
                  </a:lnTo>
                  <a:lnTo>
                    <a:pt x="344" y="5439"/>
                  </a:lnTo>
                  <a:lnTo>
                    <a:pt x="469" y="5564"/>
                  </a:lnTo>
                  <a:lnTo>
                    <a:pt x="594" y="5689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3" y="5877"/>
                  </a:lnTo>
                  <a:lnTo>
                    <a:pt x="1438" y="5877"/>
                  </a:lnTo>
                  <a:lnTo>
                    <a:pt x="1626" y="5814"/>
                  </a:lnTo>
                  <a:lnTo>
                    <a:pt x="1813" y="5752"/>
                  </a:lnTo>
                  <a:lnTo>
                    <a:pt x="2032" y="5658"/>
                  </a:lnTo>
                  <a:lnTo>
                    <a:pt x="2251" y="5502"/>
                  </a:lnTo>
                  <a:lnTo>
                    <a:pt x="2439" y="5345"/>
                  </a:lnTo>
                  <a:lnTo>
                    <a:pt x="2626" y="5189"/>
                  </a:lnTo>
                  <a:lnTo>
                    <a:pt x="2814" y="4970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0" y="3470"/>
                  </a:lnTo>
                  <a:lnTo>
                    <a:pt x="3908" y="2907"/>
                  </a:lnTo>
                  <a:lnTo>
                    <a:pt x="4033" y="2345"/>
                  </a:lnTo>
                  <a:lnTo>
                    <a:pt x="4064" y="2063"/>
                  </a:lnTo>
                  <a:lnTo>
                    <a:pt x="4064" y="1782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0" y="1032"/>
                  </a:lnTo>
                  <a:lnTo>
                    <a:pt x="3908" y="813"/>
                  </a:lnTo>
                  <a:lnTo>
                    <a:pt x="3814" y="626"/>
                  </a:lnTo>
                  <a:lnTo>
                    <a:pt x="3720" y="469"/>
                  </a:lnTo>
                  <a:lnTo>
                    <a:pt x="3595" y="313"/>
                  </a:lnTo>
                  <a:lnTo>
                    <a:pt x="3470" y="219"/>
                  </a:lnTo>
                  <a:lnTo>
                    <a:pt x="3314" y="125"/>
                  </a:lnTo>
                  <a:lnTo>
                    <a:pt x="3158" y="63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6863001" y="2477096"/>
              <a:ext cx="316572" cy="460678"/>
            </a:xfrm>
            <a:custGeom>
              <a:rect b="b" l="l" r="r" t="t"/>
              <a:pathLst>
                <a:path extrusionOk="0" h="5096" w="3502">
                  <a:moveTo>
                    <a:pt x="2283" y="1"/>
                  </a:moveTo>
                  <a:lnTo>
                    <a:pt x="2095" y="32"/>
                  </a:lnTo>
                  <a:lnTo>
                    <a:pt x="1939" y="95"/>
                  </a:lnTo>
                  <a:lnTo>
                    <a:pt x="1751" y="188"/>
                  </a:lnTo>
                  <a:lnTo>
                    <a:pt x="1564" y="313"/>
                  </a:lnTo>
                  <a:lnTo>
                    <a:pt x="1407" y="438"/>
                  </a:lnTo>
                  <a:lnTo>
                    <a:pt x="1064" y="782"/>
                  </a:lnTo>
                  <a:lnTo>
                    <a:pt x="782" y="1157"/>
                  </a:lnTo>
                  <a:lnTo>
                    <a:pt x="501" y="1595"/>
                  </a:lnTo>
                  <a:lnTo>
                    <a:pt x="282" y="2064"/>
                  </a:lnTo>
                  <a:lnTo>
                    <a:pt x="126" y="2564"/>
                  </a:lnTo>
                  <a:lnTo>
                    <a:pt x="32" y="3064"/>
                  </a:lnTo>
                  <a:lnTo>
                    <a:pt x="1" y="3564"/>
                  </a:lnTo>
                  <a:lnTo>
                    <a:pt x="1" y="3783"/>
                  </a:lnTo>
                  <a:lnTo>
                    <a:pt x="32" y="4002"/>
                  </a:lnTo>
                  <a:lnTo>
                    <a:pt x="63" y="4189"/>
                  </a:lnTo>
                  <a:lnTo>
                    <a:pt x="126" y="4377"/>
                  </a:lnTo>
                  <a:lnTo>
                    <a:pt x="220" y="4533"/>
                  </a:lnTo>
                  <a:lnTo>
                    <a:pt x="282" y="4689"/>
                  </a:lnTo>
                  <a:lnTo>
                    <a:pt x="407" y="4814"/>
                  </a:lnTo>
                  <a:lnTo>
                    <a:pt x="501" y="4908"/>
                  </a:lnTo>
                  <a:lnTo>
                    <a:pt x="626" y="5002"/>
                  </a:lnTo>
                  <a:lnTo>
                    <a:pt x="782" y="5033"/>
                  </a:lnTo>
                  <a:lnTo>
                    <a:pt x="907" y="5064"/>
                  </a:lnTo>
                  <a:lnTo>
                    <a:pt x="1064" y="5096"/>
                  </a:lnTo>
                  <a:lnTo>
                    <a:pt x="1220" y="5064"/>
                  </a:lnTo>
                  <a:lnTo>
                    <a:pt x="1407" y="5033"/>
                  </a:lnTo>
                  <a:lnTo>
                    <a:pt x="1564" y="4971"/>
                  </a:lnTo>
                  <a:lnTo>
                    <a:pt x="1751" y="4877"/>
                  </a:lnTo>
                  <a:lnTo>
                    <a:pt x="1939" y="4752"/>
                  </a:lnTo>
                  <a:lnTo>
                    <a:pt x="2095" y="4627"/>
                  </a:lnTo>
                  <a:lnTo>
                    <a:pt x="2439" y="4314"/>
                  </a:lnTo>
                  <a:lnTo>
                    <a:pt x="2720" y="3908"/>
                  </a:lnTo>
                  <a:lnTo>
                    <a:pt x="3002" y="3470"/>
                  </a:lnTo>
                  <a:lnTo>
                    <a:pt x="3220" y="3001"/>
                  </a:lnTo>
                  <a:lnTo>
                    <a:pt x="3377" y="2501"/>
                  </a:lnTo>
                  <a:lnTo>
                    <a:pt x="3470" y="2032"/>
                  </a:lnTo>
                  <a:lnTo>
                    <a:pt x="3502" y="1532"/>
                  </a:lnTo>
                  <a:lnTo>
                    <a:pt x="3502" y="1282"/>
                  </a:lnTo>
                  <a:lnTo>
                    <a:pt x="3470" y="1063"/>
                  </a:lnTo>
                  <a:lnTo>
                    <a:pt x="3439" y="876"/>
                  </a:lnTo>
                  <a:lnTo>
                    <a:pt x="3377" y="688"/>
                  </a:lnTo>
                  <a:lnTo>
                    <a:pt x="3283" y="532"/>
                  </a:lnTo>
                  <a:lnTo>
                    <a:pt x="3220" y="376"/>
                  </a:lnTo>
                  <a:lnTo>
                    <a:pt x="3095" y="282"/>
                  </a:lnTo>
                  <a:lnTo>
                    <a:pt x="3002" y="157"/>
                  </a:lnTo>
                  <a:lnTo>
                    <a:pt x="2877" y="95"/>
                  </a:lnTo>
                  <a:lnTo>
                    <a:pt x="2720" y="32"/>
                  </a:lnTo>
                  <a:lnTo>
                    <a:pt x="2595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6848900" y="2460192"/>
              <a:ext cx="344776" cy="491686"/>
            </a:xfrm>
            <a:custGeom>
              <a:rect b="b" l="l" r="r" t="t"/>
              <a:pathLst>
                <a:path extrusionOk="0" h="5439" w="3814">
                  <a:moveTo>
                    <a:pt x="3064" y="0"/>
                  </a:moveTo>
                  <a:lnTo>
                    <a:pt x="2439" y="1250"/>
                  </a:lnTo>
                  <a:lnTo>
                    <a:pt x="2345" y="1344"/>
                  </a:lnTo>
                  <a:lnTo>
                    <a:pt x="2251" y="1407"/>
                  </a:lnTo>
                  <a:lnTo>
                    <a:pt x="2220" y="1376"/>
                  </a:lnTo>
                  <a:lnTo>
                    <a:pt x="2189" y="1376"/>
                  </a:lnTo>
                  <a:lnTo>
                    <a:pt x="2157" y="1250"/>
                  </a:lnTo>
                  <a:lnTo>
                    <a:pt x="2157" y="31"/>
                  </a:lnTo>
                  <a:lnTo>
                    <a:pt x="1657" y="313"/>
                  </a:lnTo>
                  <a:lnTo>
                    <a:pt x="1657" y="1563"/>
                  </a:lnTo>
                  <a:lnTo>
                    <a:pt x="1626" y="1688"/>
                  </a:lnTo>
                  <a:lnTo>
                    <a:pt x="1563" y="1813"/>
                  </a:lnTo>
                  <a:lnTo>
                    <a:pt x="1470" y="1876"/>
                  </a:lnTo>
                  <a:lnTo>
                    <a:pt x="1438" y="1876"/>
                  </a:lnTo>
                  <a:lnTo>
                    <a:pt x="1376" y="1844"/>
                  </a:lnTo>
                  <a:lnTo>
                    <a:pt x="751" y="1376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3" y="2563"/>
                  </a:lnTo>
                  <a:lnTo>
                    <a:pt x="1063" y="2626"/>
                  </a:lnTo>
                  <a:lnTo>
                    <a:pt x="1063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501"/>
                  </a:lnTo>
                  <a:lnTo>
                    <a:pt x="1" y="4157"/>
                  </a:lnTo>
                  <a:lnTo>
                    <a:pt x="907" y="3626"/>
                  </a:lnTo>
                  <a:lnTo>
                    <a:pt x="1001" y="3626"/>
                  </a:lnTo>
                  <a:lnTo>
                    <a:pt x="1063" y="3689"/>
                  </a:lnTo>
                  <a:lnTo>
                    <a:pt x="1063" y="3782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3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7" y="4189"/>
                  </a:lnTo>
                  <a:lnTo>
                    <a:pt x="1657" y="5408"/>
                  </a:lnTo>
                  <a:lnTo>
                    <a:pt x="2157" y="5126"/>
                  </a:lnTo>
                  <a:lnTo>
                    <a:pt x="2157" y="3907"/>
                  </a:lnTo>
                  <a:lnTo>
                    <a:pt x="2189" y="3751"/>
                  </a:lnTo>
                  <a:lnTo>
                    <a:pt x="2251" y="3657"/>
                  </a:lnTo>
                  <a:lnTo>
                    <a:pt x="2345" y="3595"/>
                  </a:lnTo>
                  <a:lnTo>
                    <a:pt x="2439" y="3595"/>
                  </a:lnTo>
                  <a:lnTo>
                    <a:pt x="3064" y="4095"/>
                  </a:lnTo>
                  <a:lnTo>
                    <a:pt x="3439" y="3407"/>
                  </a:lnTo>
                  <a:lnTo>
                    <a:pt x="2782" y="2907"/>
                  </a:lnTo>
                  <a:lnTo>
                    <a:pt x="2751" y="2876"/>
                  </a:lnTo>
                  <a:lnTo>
                    <a:pt x="2751" y="2813"/>
                  </a:lnTo>
                  <a:lnTo>
                    <a:pt x="2751" y="2720"/>
                  </a:lnTo>
                  <a:lnTo>
                    <a:pt x="2814" y="2595"/>
                  </a:lnTo>
                  <a:lnTo>
                    <a:pt x="2908" y="2501"/>
                  </a:lnTo>
                  <a:lnTo>
                    <a:pt x="3814" y="1969"/>
                  </a:lnTo>
                  <a:lnTo>
                    <a:pt x="3814" y="1282"/>
                  </a:lnTo>
                  <a:lnTo>
                    <a:pt x="2908" y="1813"/>
                  </a:lnTo>
                  <a:lnTo>
                    <a:pt x="2845" y="1844"/>
                  </a:lnTo>
                  <a:lnTo>
                    <a:pt x="2814" y="1844"/>
                  </a:lnTo>
                  <a:lnTo>
                    <a:pt x="2751" y="1782"/>
                  </a:lnTo>
                  <a:lnTo>
                    <a:pt x="2751" y="1657"/>
                  </a:lnTo>
                  <a:lnTo>
                    <a:pt x="2782" y="1532"/>
                  </a:lnTo>
                  <a:lnTo>
                    <a:pt x="3439" y="282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6978887" y="2646677"/>
              <a:ext cx="84883" cy="121588"/>
            </a:xfrm>
            <a:custGeom>
              <a:rect b="b" l="l" r="r" t="t"/>
              <a:pathLst>
                <a:path extrusionOk="0" h="1345" w="939">
                  <a:moveTo>
                    <a:pt x="563" y="0"/>
                  </a:moveTo>
                  <a:lnTo>
                    <a:pt x="469" y="31"/>
                  </a:lnTo>
                  <a:lnTo>
                    <a:pt x="376" y="125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32" y="657"/>
                  </a:lnTo>
                  <a:lnTo>
                    <a:pt x="0" y="938"/>
                  </a:lnTo>
                  <a:lnTo>
                    <a:pt x="32" y="1063"/>
                  </a:lnTo>
                  <a:lnTo>
                    <a:pt x="32" y="1157"/>
                  </a:lnTo>
                  <a:lnTo>
                    <a:pt x="94" y="1219"/>
                  </a:lnTo>
                  <a:lnTo>
                    <a:pt x="157" y="1282"/>
                  </a:lnTo>
                  <a:lnTo>
                    <a:pt x="219" y="1313"/>
                  </a:lnTo>
                  <a:lnTo>
                    <a:pt x="282" y="1344"/>
                  </a:lnTo>
                  <a:lnTo>
                    <a:pt x="376" y="1313"/>
                  </a:lnTo>
                  <a:lnTo>
                    <a:pt x="469" y="1282"/>
                  </a:lnTo>
                  <a:lnTo>
                    <a:pt x="563" y="1219"/>
                  </a:lnTo>
                  <a:lnTo>
                    <a:pt x="657" y="1125"/>
                  </a:lnTo>
                  <a:lnTo>
                    <a:pt x="782" y="907"/>
                  </a:lnTo>
                  <a:lnTo>
                    <a:pt x="907" y="657"/>
                  </a:lnTo>
                  <a:lnTo>
                    <a:pt x="938" y="407"/>
                  </a:lnTo>
                  <a:lnTo>
                    <a:pt x="938" y="281"/>
                  </a:lnTo>
                  <a:lnTo>
                    <a:pt x="907" y="188"/>
                  </a:lnTo>
                  <a:lnTo>
                    <a:pt x="844" y="94"/>
                  </a:lnTo>
                  <a:lnTo>
                    <a:pt x="782" y="31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3630672" y="1290393"/>
              <a:ext cx="1641709" cy="1492052"/>
            </a:xfrm>
            <a:custGeom>
              <a:rect b="b" l="l" r="r" t="t"/>
              <a:pathLst>
                <a:path extrusionOk="0" h="16505" w="18161">
                  <a:moveTo>
                    <a:pt x="7909" y="1"/>
                  </a:moveTo>
                  <a:lnTo>
                    <a:pt x="7627" y="63"/>
                  </a:lnTo>
                  <a:lnTo>
                    <a:pt x="7377" y="157"/>
                  </a:lnTo>
                  <a:lnTo>
                    <a:pt x="7127" y="313"/>
                  </a:lnTo>
                  <a:lnTo>
                    <a:pt x="6908" y="501"/>
                  </a:lnTo>
                  <a:lnTo>
                    <a:pt x="0" y="8315"/>
                  </a:lnTo>
                  <a:lnTo>
                    <a:pt x="0" y="8471"/>
                  </a:lnTo>
                  <a:lnTo>
                    <a:pt x="125" y="8878"/>
                  </a:lnTo>
                  <a:lnTo>
                    <a:pt x="188" y="9190"/>
                  </a:lnTo>
                  <a:lnTo>
                    <a:pt x="313" y="9534"/>
                  </a:lnTo>
                  <a:lnTo>
                    <a:pt x="501" y="9909"/>
                  </a:lnTo>
                  <a:lnTo>
                    <a:pt x="688" y="10347"/>
                  </a:lnTo>
                  <a:lnTo>
                    <a:pt x="938" y="10784"/>
                  </a:lnTo>
                  <a:lnTo>
                    <a:pt x="1251" y="11253"/>
                  </a:lnTo>
                  <a:lnTo>
                    <a:pt x="1626" y="11722"/>
                  </a:lnTo>
                  <a:lnTo>
                    <a:pt x="2032" y="12222"/>
                  </a:lnTo>
                  <a:lnTo>
                    <a:pt x="2532" y="12722"/>
                  </a:lnTo>
                  <a:lnTo>
                    <a:pt x="3095" y="13191"/>
                  </a:lnTo>
                  <a:lnTo>
                    <a:pt x="3751" y="13660"/>
                  </a:lnTo>
                  <a:lnTo>
                    <a:pt x="4470" y="14098"/>
                  </a:lnTo>
                  <a:lnTo>
                    <a:pt x="5314" y="14567"/>
                  </a:lnTo>
                  <a:lnTo>
                    <a:pt x="6127" y="14942"/>
                  </a:lnTo>
                  <a:lnTo>
                    <a:pt x="6940" y="15285"/>
                  </a:lnTo>
                  <a:lnTo>
                    <a:pt x="7721" y="15567"/>
                  </a:lnTo>
                  <a:lnTo>
                    <a:pt x="8502" y="15786"/>
                  </a:lnTo>
                  <a:lnTo>
                    <a:pt x="9221" y="15973"/>
                  </a:lnTo>
                  <a:lnTo>
                    <a:pt x="9909" y="16129"/>
                  </a:lnTo>
                  <a:lnTo>
                    <a:pt x="10565" y="16254"/>
                  </a:lnTo>
                  <a:lnTo>
                    <a:pt x="11128" y="16348"/>
                  </a:lnTo>
                  <a:lnTo>
                    <a:pt x="11659" y="16411"/>
                  </a:lnTo>
                  <a:lnTo>
                    <a:pt x="12535" y="16473"/>
                  </a:lnTo>
                  <a:lnTo>
                    <a:pt x="13066" y="16505"/>
                  </a:lnTo>
                  <a:lnTo>
                    <a:pt x="13285" y="16505"/>
                  </a:lnTo>
                  <a:lnTo>
                    <a:pt x="17973" y="8003"/>
                  </a:lnTo>
                  <a:lnTo>
                    <a:pt x="18098" y="7690"/>
                  </a:lnTo>
                  <a:lnTo>
                    <a:pt x="18161" y="7377"/>
                  </a:lnTo>
                  <a:lnTo>
                    <a:pt x="18161" y="7034"/>
                  </a:lnTo>
                  <a:lnTo>
                    <a:pt x="18098" y="6721"/>
                  </a:lnTo>
                  <a:lnTo>
                    <a:pt x="18005" y="6440"/>
                  </a:lnTo>
                  <a:lnTo>
                    <a:pt x="17817" y="6158"/>
                  </a:lnTo>
                  <a:lnTo>
                    <a:pt x="17598" y="5908"/>
                  </a:lnTo>
                  <a:lnTo>
                    <a:pt x="17317" y="5721"/>
                  </a:lnTo>
                  <a:lnTo>
                    <a:pt x="15535" y="4689"/>
                  </a:lnTo>
                  <a:lnTo>
                    <a:pt x="14504" y="4064"/>
                  </a:lnTo>
                  <a:lnTo>
                    <a:pt x="13410" y="3376"/>
                  </a:lnTo>
                  <a:lnTo>
                    <a:pt x="12285" y="2657"/>
                  </a:lnTo>
                  <a:lnTo>
                    <a:pt x="11159" y="1907"/>
                  </a:lnTo>
                  <a:lnTo>
                    <a:pt x="10034" y="1126"/>
                  </a:lnTo>
                  <a:lnTo>
                    <a:pt x="9003" y="313"/>
                  </a:lnTo>
                  <a:lnTo>
                    <a:pt x="8753" y="157"/>
                  </a:lnTo>
                  <a:lnTo>
                    <a:pt x="8471" y="63"/>
                  </a:lnTo>
                  <a:lnTo>
                    <a:pt x="819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4693080" y="747933"/>
              <a:ext cx="1339420" cy="796876"/>
            </a:xfrm>
            <a:custGeom>
              <a:rect b="b" l="l" r="r" t="t"/>
              <a:pathLst>
                <a:path extrusionOk="0" h="8815" w="14817">
                  <a:moveTo>
                    <a:pt x="6033" y="0"/>
                  </a:moveTo>
                  <a:lnTo>
                    <a:pt x="5752" y="31"/>
                  </a:lnTo>
                  <a:lnTo>
                    <a:pt x="5502" y="63"/>
                  </a:lnTo>
                  <a:lnTo>
                    <a:pt x="5220" y="125"/>
                  </a:lnTo>
                  <a:lnTo>
                    <a:pt x="4970" y="250"/>
                  </a:lnTo>
                  <a:lnTo>
                    <a:pt x="500" y="2532"/>
                  </a:lnTo>
                  <a:lnTo>
                    <a:pt x="375" y="2626"/>
                  </a:lnTo>
                  <a:lnTo>
                    <a:pt x="282" y="2688"/>
                  </a:lnTo>
                  <a:lnTo>
                    <a:pt x="125" y="2876"/>
                  </a:lnTo>
                  <a:lnTo>
                    <a:pt x="31" y="3126"/>
                  </a:lnTo>
                  <a:lnTo>
                    <a:pt x="0" y="3345"/>
                  </a:lnTo>
                  <a:lnTo>
                    <a:pt x="0" y="3595"/>
                  </a:lnTo>
                  <a:lnTo>
                    <a:pt x="94" y="3814"/>
                  </a:lnTo>
                  <a:lnTo>
                    <a:pt x="250" y="4032"/>
                  </a:lnTo>
                  <a:lnTo>
                    <a:pt x="344" y="4126"/>
                  </a:lnTo>
                  <a:lnTo>
                    <a:pt x="469" y="4189"/>
                  </a:lnTo>
                  <a:lnTo>
                    <a:pt x="7940" y="8502"/>
                  </a:lnTo>
                  <a:lnTo>
                    <a:pt x="8221" y="8627"/>
                  </a:lnTo>
                  <a:lnTo>
                    <a:pt x="8502" y="8721"/>
                  </a:lnTo>
                  <a:lnTo>
                    <a:pt x="8784" y="8784"/>
                  </a:lnTo>
                  <a:lnTo>
                    <a:pt x="9065" y="8815"/>
                  </a:lnTo>
                  <a:lnTo>
                    <a:pt x="9346" y="8784"/>
                  </a:lnTo>
                  <a:lnTo>
                    <a:pt x="9627" y="8721"/>
                  </a:lnTo>
                  <a:lnTo>
                    <a:pt x="9909" y="8627"/>
                  </a:lnTo>
                  <a:lnTo>
                    <a:pt x="10159" y="8502"/>
                  </a:lnTo>
                  <a:lnTo>
                    <a:pt x="14347" y="6095"/>
                  </a:lnTo>
                  <a:lnTo>
                    <a:pt x="14566" y="5939"/>
                  </a:lnTo>
                  <a:lnTo>
                    <a:pt x="14691" y="5752"/>
                  </a:lnTo>
                  <a:lnTo>
                    <a:pt x="14785" y="5501"/>
                  </a:lnTo>
                  <a:lnTo>
                    <a:pt x="14816" y="5283"/>
                  </a:lnTo>
                  <a:lnTo>
                    <a:pt x="14785" y="5033"/>
                  </a:lnTo>
                  <a:lnTo>
                    <a:pt x="14691" y="4814"/>
                  </a:lnTo>
                  <a:lnTo>
                    <a:pt x="14566" y="4626"/>
                  </a:lnTo>
                  <a:lnTo>
                    <a:pt x="14347" y="4470"/>
                  </a:lnTo>
                  <a:lnTo>
                    <a:pt x="7064" y="313"/>
                  </a:lnTo>
                  <a:lnTo>
                    <a:pt x="6814" y="188"/>
                  </a:lnTo>
                  <a:lnTo>
                    <a:pt x="6564" y="94"/>
                  </a:lnTo>
                  <a:lnTo>
                    <a:pt x="6314" y="31"/>
                  </a:lnTo>
                  <a:lnTo>
                    <a:pt x="6033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3240710" y="1883744"/>
              <a:ext cx="3266514" cy="1980935"/>
            </a:xfrm>
            <a:custGeom>
              <a:rect b="b" l="l" r="r" t="t"/>
              <a:pathLst>
                <a:path extrusionOk="0" h="21913" w="36135">
                  <a:moveTo>
                    <a:pt x="36134" y="1"/>
                  </a:moveTo>
                  <a:lnTo>
                    <a:pt x="26632" y="5908"/>
                  </a:lnTo>
                  <a:lnTo>
                    <a:pt x="22162" y="8690"/>
                  </a:lnTo>
                  <a:lnTo>
                    <a:pt x="20287" y="9847"/>
                  </a:lnTo>
                  <a:lnTo>
                    <a:pt x="19506" y="10816"/>
                  </a:lnTo>
                  <a:lnTo>
                    <a:pt x="19412" y="10878"/>
                  </a:lnTo>
                  <a:lnTo>
                    <a:pt x="19130" y="11066"/>
                  </a:lnTo>
                  <a:lnTo>
                    <a:pt x="18630" y="11347"/>
                  </a:lnTo>
                  <a:lnTo>
                    <a:pt x="18349" y="11472"/>
                  </a:lnTo>
                  <a:lnTo>
                    <a:pt x="17974" y="11628"/>
                  </a:lnTo>
                  <a:lnTo>
                    <a:pt x="17599" y="11753"/>
                  </a:lnTo>
                  <a:lnTo>
                    <a:pt x="17161" y="11878"/>
                  </a:lnTo>
                  <a:lnTo>
                    <a:pt x="16692" y="11972"/>
                  </a:lnTo>
                  <a:lnTo>
                    <a:pt x="16161" y="12066"/>
                  </a:lnTo>
                  <a:lnTo>
                    <a:pt x="15598" y="12097"/>
                  </a:lnTo>
                  <a:lnTo>
                    <a:pt x="15004" y="12129"/>
                  </a:lnTo>
                  <a:lnTo>
                    <a:pt x="14379" y="12097"/>
                  </a:lnTo>
                  <a:lnTo>
                    <a:pt x="13692" y="12004"/>
                  </a:lnTo>
                  <a:lnTo>
                    <a:pt x="13067" y="11910"/>
                  </a:lnTo>
                  <a:lnTo>
                    <a:pt x="12379" y="11785"/>
                  </a:lnTo>
                  <a:lnTo>
                    <a:pt x="11660" y="11628"/>
                  </a:lnTo>
                  <a:lnTo>
                    <a:pt x="10910" y="11410"/>
                  </a:lnTo>
                  <a:lnTo>
                    <a:pt x="10128" y="11191"/>
                  </a:lnTo>
                  <a:lnTo>
                    <a:pt x="9316" y="10878"/>
                  </a:lnTo>
                  <a:lnTo>
                    <a:pt x="8534" y="10503"/>
                  </a:lnTo>
                  <a:lnTo>
                    <a:pt x="7721" y="10097"/>
                  </a:lnTo>
                  <a:lnTo>
                    <a:pt x="6940" y="9565"/>
                  </a:lnTo>
                  <a:lnTo>
                    <a:pt x="6565" y="9284"/>
                  </a:lnTo>
                  <a:lnTo>
                    <a:pt x="6190" y="9003"/>
                  </a:lnTo>
                  <a:lnTo>
                    <a:pt x="5784" y="8659"/>
                  </a:lnTo>
                  <a:lnTo>
                    <a:pt x="5440" y="8315"/>
                  </a:lnTo>
                  <a:lnTo>
                    <a:pt x="5065" y="7940"/>
                  </a:lnTo>
                  <a:lnTo>
                    <a:pt x="4721" y="7565"/>
                  </a:lnTo>
                  <a:lnTo>
                    <a:pt x="4377" y="7127"/>
                  </a:lnTo>
                  <a:lnTo>
                    <a:pt x="4033" y="6690"/>
                  </a:lnTo>
                  <a:lnTo>
                    <a:pt x="3721" y="6221"/>
                  </a:lnTo>
                  <a:lnTo>
                    <a:pt x="3408" y="5690"/>
                  </a:lnTo>
                  <a:lnTo>
                    <a:pt x="3095" y="5158"/>
                  </a:lnTo>
                  <a:lnTo>
                    <a:pt x="2814" y="4596"/>
                  </a:lnTo>
                  <a:lnTo>
                    <a:pt x="2564" y="4002"/>
                  </a:lnTo>
                  <a:lnTo>
                    <a:pt x="2314" y="3376"/>
                  </a:lnTo>
                  <a:lnTo>
                    <a:pt x="2033" y="3720"/>
                  </a:lnTo>
                  <a:lnTo>
                    <a:pt x="188" y="8096"/>
                  </a:lnTo>
                  <a:lnTo>
                    <a:pt x="157" y="8284"/>
                  </a:lnTo>
                  <a:lnTo>
                    <a:pt x="95" y="8847"/>
                  </a:lnTo>
                  <a:lnTo>
                    <a:pt x="32" y="9722"/>
                  </a:lnTo>
                  <a:lnTo>
                    <a:pt x="1" y="10847"/>
                  </a:lnTo>
                  <a:lnTo>
                    <a:pt x="1" y="11503"/>
                  </a:lnTo>
                  <a:lnTo>
                    <a:pt x="63" y="12191"/>
                  </a:lnTo>
                  <a:lnTo>
                    <a:pt x="126" y="12941"/>
                  </a:lnTo>
                  <a:lnTo>
                    <a:pt x="220" y="13723"/>
                  </a:lnTo>
                  <a:lnTo>
                    <a:pt x="376" y="14535"/>
                  </a:lnTo>
                  <a:lnTo>
                    <a:pt x="564" y="15348"/>
                  </a:lnTo>
                  <a:lnTo>
                    <a:pt x="814" y="16192"/>
                  </a:lnTo>
                  <a:lnTo>
                    <a:pt x="1095" y="17067"/>
                  </a:lnTo>
                  <a:lnTo>
                    <a:pt x="9472" y="21912"/>
                  </a:lnTo>
                  <a:lnTo>
                    <a:pt x="9566" y="21725"/>
                  </a:lnTo>
                  <a:lnTo>
                    <a:pt x="9878" y="21256"/>
                  </a:lnTo>
                  <a:lnTo>
                    <a:pt x="10410" y="20599"/>
                  </a:lnTo>
                  <a:lnTo>
                    <a:pt x="10753" y="20193"/>
                  </a:lnTo>
                  <a:lnTo>
                    <a:pt x="11129" y="19787"/>
                  </a:lnTo>
                  <a:lnTo>
                    <a:pt x="11597" y="19349"/>
                  </a:lnTo>
                  <a:lnTo>
                    <a:pt x="12066" y="18943"/>
                  </a:lnTo>
                  <a:lnTo>
                    <a:pt x="12598" y="18505"/>
                  </a:lnTo>
                  <a:lnTo>
                    <a:pt x="13192" y="18130"/>
                  </a:lnTo>
                  <a:lnTo>
                    <a:pt x="13848" y="17755"/>
                  </a:lnTo>
                  <a:lnTo>
                    <a:pt x="14536" y="17442"/>
                  </a:lnTo>
                  <a:lnTo>
                    <a:pt x="15255" y="17161"/>
                  </a:lnTo>
                  <a:lnTo>
                    <a:pt x="15630" y="17036"/>
                  </a:lnTo>
                  <a:lnTo>
                    <a:pt x="16036" y="16942"/>
                  </a:lnTo>
                  <a:lnTo>
                    <a:pt x="16411" y="16848"/>
                  </a:lnTo>
                  <a:lnTo>
                    <a:pt x="16786" y="16786"/>
                  </a:lnTo>
                  <a:lnTo>
                    <a:pt x="17505" y="16755"/>
                  </a:lnTo>
                  <a:lnTo>
                    <a:pt x="18130" y="16755"/>
                  </a:lnTo>
                  <a:lnTo>
                    <a:pt x="18724" y="16848"/>
                  </a:lnTo>
                  <a:lnTo>
                    <a:pt x="19224" y="16973"/>
                  </a:lnTo>
                  <a:lnTo>
                    <a:pt x="19693" y="17130"/>
                  </a:lnTo>
                  <a:lnTo>
                    <a:pt x="20099" y="17349"/>
                  </a:lnTo>
                  <a:lnTo>
                    <a:pt x="20475" y="17567"/>
                  </a:lnTo>
                  <a:lnTo>
                    <a:pt x="20756" y="17786"/>
                  </a:lnTo>
                  <a:lnTo>
                    <a:pt x="21037" y="18036"/>
                  </a:lnTo>
                  <a:lnTo>
                    <a:pt x="21225" y="18255"/>
                  </a:lnTo>
                  <a:lnTo>
                    <a:pt x="21412" y="18474"/>
                  </a:lnTo>
                  <a:lnTo>
                    <a:pt x="21631" y="18786"/>
                  </a:lnTo>
                  <a:lnTo>
                    <a:pt x="21694" y="18911"/>
                  </a:lnTo>
                  <a:lnTo>
                    <a:pt x="34790" y="11347"/>
                  </a:lnTo>
                  <a:lnTo>
                    <a:pt x="361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4647882" y="3494309"/>
              <a:ext cx="584962" cy="847771"/>
            </a:xfrm>
            <a:custGeom>
              <a:rect b="b" l="l" r="r" t="t"/>
              <a:pathLst>
                <a:path extrusionOk="0" h="9378" w="6471">
                  <a:moveTo>
                    <a:pt x="4189" y="0"/>
                  </a:moveTo>
                  <a:lnTo>
                    <a:pt x="3876" y="94"/>
                  </a:lnTo>
                  <a:lnTo>
                    <a:pt x="3563" y="219"/>
                  </a:lnTo>
                  <a:lnTo>
                    <a:pt x="3220" y="376"/>
                  </a:lnTo>
                  <a:lnTo>
                    <a:pt x="2907" y="594"/>
                  </a:lnTo>
                  <a:lnTo>
                    <a:pt x="2563" y="844"/>
                  </a:lnTo>
                  <a:lnTo>
                    <a:pt x="2251" y="1126"/>
                  </a:lnTo>
                  <a:lnTo>
                    <a:pt x="1969" y="1438"/>
                  </a:lnTo>
                  <a:lnTo>
                    <a:pt x="1688" y="1782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376"/>
                  </a:lnTo>
                  <a:lnTo>
                    <a:pt x="531" y="3814"/>
                  </a:lnTo>
                  <a:lnTo>
                    <a:pt x="375" y="4283"/>
                  </a:lnTo>
                  <a:lnTo>
                    <a:pt x="250" y="4720"/>
                  </a:lnTo>
                  <a:lnTo>
                    <a:pt x="125" y="5189"/>
                  </a:lnTo>
                  <a:lnTo>
                    <a:pt x="63" y="5658"/>
                  </a:lnTo>
                  <a:lnTo>
                    <a:pt x="0" y="6096"/>
                  </a:lnTo>
                  <a:lnTo>
                    <a:pt x="0" y="6564"/>
                  </a:lnTo>
                  <a:lnTo>
                    <a:pt x="0" y="7002"/>
                  </a:lnTo>
                  <a:lnTo>
                    <a:pt x="63" y="7377"/>
                  </a:lnTo>
                  <a:lnTo>
                    <a:pt x="125" y="7752"/>
                  </a:lnTo>
                  <a:lnTo>
                    <a:pt x="250" y="8096"/>
                  </a:lnTo>
                  <a:lnTo>
                    <a:pt x="375" y="8377"/>
                  </a:lnTo>
                  <a:lnTo>
                    <a:pt x="531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1"/>
                  </a:lnTo>
                  <a:lnTo>
                    <a:pt x="1407" y="9315"/>
                  </a:lnTo>
                  <a:lnTo>
                    <a:pt x="1688" y="9378"/>
                  </a:lnTo>
                  <a:lnTo>
                    <a:pt x="2251" y="9378"/>
                  </a:lnTo>
                  <a:lnTo>
                    <a:pt x="2563" y="9284"/>
                  </a:lnTo>
                  <a:lnTo>
                    <a:pt x="2907" y="9159"/>
                  </a:lnTo>
                  <a:lnTo>
                    <a:pt x="3220" y="9003"/>
                  </a:lnTo>
                  <a:lnTo>
                    <a:pt x="3563" y="8784"/>
                  </a:lnTo>
                  <a:lnTo>
                    <a:pt x="3876" y="8534"/>
                  </a:lnTo>
                  <a:lnTo>
                    <a:pt x="4189" y="8252"/>
                  </a:lnTo>
                  <a:lnTo>
                    <a:pt x="4470" y="7940"/>
                  </a:lnTo>
                  <a:lnTo>
                    <a:pt x="4751" y="7596"/>
                  </a:lnTo>
                  <a:lnTo>
                    <a:pt x="5033" y="7221"/>
                  </a:lnTo>
                  <a:lnTo>
                    <a:pt x="5283" y="6815"/>
                  </a:lnTo>
                  <a:lnTo>
                    <a:pt x="5501" y="6408"/>
                  </a:lnTo>
                  <a:lnTo>
                    <a:pt x="5720" y="6002"/>
                  </a:lnTo>
                  <a:lnTo>
                    <a:pt x="5908" y="5564"/>
                  </a:lnTo>
                  <a:lnTo>
                    <a:pt x="6064" y="5095"/>
                  </a:lnTo>
                  <a:lnTo>
                    <a:pt x="6220" y="4658"/>
                  </a:lnTo>
                  <a:lnTo>
                    <a:pt x="6314" y="4189"/>
                  </a:lnTo>
                  <a:lnTo>
                    <a:pt x="6408" y="3720"/>
                  </a:lnTo>
                  <a:lnTo>
                    <a:pt x="6439" y="3282"/>
                  </a:lnTo>
                  <a:lnTo>
                    <a:pt x="6470" y="2814"/>
                  </a:lnTo>
                  <a:lnTo>
                    <a:pt x="6439" y="2376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282"/>
                  </a:lnTo>
                  <a:lnTo>
                    <a:pt x="6064" y="1001"/>
                  </a:lnTo>
                  <a:lnTo>
                    <a:pt x="5908" y="719"/>
                  </a:lnTo>
                  <a:lnTo>
                    <a:pt x="5720" y="501"/>
                  </a:lnTo>
                  <a:lnTo>
                    <a:pt x="5501" y="313"/>
                  </a:lnTo>
                  <a:lnTo>
                    <a:pt x="5283" y="157"/>
                  </a:lnTo>
                  <a:lnTo>
                    <a:pt x="5033" y="63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4755181" y="3652500"/>
              <a:ext cx="367466" cy="531371"/>
            </a:xfrm>
            <a:custGeom>
              <a:rect b="b" l="l" r="r" t="t"/>
              <a:pathLst>
                <a:path extrusionOk="0" h="5878" w="4065">
                  <a:moveTo>
                    <a:pt x="2626" y="1"/>
                  </a:moveTo>
                  <a:lnTo>
                    <a:pt x="2439" y="63"/>
                  </a:lnTo>
                  <a:lnTo>
                    <a:pt x="2251" y="126"/>
                  </a:lnTo>
                  <a:lnTo>
                    <a:pt x="2033" y="251"/>
                  </a:lnTo>
                  <a:lnTo>
                    <a:pt x="1814" y="376"/>
                  </a:lnTo>
                  <a:lnTo>
                    <a:pt x="1626" y="532"/>
                  </a:lnTo>
                  <a:lnTo>
                    <a:pt x="1439" y="720"/>
                  </a:lnTo>
                  <a:lnTo>
                    <a:pt x="1251" y="907"/>
                  </a:lnTo>
                  <a:lnTo>
                    <a:pt x="907" y="1345"/>
                  </a:lnTo>
                  <a:lnTo>
                    <a:pt x="595" y="1845"/>
                  </a:lnTo>
                  <a:lnTo>
                    <a:pt x="345" y="2408"/>
                  </a:lnTo>
                  <a:lnTo>
                    <a:pt x="157" y="2970"/>
                  </a:lnTo>
                  <a:lnTo>
                    <a:pt x="63" y="3533"/>
                  </a:lnTo>
                  <a:lnTo>
                    <a:pt x="32" y="3814"/>
                  </a:lnTo>
                  <a:lnTo>
                    <a:pt x="1" y="4096"/>
                  </a:lnTo>
                  <a:lnTo>
                    <a:pt x="32" y="4377"/>
                  </a:lnTo>
                  <a:lnTo>
                    <a:pt x="63" y="4627"/>
                  </a:lnTo>
                  <a:lnTo>
                    <a:pt x="95" y="4877"/>
                  </a:lnTo>
                  <a:lnTo>
                    <a:pt x="157" y="5065"/>
                  </a:lnTo>
                  <a:lnTo>
                    <a:pt x="251" y="5252"/>
                  </a:lnTo>
                  <a:lnTo>
                    <a:pt x="345" y="5408"/>
                  </a:lnTo>
                  <a:lnTo>
                    <a:pt x="470" y="5565"/>
                  </a:lnTo>
                  <a:lnTo>
                    <a:pt x="595" y="5690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4" y="5877"/>
                  </a:lnTo>
                  <a:lnTo>
                    <a:pt x="1439" y="5877"/>
                  </a:lnTo>
                  <a:lnTo>
                    <a:pt x="1626" y="5815"/>
                  </a:lnTo>
                  <a:lnTo>
                    <a:pt x="1814" y="5752"/>
                  </a:lnTo>
                  <a:lnTo>
                    <a:pt x="2033" y="5658"/>
                  </a:lnTo>
                  <a:lnTo>
                    <a:pt x="2251" y="5502"/>
                  </a:lnTo>
                  <a:lnTo>
                    <a:pt x="2439" y="5346"/>
                  </a:lnTo>
                  <a:lnTo>
                    <a:pt x="2626" y="5158"/>
                  </a:lnTo>
                  <a:lnTo>
                    <a:pt x="2814" y="4971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1" y="3470"/>
                  </a:lnTo>
                  <a:lnTo>
                    <a:pt x="3908" y="2908"/>
                  </a:lnTo>
                  <a:lnTo>
                    <a:pt x="4033" y="2345"/>
                  </a:lnTo>
                  <a:lnTo>
                    <a:pt x="4064" y="2064"/>
                  </a:lnTo>
                  <a:lnTo>
                    <a:pt x="4064" y="1783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1" y="1032"/>
                  </a:lnTo>
                  <a:lnTo>
                    <a:pt x="3908" y="814"/>
                  </a:lnTo>
                  <a:lnTo>
                    <a:pt x="3814" y="626"/>
                  </a:lnTo>
                  <a:lnTo>
                    <a:pt x="3721" y="470"/>
                  </a:lnTo>
                  <a:lnTo>
                    <a:pt x="3595" y="313"/>
                  </a:lnTo>
                  <a:lnTo>
                    <a:pt x="3470" y="188"/>
                  </a:lnTo>
                  <a:lnTo>
                    <a:pt x="3314" y="95"/>
                  </a:lnTo>
                  <a:lnTo>
                    <a:pt x="3158" y="32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4780672" y="3686398"/>
              <a:ext cx="316572" cy="463571"/>
            </a:xfrm>
            <a:custGeom>
              <a:rect b="b" l="l" r="r" t="t"/>
              <a:pathLst>
                <a:path extrusionOk="0" h="5128" w="3502">
                  <a:moveTo>
                    <a:pt x="2438" y="1"/>
                  </a:moveTo>
                  <a:lnTo>
                    <a:pt x="2282" y="32"/>
                  </a:lnTo>
                  <a:lnTo>
                    <a:pt x="2094" y="63"/>
                  </a:lnTo>
                  <a:lnTo>
                    <a:pt x="1938" y="126"/>
                  </a:lnTo>
                  <a:lnTo>
                    <a:pt x="1751" y="220"/>
                  </a:lnTo>
                  <a:lnTo>
                    <a:pt x="1563" y="345"/>
                  </a:lnTo>
                  <a:lnTo>
                    <a:pt x="1407" y="470"/>
                  </a:lnTo>
                  <a:lnTo>
                    <a:pt x="1063" y="814"/>
                  </a:lnTo>
                  <a:lnTo>
                    <a:pt x="782" y="1189"/>
                  </a:lnTo>
                  <a:lnTo>
                    <a:pt x="500" y="1626"/>
                  </a:lnTo>
                  <a:lnTo>
                    <a:pt x="313" y="2095"/>
                  </a:lnTo>
                  <a:lnTo>
                    <a:pt x="125" y="2595"/>
                  </a:lnTo>
                  <a:lnTo>
                    <a:pt x="31" y="3095"/>
                  </a:lnTo>
                  <a:lnTo>
                    <a:pt x="0" y="3564"/>
                  </a:lnTo>
                  <a:lnTo>
                    <a:pt x="0" y="3814"/>
                  </a:lnTo>
                  <a:lnTo>
                    <a:pt x="31" y="4033"/>
                  </a:lnTo>
                  <a:lnTo>
                    <a:pt x="63" y="4221"/>
                  </a:lnTo>
                  <a:lnTo>
                    <a:pt x="125" y="4408"/>
                  </a:lnTo>
                  <a:lnTo>
                    <a:pt x="219" y="4565"/>
                  </a:lnTo>
                  <a:lnTo>
                    <a:pt x="313" y="4721"/>
                  </a:lnTo>
                  <a:lnTo>
                    <a:pt x="407" y="4846"/>
                  </a:lnTo>
                  <a:lnTo>
                    <a:pt x="500" y="4940"/>
                  </a:lnTo>
                  <a:lnTo>
                    <a:pt x="625" y="5002"/>
                  </a:lnTo>
                  <a:lnTo>
                    <a:pt x="782" y="5065"/>
                  </a:lnTo>
                  <a:lnTo>
                    <a:pt x="907" y="5096"/>
                  </a:lnTo>
                  <a:lnTo>
                    <a:pt x="1063" y="5127"/>
                  </a:lnTo>
                  <a:lnTo>
                    <a:pt x="1219" y="5096"/>
                  </a:lnTo>
                  <a:lnTo>
                    <a:pt x="1407" y="5065"/>
                  </a:lnTo>
                  <a:lnTo>
                    <a:pt x="1563" y="5002"/>
                  </a:lnTo>
                  <a:lnTo>
                    <a:pt x="1751" y="4908"/>
                  </a:lnTo>
                  <a:lnTo>
                    <a:pt x="1938" y="4783"/>
                  </a:lnTo>
                  <a:lnTo>
                    <a:pt x="2094" y="4658"/>
                  </a:lnTo>
                  <a:lnTo>
                    <a:pt x="2438" y="4314"/>
                  </a:lnTo>
                  <a:lnTo>
                    <a:pt x="2751" y="3939"/>
                  </a:lnTo>
                  <a:lnTo>
                    <a:pt x="3001" y="3502"/>
                  </a:lnTo>
                  <a:lnTo>
                    <a:pt x="3220" y="3033"/>
                  </a:lnTo>
                  <a:lnTo>
                    <a:pt x="3376" y="2533"/>
                  </a:lnTo>
                  <a:lnTo>
                    <a:pt x="3470" y="2033"/>
                  </a:lnTo>
                  <a:lnTo>
                    <a:pt x="3501" y="1564"/>
                  </a:lnTo>
                  <a:lnTo>
                    <a:pt x="3501" y="1314"/>
                  </a:lnTo>
                  <a:lnTo>
                    <a:pt x="3470" y="1095"/>
                  </a:lnTo>
                  <a:lnTo>
                    <a:pt x="3439" y="907"/>
                  </a:lnTo>
                  <a:lnTo>
                    <a:pt x="3376" y="720"/>
                  </a:lnTo>
                  <a:lnTo>
                    <a:pt x="3282" y="564"/>
                  </a:lnTo>
                  <a:lnTo>
                    <a:pt x="3220" y="407"/>
                  </a:lnTo>
                  <a:lnTo>
                    <a:pt x="3095" y="282"/>
                  </a:lnTo>
                  <a:lnTo>
                    <a:pt x="3001" y="188"/>
                  </a:lnTo>
                  <a:lnTo>
                    <a:pt x="2876" y="126"/>
                  </a:lnTo>
                  <a:lnTo>
                    <a:pt x="2751" y="63"/>
                  </a:lnTo>
                  <a:lnTo>
                    <a:pt x="2595" y="32"/>
                  </a:lnTo>
                  <a:lnTo>
                    <a:pt x="2438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4766480" y="3672297"/>
              <a:ext cx="344866" cy="491776"/>
            </a:xfrm>
            <a:custGeom>
              <a:rect b="b" l="l" r="r" t="t"/>
              <a:pathLst>
                <a:path extrusionOk="0" h="5440" w="3815">
                  <a:moveTo>
                    <a:pt x="3095" y="1"/>
                  </a:moveTo>
                  <a:lnTo>
                    <a:pt x="2439" y="1251"/>
                  </a:lnTo>
                  <a:lnTo>
                    <a:pt x="2345" y="1345"/>
                  </a:lnTo>
                  <a:lnTo>
                    <a:pt x="2251" y="1376"/>
                  </a:lnTo>
                  <a:lnTo>
                    <a:pt x="2220" y="1376"/>
                  </a:lnTo>
                  <a:lnTo>
                    <a:pt x="2189" y="1345"/>
                  </a:lnTo>
                  <a:lnTo>
                    <a:pt x="2158" y="1251"/>
                  </a:lnTo>
                  <a:lnTo>
                    <a:pt x="2158" y="32"/>
                  </a:lnTo>
                  <a:lnTo>
                    <a:pt x="1658" y="313"/>
                  </a:lnTo>
                  <a:lnTo>
                    <a:pt x="1658" y="1532"/>
                  </a:lnTo>
                  <a:lnTo>
                    <a:pt x="1626" y="1689"/>
                  </a:lnTo>
                  <a:lnTo>
                    <a:pt x="1564" y="1782"/>
                  </a:lnTo>
                  <a:lnTo>
                    <a:pt x="1470" y="1845"/>
                  </a:lnTo>
                  <a:lnTo>
                    <a:pt x="1439" y="1876"/>
                  </a:lnTo>
                  <a:lnTo>
                    <a:pt x="1376" y="1845"/>
                  </a:lnTo>
                  <a:lnTo>
                    <a:pt x="751" y="1345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4" y="2564"/>
                  </a:lnTo>
                  <a:lnTo>
                    <a:pt x="1064" y="2626"/>
                  </a:lnTo>
                  <a:lnTo>
                    <a:pt x="1064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470"/>
                  </a:lnTo>
                  <a:lnTo>
                    <a:pt x="1" y="4158"/>
                  </a:lnTo>
                  <a:lnTo>
                    <a:pt x="907" y="3627"/>
                  </a:lnTo>
                  <a:lnTo>
                    <a:pt x="1001" y="3627"/>
                  </a:lnTo>
                  <a:lnTo>
                    <a:pt x="1064" y="3689"/>
                  </a:lnTo>
                  <a:lnTo>
                    <a:pt x="1064" y="3783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4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8" y="4189"/>
                  </a:lnTo>
                  <a:lnTo>
                    <a:pt x="1658" y="5408"/>
                  </a:lnTo>
                  <a:lnTo>
                    <a:pt x="2158" y="5127"/>
                  </a:lnTo>
                  <a:lnTo>
                    <a:pt x="2158" y="3908"/>
                  </a:lnTo>
                  <a:lnTo>
                    <a:pt x="2189" y="3752"/>
                  </a:lnTo>
                  <a:lnTo>
                    <a:pt x="2251" y="3658"/>
                  </a:lnTo>
                  <a:lnTo>
                    <a:pt x="2345" y="3595"/>
                  </a:lnTo>
                  <a:lnTo>
                    <a:pt x="2408" y="3564"/>
                  </a:lnTo>
                  <a:lnTo>
                    <a:pt x="2439" y="3595"/>
                  </a:lnTo>
                  <a:lnTo>
                    <a:pt x="3095" y="4095"/>
                  </a:lnTo>
                  <a:lnTo>
                    <a:pt x="3439" y="3408"/>
                  </a:lnTo>
                  <a:lnTo>
                    <a:pt x="2783" y="2908"/>
                  </a:lnTo>
                  <a:lnTo>
                    <a:pt x="2752" y="2876"/>
                  </a:lnTo>
                  <a:lnTo>
                    <a:pt x="2752" y="2814"/>
                  </a:lnTo>
                  <a:lnTo>
                    <a:pt x="2752" y="2689"/>
                  </a:lnTo>
                  <a:lnTo>
                    <a:pt x="2814" y="2564"/>
                  </a:lnTo>
                  <a:lnTo>
                    <a:pt x="2908" y="2470"/>
                  </a:lnTo>
                  <a:lnTo>
                    <a:pt x="3814" y="1970"/>
                  </a:lnTo>
                  <a:lnTo>
                    <a:pt x="3814" y="1282"/>
                  </a:lnTo>
                  <a:lnTo>
                    <a:pt x="2908" y="1814"/>
                  </a:lnTo>
                  <a:lnTo>
                    <a:pt x="2814" y="1814"/>
                  </a:lnTo>
                  <a:lnTo>
                    <a:pt x="2752" y="1751"/>
                  </a:lnTo>
                  <a:lnTo>
                    <a:pt x="2752" y="1657"/>
                  </a:lnTo>
                  <a:lnTo>
                    <a:pt x="2783" y="1501"/>
                  </a:lnTo>
                  <a:lnTo>
                    <a:pt x="3439" y="282"/>
                  </a:lnTo>
                  <a:lnTo>
                    <a:pt x="30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4896467" y="3858781"/>
              <a:ext cx="84883" cy="118786"/>
            </a:xfrm>
            <a:custGeom>
              <a:rect b="b" l="l" r="r" t="t"/>
              <a:pathLst>
                <a:path extrusionOk="0" h="1314" w="939">
                  <a:moveTo>
                    <a:pt x="563" y="1"/>
                  </a:moveTo>
                  <a:lnTo>
                    <a:pt x="470" y="32"/>
                  </a:lnTo>
                  <a:lnTo>
                    <a:pt x="376" y="94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63" y="657"/>
                  </a:lnTo>
                  <a:lnTo>
                    <a:pt x="1" y="938"/>
                  </a:lnTo>
                  <a:lnTo>
                    <a:pt x="32" y="1032"/>
                  </a:lnTo>
                  <a:lnTo>
                    <a:pt x="63" y="1157"/>
                  </a:lnTo>
                  <a:lnTo>
                    <a:pt x="95" y="1220"/>
                  </a:lnTo>
                  <a:lnTo>
                    <a:pt x="157" y="1282"/>
                  </a:lnTo>
                  <a:lnTo>
                    <a:pt x="220" y="1313"/>
                  </a:lnTo>
                  <a:lnTo>
                    <a:pt x="376" y="1313"/>
                  </a:lnTo>
                  <a:lnTo>
                    <a:pt x="470" y="1282"/>
                  </a:lnTo>
                  <a:lnTo>
                    <a:pt x="563" y="1220"/>
                  </a:lnTo>
                  <a:lnTo>
                    <a:pt x="657" y="1126"/>
                  </a:lnTo>
                  <a:lnTo>
                    <a:pt x="813" y="907"/>
                  </a:lnTo>
                  <a:lnTo>
                    <a:pt x="907" y="657"/>
                  </a:lnTo>
                  <a:lnTo>
                    <a:pt x="938" y="376"/>
                  </a:lnTo>
                  <a:lnTo>
                    <a:pt x="938" y="282"/>
                  </a:lnTo>
                  <a:lnTo>
                    <a:pt x="907" y="157"/>
                  </a:lnTo>
                  <a:lnTo>
                    <a:pt x="845" y="94"/>
                  </a:lnTo>
                  <a:lnTo>
                    <a:pt x="813" y="32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3353794" y="3047849"/>
              <a:ext cx="624556" cy="477674"/>
            </a:xfrm>
            <a:custGeom>
              <a:rect b="b" l="l" r="r" t="t"/>
              <a:pathLst>
                <a:path extrusionOk="0" h="5284" w="6909">
                  <a:moveTo>
                    <a:pt x="438" y="1"/>
                  </a:moveTo>
                  <a:lnTo>
                    <a:pt x="313" y="32"/>
                  </a:lnTo>
                  <a:lnTo>
                    <a:pt x="219" y="63"/>
                  </a:lnTo>
                  <a:lnTo>
                    <a:pt x="125" y="126"/>
                  </a:lnTo>
                  <a:lnTo>
                    <a:pt x="63" y="220"/>
                  </a:lnTo>
                  <a:lnTo>
                    <a:pt x="0" y="313"/>
                  </a:lnTo>
                  <a:lnTo>
                    <a:pt x="0" y="438"/>
                  </a:lnTo>
                  <a:lnTo>
                    <a:pt x="0" y="938"/>
                  </a:lnTo>
                  <a:lnTo>
                    <a:pt x="63" y="1501"/>
                  </a:lnTo>
                  <a:lnTo>
                    <a:pt x="188" y="2095"/>
                  </a:lnTo>
                  <a:lnTo>
                    <a:pt x="282" y="2376"/>
                  </a:lnTo>
                  <a:lnTo>
                    <a:pt x="375" y="2689"/>
                  </a:lnTo>
                  <a:lnTo>
                    <a:pt x="500" y="2939"/>
                  </a:lnTo>
                  <a:lnTo>
                    <a:pt x="657" y="3189"/>
                  </a:lnTo>
                  <a:lnTo>
                    <a:pt x="844" y="3408"/>
                  </a:lnTo>
                  <a:lnTo>
                    <a:pt x="1063" y="3627"/>
                  </a:lnTo>
                  <a:lnTo>
                    <a:pt x="1282" y="3877"/>
                  </a:lnTo>
                  <a:lnTo>
                    <a:pt x="1532" y="4064"/>
                  </a:lnTo>
                  <a:lnTo>
                    <a:pt x="2094" y="4471"/>
                  </a:lnTo>
                  <a:lnTo>
                    <a:pt x="2688" y="4783"/>
                  </a:lnTo>
                  <a:lnTo>
                    <a:pt x="3282" y="5033"/>
                  </a:lnTo>
                  <a:lnTo>
                    <a:pt x="3564" y="5127"/>
                  </a:lnTo>
                  <a:lnTo>
                    <a:pt x="3876" y="5189"/>
                  </a:lnTo>
                  <a:lnTo>
                    <a:pt x="4157" y="5252"/>
                  </a:lnTo>
                  <a:lnTo>
                    <a:pt x="4408" y="5283"/>
                  </a:lnTo>
                  <a:lnTo>
                    <a:pt x="4720" y="5283"/>
                  </a:lnTo>
                  <a:lnTo>
                    <a:pt x="5033" y="5221"/>
                  </a:lnTo>
                  <a:lnTo>
                    <a:pt x="5345" y="5158"/>
                  </a:lnTo>
                  <a:lnTo>
                    <a:pt x="5627" y="5033"/>
                  </a:lnTo>
                  <a:lnTo>
                    <a:pt x="5908" y="4908"/>
                  </a:lnTo>
                  <a:lnTo>
                    <a:pt x="6189" y="4783"/>
                  </a:lnTo>
                  <a:lnTo>
                    <a:pt x="6658" y="4502"/>
                  </a:lnTo>
                  <a:lnTo>
                    <a:pt x="6783" y="4377"/>
                  </a:lnTo>
                  <a:lnTo>
                    <a:pt x="6846" y="4252"/>
                  </a:lnTo>
                  <a:lnTo>
                    <a:pt x="6908" y="4127"/>
                  </a:lnTo>
                  <a:lnTo>
                    <a:pt x="6908" y="4002"/>
                  </a:lnTo>
                  <a:lnTo>
                    <a:pt x="6877" y="3845"/>
                  </a:lnTo>
                  <a:lnTo>
                    <a:pt x="6814" y="3720"/>
                  </a:lnTo>
                  <a:lnTo>
                    <a:pt x="6752" y="3595"/>
                  </a:lnTo>
                  <a:lnTo>
                    <a:pt x="6627" y="3502"/>
                  </a:lnTo>
                  <a:lnTo>
                    <a:pt x="657" y="63"/>
                  </a:lnTo>
                  <a:lnTo>
                    <a:pt x="532" y="32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5074454" y="1276291"/>
              <a:ext cx="1480711" cy="1497657"/>
            </a:xfrm>
            <a:custGeom>
              <a:rect b="b" l="l" r="r" t="t"/>
              <a:pathLst>
                <a:path extrusionOk="0" h="16567" w="16380">
                  <a:moveTo>
                    <a:pt x="15536" y="0"/>
                  </a:moveTo>
                  <a:lnTo>
                    <a:pt x="15286" y="32"/>
                  </a:lnTo>
                  <a:lnTo>
                    <a:pt x="15161" y="63"/>
                  </a:lnTo>
                  <a:lnTo>
                    <a:pt x="15036" y="125"/>
                  </a:lnTo>
                  <a:lnTo>
                    <a:pt x="8941" y="3657"/>
                  </a:lnTo>
                  <a:lnTo>
                    <a:pt x="8128" y="4158"/>
                  </a:lnTo>
                  <a:lnTo>
                    <a:pt x="7378" y="4689"/>
                  </a:lnTo>
                  <a:lnTo>
                    <a:pt x="6659" y="5314"/>
                  </a:lnTo>
                  <a:lnTo>
                    <a:pt x="6002" y="5970"/>
                  </a:lnTo>
                  <a:lnTo>
                    <a:pt x="5377" y="6658"/>
                  </a:lnTo>
                  <a:lnTo>
                    <a:pt x="4815" y="7408"/>
                  </a:lnTo>
                  <a:lnTo>
                    <a:pt x="4314" y="8190"/>
                  </a:lnTo>
                  <a:lnTo>
                    <a:pt x="3846" y="9002"/>
                  </a:lnTo>
                  <a:lnTo>
                    <a:pt x="1" y="16567"/>
                  </a:lnTo>
                  <a:lnTo>
                    <a:pt x="15848" y="6721"/>
                  </a:lnTo>
                  <a:lnTo>
                    <a:pt x="16380" y="969"/>
                  </a:lnTo>
                  <a:lnTo>
                    <a:pt x="16380" y="844"/>
                  </a:lnTo>
                  <a:lnTo>
                    <a:pt x="16349" y="719"/>
                  </a:lnTo>
                  <a:lnTo>
                    <a:pt x="16286" y="500"/>
                  </a:lnTo>
                  <a:lnTo>
                    <a:pt x="16161" y="282"/>
                  </a:lnTo>
                  <a:lnTo>
                    <a:pt x="15973" y="157"/>
                  </a:lnTo>
                  <a:lnTo>
                    <a:pt x="15755" y="32"/>
                  </a:lnTo>
                  <a:lnTo>
                    <a:pt x="15536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5147945" y="1883744"/>
              <a:ext cx="1359217" cy="1709645"/>
            </a:xfrm>
            <a:custGeom>
              <a:rect b="b" l="l" r="r" t="t"/>
              <a:pathLst>
                <a:path extrusionOk="0" h="18912" w="15036">
                  <a:moveTo>
                    <a:pt x="15035" y="1"/>
                  </a:moveTo>
                  <a:lnTo>
                    <a:pt x="14160" y="595"/>
                  </a:lnTo>
                  <a:lnTo>
                    <a:pt x="12941" y="10659"/>
                  </a:lnTo>
                  <a:lnTo>
                    <a:pt x="1" y="18099"/>
                  </a:lnTo>
                  <a:lnTo>
                    <a:pt x="282" y="18411"/>
                  </a:lnTo>
                  <a:lnTo>
                    <a:pt x="438" y="18661"/>
                  </a:lnTo>
                  <a:lnTo>
                    <a:pt x="595" y="18911"/>
                  </a:lnTo>
                  <a:lnTo>
                    <a:pt x="13691" y="11347"/>
                  </a:lnTo>
                  <a:lnTo>
                    <a:pt x="15035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5116849" y="2412102"/>
              <a:ext cx="1096431" cy="661366"/>
            </a:xfrm>
            <a:custGeom>
              <a:rect b="b" l="l" r="r" t="t"/>
              <a:pathLst>
                <a:path extrusionOk="0" h="7316" w="12129">
                  <a:moveTo>
                    <a:pt x="12129" y="1"/>
                  </a:moveTo>
                  <a:lnTo>
                    <a:pt x="563" y="6033"/>
                  </a:lnTo>
                  <a:lnTo>
                    <a:pt x="1" y="7002"/>
                  </a:lnTo>
                  <a:lnTo>
                    <a:pt x="563" y="7315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5023652" y="2954652"/>
              <a:ext cx="189383" cy="180890"/>
            </a:xfrm>
            <a:custGeom>
              <a:rect b="b" l="l" r="r" t="t"/>
              <a:pathLst>
                <a:path extrusionOk="0" h="2001" w="2095">
                  <a:moveTo>
                    <a:pt x="1657" y="0"/>
                  </a:moveTo>
                  <a:lnTo>
                    <a:pt x="1563" y="63"/>
                  </a:lnTo>
                  <a:lnTo>
                    <a:pt x="282" y="813"/>
                  </a:lnTo>
                  <a:lnTo>
                    <a:pt x="157" y="875"/>
                  </a:lnTo>
                  <a:lnTo>
                    <a:pt x="63" y="1000"/>
                  </a:lnTo>
                  <a:lnTo>
                    <a:pt x="32" y="1126"/>
                  </a:lnTo>
                  <a:lnTo>
                    <a:pt x="0" y="1282"/>
                  </a:lnTo>
                  <a:lnTo>
                    <a:pt x="0" y="1563"/>
                  </a:lnTo>
                  <a:lnTo>
                    <a:pt x="0" y="1688"/>
                  </a:lnTo>
                  <a:lnTo>
                    <a:pt x="32" y="1813"/>
                  </a:lnTo>
                  <a:lnTo>
                    <a:pt x="94" y="1907"/>
                  </a:lnTo>
                  <a:lnTo>
                    <a:pt x="157" y="1969"/>
                  </a:lnTo>
                  <a:lnTo>
                    <a:pt x="219" y="2001"/>
                  </a:lnTo>
                  <a:lnTo>
                    <a:pt x="407" y="2001"/>
                  </a:lnTo>
                  <a:lnTo>
                    <a:pt x="532" y="1938"/>
                  </a:lnTo>
                  <a:lnTo>
                    <a:pt x="1813" y="1219"/>
                  </a:lnTo>
                  <a:lnTo>
                    <a:pt x="1907" y="1126"/>
                  </a:lnTo>
                  <a:lnTo>
                    <a:pt x="2001" y="1000"/>
                  </a:lnTo>
                  <a:lnTo>
                    <a:pt x="2063" y="875"/>
                  </a:lnTo>
                  <a:lnTo>
                    <a:pt x="2095" y="719"/>
                  </a:lnTo>
                  <a:lnTo>
                    <a:pt x="2095" y="438"/>
                  </a:lnTo>
                  <a:lnTo>
                    <a:pt x="2063" y="313"/>
                  </a:lnTo>
                  <a:lnTo>
                    <a:pt x="2032" y="188"/>
                  </a:lnTo>
                  <a:lnTo>
                    <a:pt x="2001" y="125"/>
                  </a:lnTo>
                  <a:lnTo>
                    <a:pt x="1938" y="31"/>
                  </a:lnTo>
                  <a:lnTo>
                    <a:pt x="1845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3353794" y="2807670"/>
              <a:ext cx="822346" cy="488974"/>
            </a:xfrm>
            <a:custGeom>
              <a:rect b="b" l="l" r="r" t="t"/>
              <a:pathLst>
                <a:path extrusionOk="0" h="5409" w="9097">
                  <a:moveTo>
                    <a:pt x="313" y="1"/>
                  </a:moveTo>
                  <a:lnTo>
                    <a:pt x="0" y="220"/>
                  </a:lnTo>
                  <a:lnTo>
                    <a:pt x="94" y="407"/>
                  </a:lnTo>
                  <a:lnTo>
                    <a:pt x="469" y="876"/>
                  </a:lnTo>
                  <a:lnTo>
                    <a:pt x="750" y="1189"/>
                  </a:lnTo>
                  <a:lnTo>
                    <a:pt x="1125" y="1564"/>
                  </a:lnTo>
                  <a:lnTo>
                    <a:pt x="1532" y="1939"/>
                  </a:lnTo>
                  <a:lnTo>
                    <a:pt x="2032" y="2376"/>
                  </a:lnTo>
                  <a:lnTo>
                    <a:pt x="2626" y="2783"/>
                  </a:lnTo>
                  <a:lnTo>
                    <a:pt x="3282" y="3220"/>
                  </a:lnTo>
                  <a:lnTo>
                    <a:pt x="4032" y="3658"/>
                  </a:lnTo>
                  <a:lnTo>
                    <a:pt x="4845" y="4096"/>
                  </a:lnTo>
                  <a:lnTo>
                    <a:pt x="5752" y="4471"/>
                  </a:lnTo>
                  <a:lnTo>
                    <a:pt x="6752" y="4846"/>
                  </a:lnTo>
                  <a:lnTo>
                    <a:pt x="7846" y="5158"/>
                  </a:lnTo>
                  <a:lnTo>
                    <a:pt x="8408" y="5283"/>
                  </a:lnTo>
                  <a:lnTo>
                    <a:pt x="9034" y="5408"/>
                  </a:lnTo>
                  <a:lnTo>
                    <a:pt x="9096" y="5033"/>
                  </a:lnTo>
                  <a:lnTo>
                    <a:pt x="8502" y="4908"/>
                  </a:lnTo>
                  <a:lnTo>
                    <a:pt x="7940" y="4783"/>
                  </a:lnTo>
                  <a:lnTo>
                    <a:pt x="6877" y="4471"/>
                  </a:lnTo>
                  <a:lnTo>
                    <a:pt x="5908" y="4127"/>
                  </a:lnTo>
                  <a:lnTo>
                    <a:pt x="5001" y="3720"/>
                  </a:lnTo>
                  <a:lnTo>
                    <a:pt x="4220" y="3314"/>
                  </a:lnTo>
                  <a:lnTo>
                    <a:pt x="3501" y="2908"/>
                  </a:lnTo>
                  <a:lnTo>
                    <a:pt x="2845" y="2470"/>
                  </a:lnTo>
                  <a:lnTo>
                    <a:pt x="2282" y="2064"/>
                  </a:lnTo>
                  <a:lnTo>
                    <a:pt x="1813" y="1657"/>
                  </a:lnTo>
                  <a:lnTo>
                    <a:pt x="1376" y="1282"/>
                  </a:lnTo>
                  <a:lnTo>
                    <a:pt x="1063" y="907"/>
                  </a:lnTo>
                  <a:lnTo>
                    <a:pt x="782" y="626"/>
                  </a:lnTo>
                  <a:lnTo>
                    <a:pt x="438" y="157"/>
                  </a:lnTo>
                  <a:lnTo>
                    <a:pt x="344" y="63"/>
                  </a:lnTo>
                  <a:lnTo>
                    <a:pt x="313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5060353" y="2621185"/>
              <a:ext cx="316572" cy="226181"/>
            </a:xfrm>
            <a:custGeom>
              <a:rect b="b" l="l" r="r" t="t"/>
              <a:pathLst>
                <a:path extrusionOk="0" h="2502" w="3502">
                  <a:moveTo>
                    <a:pt x="1345" y="1"/>
                  </a:moveTo>
                  <a:lnTo>
                    <a:pt x="1157" y="32"/>
                  </a:lnTo>
                  <a:lnTo>
                    <a:pt x="1001" y="63"/>
                  </a:lnTo>
                  <a:lnTo>
                    <a:pt x="813" y="126"/>
                  </a:lnTo>
                  <a:lnTo>
                    <a:pt x="657" y="188"/>
                  </a:lnTo>
                  <a:lnTo>
                    <a:pt x="532" y="282"/>
                  </a:lnTo>
                  <a:lnTo>
                    <a:pt x="407" y="407"/>
                  </a:lnTo>
                  <a:lnTo>
                    <a:pt x="282" y="532"/>
                  </a:lnTo>
                  <a:lnTo>
                    <a:pt x="188" y="657"/>
                  </a:lnTo>
                  <a:lnTo>
                    <a:pt x="94" y="845"/>
                  </a:lnTo>
                  <a:lnTo>
                    <a:pt x="32" y="1001"/>
                  </a:lnTo>
                  <a:lnTo>
                    <a:pt x="1" y="1189"/>
                  </a:lnTo>
                  <a:lnTo>
                    <a:pt x="1" y="1376"/>
                  </a:lnTo>
                  <a:lnTo>
                    <a:pt x="1" y="1501"/>
                  </a:lnTo>
                  <a:lnTo>
                    <a:pt x="63" y="1626"/>
                  </a:lnTo>
                  <a:lnTo>
                    <a:pt x="126" y="1751"/>
                  </a:lnTo>
                  <a:lnTo>
                    <a:pt x="251" y="1814"/>
                  </a:lnTo>
                  <a:lnTo>
                    <a:pt x="813" y="2158"/>
                  </a:lnTo>
                  <a:lnTo>
                    <a:pt x="1157" y="2314"/>
                  </a:lnTo>
                  <a:lnTo>
                    <a:pt x="1501" y="2439"/>
                  </a:lnTo>
                  <a:lnTo>
                    <a:pt x="1845" y="2470"/>
                  </a:lnTo>
                  <a:lnTo>
                    <a:pt x="2220" y="2501"/>
                  </a:lnTo>
                  <a:lnTo>
                    <a:pt x="2876" y="2439"/>
                  </a:lnTo>
                  <a:lnTo>
                    <a:pt x="3033" y="2408"/>
                  </a:lnTo>
                  <a:lnTo>
                    <a:pt x="3189" y="2345"/>
                  </a:lnTo>
                  <a:lnTo>
                    <a:pt x="3314" y="2251"/>
                  </a:lnTo>
                  <a:lnTo>
                    <a:pt x="3408" y="2158"/>
                  </a:lnTo>
                  <a:lnTo>
                    <a:pt x="3470" y="2001"/>
                  </a:lnTo>
                  <a:lnTo>
                    <a:pt x="3501" y="1876"/>
                  </a:lnTo>
                  <a:lnTo>
                    <a:pt x="3501" y="1720"/>
                  </a:lnTo>
                  <a:lnTo>
                    <a:pt x="3470" y="1564"/>
                  </a:lnTo>
                  <a:lnTo>
                    <a:pt x="3314" y="1220"/>
                  </a:lnTo>
                  <a:lnTo>
                    <a:pt x="3095" y="939"/>
                  </a:lnTo>
                  <a:lnTo>
                    <a:pt x="2845" y="689"/>
                  </a:lnTo>
                  <a:lnTo>
                    <a:pt x="2533" y="470"/>
                  </a:lnTo>
                  <a:lnTo>
                    <a:pt x="2032" y="188"/>
                  </a:lnTo>
                  <a:lnTo>
                    <a:pt x="1876" y="95"/>
                  </a:lnTo>
                  <a:lnTo>
                    <a:pt x="1689" y="32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6676517" y="1115208"/>
              <a:ext cx="353364" cy="573678"/>
            </a:xfrm>
            <a:custGeom>
              <a:rect b="b" l="l" r="r" t="t"/>
              <a:pathLst>
                <a:path extrusionOk="0" h="6346" w="3909">
                  <a:moveTo>
                    <a:pt x="501" y="1"/>
                  </a:moveTo>
                  <a:lnTo>
                    <a:pt x="1" y="4752"/>
                  </a:lnTo>
                  <a:lnTo>
                    <a:pt x="1" y="4971"/>
                  </a:lnTo>
                  <a:lnTo>
                    <a:pt x="1" y="5189"/>
                  </a:lnTo>
                  <a:lnTo>
                    <a:pt x="63" y="5377"/>
                  </a:lnTo>
                  <a:lnTo>
                    <a:pt x="126" y="5564"/>
                  </a:lnTo>
                  <a:lnTo>
                    <a:pt x="220" y="5721"/>
                  </a:lnTo>
                  <a:lnTo>
                    <a:pt x="345" y="5877"/>
                  </a:lnTo>
                  <a:lnTo>
                    <a:pt x="501" y="6002"/>
                  </a:lnTo>
                  <a:lnTo>
                    <a:pt x="657" y="6127"/>
                  </a:lnTo>
                  <a:lnTo>
                    <a:pt x="814" y="6221"/>
                  </a:lnTo>
                  <a:lnTo>
                    <a:pt x="1001" y="6283"/>
                  </a:lnTo>
                  <a:lnTo>
                    <a:pt x="1157" y="6346"/>
                  </a:lnTo>
                  <a:lnTo>
                    <a:pt x="1564" y="6346"/>
                  </a:lnTo>
                  <a:lnTo>
                    <a:pt x="1751" y="6315"/>
                  </a:lnTo>
                  <a:lnTo>
                    <a:pt x="1970" y="6252"/>
                  </a:lnTo>
                  <a:lnTo>
                    <a:pt x="2158" y="6158"/>
                  </a:lnTo>
                  <a:lnTo>
                    <a:pt x="3908" y="5158"/>
                  </a:lnTo>
                  <a:lnTo>
                    <a:pt x="3908" y="5127"/>
                  </a:lnTo>
                  <a:lnTo>
                    <a:pt x="1032" y="751"/>
                  </a:lnTo>
                  <a:lnTo>
                    <a:pt x="782" y="344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4088430" y="3067646"/>
              <a:ext cx="638658" cy="299586"/>
            </a:xfrm>
            <a:custGeom>
              <a:rect b="b" l="l" r="r" t="t"/>
              <a:pathLst>
                <a:path extrusionOk="0" h="3314" w="7065">
                  <a:moveTo>
                    <a:pt x="4314" y="1"/>
                  </a:moveTo>
                  <a:lnTo>
                    <a:pt x="3595" y="63"/>
                  </a:lnTo>
                  <a:lnTo>
                    <a:pt x="2907" y="157"/>
                  </a:lnTo>
                  <a:lnTo>
                    <a:pt x="2563" y="251"/>
                  </a:lnTo>
                  <a:lnTo>
                    <a:pt x="2251" y="344"/>
                  </a:lnTo>
                  <a:lnTo>
                    <a:pt x="1938" y="469"/>
                  </a:lnTo>
                  <a:lnTo>
                    <a:pt x="1657" y="594"/>
                  </a:lnTo>
                  <a:lnTo>
                    <a:pt x="1407" y="751"/>
                  </a:lnTo>
                  <a:lnTo>
                    <a:pt x="1157" y="938"/>
                  </a:lnTo>
                  <a:lnTo>
                    <a:pt x="938" y="1095"/>
                  </a:lnTo>
                  <a:lnTo>
                    <a:pt x="750" y="1282"/>
                  </a:lnTo>
                  <a:lnTo>
                    <a:pt x="406" y="1657"/>
                  </a:lnTo>
                  <a:lnTo>
                    <a:pt x="281" y="1845"/>
                  </a:lnTo>
                  <a:lnTo>
                    <a:pt x="156" y="2032"/>
                  </a:lnTo>
                  <a:lnTo>
                    <a:pt x="63" y="2220"/>
                  </a:lnTo>
                  <a:lnTo>
                    <a:pt x="31" y="2376"/>
                  </a:lnTo>
                  <a:lnTo>
                    <a:pt x="0" y="2532"/>
                  </a:lnTo>
                  <a:lnTo>
                    <a:pt x="0" y="2689"/>
                  </a:lnTo>
                  <a:lnTo>
                    <a:pt x="31" y="2814"/>
                  </a:lnTo>
                  <a:lnTo>
                    <a:pt x="94" y="2907"/>
                  </a:lnTo>
                  <a:lnTo>
                    <a:pt x="219" y="2970"/>
                  </a:lnTo>
                  <a:lnTo>
                    <a:pt x="375" y="3064"/>
                  </a:lnTo>
                  <a:lnTo>
                    <a:pt x="594" y="3126"/>
                  </a:lnTo>
                  <a:lnTo>
                    <a:pt x="844" y="3189"/>
                  </a:lnTo>
                  <a:lnTo>
                    <a:pt x="1469" y="3251"/>
                  </a:lnTo>
                  <a:lnTo>
                    <a:pt x="2188" y="3314"/>
                  </a:lnTo>
                  <a:lnTo>
                    <a:pt x="2938" y="3283"/>
                  </a:lnTo>
                  <a:lnTo>
                    <a:pt x="3689" y="3220"/>
                  </a:lnTo>
                  <a:lnTo>
                    <a:pt x="4064" y="3158"/>
                  </a:lnTo>
                  <a:lnTo>
                    <a:pt x="4407" y="3095"/>
                  </a:lnTo>
                  <a:lnTo>
                    <a:pt x="4751" y="3001"/>
                  </a:lnTo>
                  <a:lnTo>
                    <a:pt x="5033" y="2907"/>
                  </a:lnTo>
                  <a:lnTo>
                    <a:pt x="5314" y="2782"/>
                  </a:lnTo>
                  <a:lnTo>
                    <a:pt x="5595" y="2595"/>
                  </a:lnTo>
                  <a:lnTo>
                    <a:pt x="5845" y="2407"/>
                  </a:lnTo>
                  <a:lnTo>
                    <a:pt x="6095" y="2220"/>
                  </a:lnTo>
                  <a:lnTo>
                    <a:pt x="6314" y="2001"/>
                  </a:lnTo>
                  <a:lnTo>
                    <a:pt x="6502" y="1751"/>
                  </a:lnTo>
                  <a:lnTo>
                    <a:pt x="6689" y="1532"/>
                  </a:lnTo>
                  <a:lnTo>
                    <a:pt x="6846" y="1282"/>
                  </a:lnTo>
                  <a:lnTo>
                    <a:pt x="6939" y="1063"/>
                  </a:lnTo>
                  <a:lnTo>
                    <a:pt x="7033" y="844"/>
                  </a:lnTo>
                  <a:lnTo>
                    <a:pt x="7064" y="657"/>
                  </a:lnTo>
                  <a:lnTo>
                    <a:pt x="7064" y="469"/>
                  </a:lnTo>
                  <a:lnTo>
                    <a:pt x="7002" y="313"/>
                  </a:lnTo>
                  <a:lnTo>
                    <a:pt x="6908" y="188"/>
                  </a:lnTo>
                  <a:lnTo>
                    <a:pt x="6752" y="126"/>
                  </a:lnTo>
                  <a:lnTo>
                    <a:pt x="6533" y="94"/>
                  </a:lnTo>
                  <a:lnTo>
                    <a:pt x="6095" y="32"/>
                  </a:lnTo>
                  <a:lnTo>
                    <a:pt x="5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3252009" y="2220013"/>
              <a:ext cx="172478" cy="641478"/>
            </a:xfrm>
            <a:custGeom>
              <a:rect b="b" l="l" r="r" t="t"/>
              <a:pathLst>
                <a:path extrusionOk="0" h="7096" w="1908">
                  <a:moveTo>
                    <a:pt x="1908" y="0"/>
                  </a:moveTo>
                  <a:lnTo>
                    <a:pt x="1658" y="250"/>
                  </a:lnTo>
                  <a:lnTo>
                    <a:pt x="1408" y="532"/>
                  </a:lnTo>
                  <a:lnTo>
                    <a:pt x="1095" y="938"/>
                  </a:lnTo>
                  <a:lnTo>
                    <a:pt x="782" y="1438"/>
                  </a:lnTo>
                  <a:lnTo>
                    <a:pt x="470" y="2001"/>
                  </a:lnTo>
                  <a:lnTo>
                    <a:pt x="345" y="2313"/>
                  </a:lnTo>
                  <a:lnTo>
                    <a:pt x="220" y="2657"/>
                  </a:lnTo>
                  <a:lnTo>
                    <a:pt x="126" y="3001"/>
                  </a:lnTo>
                  <a:lnTo>
                    <a:pt x="63" y="3376"/>
                  </a:lnTo>
                  <a:lnTo>
                    <a:pt x="1" y="4064"/>
                  </a:lnTo>
                  <a:lnTo>
                    <a:pt x="1" y="4689"/>
                  </a:lnTo>
                  <a:lnTo>
                    <a:pt x="32" y="5220"/>
                  </a:lnTo>
                  <a:lnTo>
                    <a:pt x="157" y="5689"/>
                  </a:lnTo>
                  <a:lnTo>
                    <a:pt x="282" y="6096"/>
                  </a:lnTo>
                  <a:lnTo>
                    <a:pt x="470" y="6439"/>
                  </a:lnTo>
                  <a:lnTo>
                    <a:pt x="657" y="6689"/>
                  </a:lnTo>
                  <a:lnTo>
                    <a:pt x="845" y="6908"/>
                  </a:lnTo>
                  <a:lnTo>
                    <a:pt x="1032" y="7033"/>
                  </a:lnTo>
                  <a:lnTo>
                    <a:pt x="1189" y="7096"/>
                  </a:lnTo>
                  <a:lnTo>
                    <a:pt x="1345" y="7096"/>
                  </a:lnTo>
                  <a:lnTo>
                    <a:pt x="1501" y="7033"/>
                  </a:lnTo>
                  <a:lnTo>
                    <a:pt x="1595" y="6908"/>
                  </a:lnTo>
                  <a:lnTo>
                    <a:pt x="1689" y="6752"/>
                  </a:lnTo>
                  <a:lnTo>
                    <a:pt x="1720" y="6564"/>
                  </a:lnTo>
                  <a:lnTo>
                    <a:pt x="1751" y="6346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6668110" y="1861146"/>
              <a:ext cx="172388" cy="231786"/>
            </a:xfrm>
            <a:custGeom>
              <a:rect b="b" l="l" r="r" t="t"/>
              <a:pathLst>
                <a:path extrusionOk="0" h="2564" w="1907">
                  <a:moveTo>
                    <a:pt x="1063" y="1"/>
                  </a:moveTo>
                  <a:lnTo>
                    <a:pt x="938" y="32"/>
                  </a:lnTo>
                  <a:lnTo>
                    <a:pt x="782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20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4"/>
                  </a:lnTo>
                  <a:lnTo>
                    <a:pt x="63" y="2001"/>
                  </a:lnTo>
                  <a:lnTo>
                    <a:pt x="156" y="2157"/>
                  </a:lnTo>
                  <a:lnTo>
                    <a:pt x="281" y="2251"/>
                  </a:lnTo>
                  <a:lnTo>
                    <a:pt x="844" y="2564"/>
                  </a:lnTo>
                  <a:lnTo>
                    <a:pt x="1907" y="438"/>
                  </a:lnTo>
                  <a:lnTo>
                    <a:pt x="1313" y="63"/>
                  </a:lnTo>
                  <a:lnTo>
                    <a:pt x="1188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6721805" y="1892242"/>
              <a:ext cx="141291" cy="206383"/>
            </a:xfrm>
            <a:custGeom>
              <a:rect b="b" l="l" r="r" t="t"/>
              <a:pathLst>
                <a:path extrusionOk="0" h="2283" w="1563">
                  <a:moveTo>
                    <a:pt x="1094" y="0"/>
                  </a:moveTo>
                  <a:lnTo>
                    <a:pt x="938" y="32"/>
                  </a:lnTo>
                  <a:lnTo>
                    <a:pt x="781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19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3"/>
                  </a:lnTo>
                  <a:lnTo>
                    <a:pt x="63" y="1970"/>
                  </a:lnTo>
                  <a:lnTo>
                    <a:pt x="125" y="2095"/>
                  </a:lnTo>
                  <a:lnTo>
                    <a:pt x="219" y="2220"/>
                  </a:lnTo>
                  <a:lnTo>
                    <a:pt x="344" y="2251"/>
                  </a:lnTo>
                  <a:lnTo>
                    <a:pt x="469" y="2282"/>
                  </a:lnTo>
                  <a:lnTo>
                    <a:pt x="625" y="2251"/>
                  </a:lnTo>
                  <a:lnTo>
                    <a:pt x="781" y="2188"/>
                  </a:lnTo>
                  <a:lnTo>
                    <a:pt x="938" y="2063"/>
                  </a:lnTo>
                  <a:lnTo>
                    <a:pt x="1094" y="1938"/>
                  </a:lnTo>
                  <a:lnTo>
                    <a:pt x="1219" y="1751"/>
                  </a:lnTo>
                  <a:lnTo>
                    <a:pt x="1344" y="1563"/>
                  </a:lnTo>
                  <a:lnTo>
                    <a:pt x="1438" y="1345"/>
                  </a:lnTo>
                  <a:lnTo>
                    <a:pt x="1500" y="1126"/>
                  </a:lnTo>
                  <a:lnTo>
                    <a:pt x="1532" y="907"/>
                  </a:lnTo>
                  <a:lnTo>
                    <a:pt x="1563" y="688"/>
                  </a:lnTo>
                  <a:lnTo>
                    <a:pt x="1532" y="501"/>
                  </a:lnTo>
                  <a:lnTo>
                    <a:pt x="1500" y="313"/>
                  </a:lnTo>
                  <a:lnTo>
                    <a:pt x="1438" y="188"/>
                  </a:lnTo>
                  <a:lnTo>
                    <a:pt x="1344" y="94"/>
                  </a:lnTo>
                  <a:lnTo>
                    <a:pt x="1219" y="32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6741511" y="1923337"/>
              <a:ext cx="101878" cy="144188"/>
            </a:xfrm>
            <a:custGeom>
              <a:rect b="b" l="l" r="r" t="t"/>
              <a:pathLst>
                <a:path extrusionOk="0" h="1595" w="1127">
                  <a:moveTo>
                    <a:pt x="657" y="0"/>
                  </a:moveTo>
                  <a:lnTo>
                    <a:pt x="563" y="63"/>
                  </a:lnTo>
                  <a:lnTo>
                    <a:pt x="438" y="157"/>
                  </a:lnTo>
                  <a:lnTo>
                    <a:pt x="345" y="250"/>
                  </a:lnTo>
                  <a:lnTo>
                    <a:pt x="157" y="500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126"/>
                  </a:lnTo>
                  <a:lnTo>
                    <a:pt x="1" y="1251"/>
                  </a:lnTo>
                  <a:lnTo>
                    <a:pt x="32" y="1376"/>
                  </a:lnTo>
                  <a:lnTo>
                    <a:pt x="95" y="1469"/>
                  </a:lnTo>
                  <a:lnTo>
                    <a:pt x="157" y="1563"/>
                  </a:lnTo>
                  <a:lnTo>
                    <a:pt x="251" y="1594"/>
                  </a:lnTo>
                  <a:lnTo>
                    <a:pt x="438" y="1594"/>
                  </a:lnTo>
                  <a:lnTo>
                    <a:pt x="563" y="1532"/>
                  </a:lnTo>
                  <a:lnTo>
                    <a:pt x="657" y="1469"/>
                  </a:lnTo>
                  <a:lnTo>
                    <a:pt x="782" y="1344"/>
                  </a:lnTo>
                  <a:lnTo>
                    <a:pt x="939" y="1094"/>
                  </a:lnTo>
                  <a:lnTo>
                    <a:pt x="1064" y="782"/>
                  </a:lnTo>
                  <a:lnTo>
                    <a:pt x="1095" y="625"/>
                  </a:lnTo>
                  <a:lnTo>
                    <a:pt x="1126" y="469"/>
                  </a:lnTo>
                  <a:lnTo>
                    <a:pt x="1095" y="344"/>
                  </a:lnTo>
                  <a:lnTo>
                    <a:pt x="1064" y="219"/>
                  </a:lnTo>
                  <a:lnTo>
                    <a:pt x="1032" y="125"/>
                  </a:lnTo>
                  <a:lnTo>
                    <a:pt x="939" y="63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6761307" y="1948738"/>
              <a:ext cx="62284" cy="93383"/>
            </a:xfrm>
            <a:custGeom>
              <a:rect b="b" l="l" r="r" t="t"/>
              <a:pathLst>
                <a:path extrusionOk="0" h="1033" w="689">
                  <a:moveTo>
                    <a:pt x="469" y="1"/>
                  </a:moveTo>
                  <a:lnTo>
                    <a:pt x="344" y="63"/>
                  </a:lnTo>
                  <a:lnTo>
                    <a:pt x="188" y="157"/>
                  </a:lnTo>
                  <a:lnTo>
                    <a:pt x="94" y="344"/>
                  </a:lnTo>
                  <a:lnTo>
                    <a:pt x="1" y="532"/>
                  </a:lnTo>
                  <a:lnTo>
                    <a:pt x="1" y="720"/>
                  </a:lnTo>
                  <a:lnTo>
                    <a:pt x="1" y="876"/>
                  </a:lnTo>
                  <a:lnTo>
                    <a:pt x="94" y="1001"/>
                  </a:lnTo>
                  <a:lnTo>
                    <a:pt x="157" y="1032"/>
                  </a:lnTo>
                  <a:lnTo>
                    <a:pt x="188" y="1032"/>
                  </a:lnTo>
                  <a:lnTo>
                    <a:pt x="344" y="1001"/>
                  </a:lnTo>
                  <a:lnTo>
                    <a:pt x="469" y="876"/>
                  </a:lnTo>
                  <a:lnTo>
                    <a:pt x="595" y="720"/>
                  </a:lnTo>
                  <a:lnTo>
                    <a:pt x="657" y="532"/>
                  </a:lnTo>
                  <a:lnTo>
                    <a:pt x="688" y="313"/>
                  </a:lnTo>
                  <a:lnTo>
                    <a:pt x="657" y="157"/>
                  </a:lnTo>
                  <a:lnTo>
                    <a:pt x="595" y="63"/>
                  </a:lnTo>
                  <a:lnTo>
                    <a:pt x="532" y="32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6781104" y="1979834"/>
              <a:ext cx="19887" cy="31188"/>
            </a:xfrm>
            <a:custGeom>
              <a:rect b="b" l="l" r="r" t="t"/>
              <a:pathLst>
                <a:path extrusionOk="0" h="345" w="220">
                  <a:moveTo>
                    <a:pt x="157" y="0"/>
                  </a:moveTo>
                  <a:lnTo>
                    <a:pt x="125" y="32"/>
                  </a:lnTo>
                  <a:lnTo>
                    <a:pt x="32" y="125"/>
                  </a:lnTo>
                  <a:lnTo>
                    <a:pt x="0" y="250"/>
                  </a:lnTo>
                  <a:lnTo>
                    <a:pt x="0" y="282"/>
                  </a:lnTo>
                  <a:lnTo>
                    <a:pt x="32" y="313"/>
                  </a:lnTo>
                  <a:lnTo>
                    <a:pt x="63" y="344"/>
                  </a:lnTo>
                  <a:lnTo>
                    <a:pt x="125" y="313"/>
                  </a:lnTo>
                  <a:lnTo>
                    <a:pt x="188" y="250"/>
                  </a:lnTo>
                  <a:lnTo>
                    <a:pt x="219" y="125"/>
                  </a:lnTo>
                  <a:lnTo>
                    <a:pt x="219" y="63"/>
                  </a:lnTo>
                  <a:lnTo>
                    <a:pt x="188" y="3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6436429" y="1739655"/>
              <a:ext cx="1571109" cy="2133440"/>
            </a:xfrm>
            <a:custGeom>
              <a:rect b="b" l="l" r="r" t="t"/>
              <a:pathLst>
                <a:path extrusionOk="0" h="23600" w="17380">
                  <a:moveTo>
                    <a:pt x="13628" y="1"/>
                  </a:moveTo>
                  <a:lnTo>
                    <a:pt x="13441" y="32"/>
                  </a:lnTo>
                  <a:lnTo>
                    <a:pt x="13253" y="63"/>
                  </a:lnTo>
                  <a:lnTo>
                    <a:pt x="13066" y="126"/>
                  </a:lnTo>
                  <a:lnTo>
                    <a:pt x="12909" y="219"/>
                  </a:lnTo>
                  <a:lnTo>
                    <a:pt x="12753" y="313"/>
                  </a:lnTo>
                  <a:lnTo>
                    <a:pt x="12597" y="438"/>
                  </a:lnTo>
                  <a:lnTo>
                    <a:pt x="12472" y="594"/>
                  </a:lnTo>
                  <a:lnTo>
                    <a:pt x="12378" y="751"/>
                  </a:lnTo>
                  <a:lnTo>
                    <a:pt x="12284" y="907"/>
                  </a:lnTo>
                  <a:lnTo>
                    <a:pt x="12222" y="1095"/>
                  </a:lnTo>
                  <a:lnTo>
                    <a:pt x="12190" y="1282"/>
                  </a:lnTo>
                  <a:lnTo>
                    <a:pt x="12159" y="1470"/>
                  </a:lnTo>
                  <a:lnTo>
                    <a:pt x="12159" y="20599"/>
                  </a:lnTo>
                  <a:lnTo>
                    <a:pt x="12159" y="20881"/>
                  </a:lnTo>
                  <a:lnTo>
                    <a:pt x="12097" y="21162"/>
                  </a:lnTo>
                  <a:lnTo>
                    <a:pt x="12003" y="21443"/>
                  </a:lnTo>
                  <a:lnTo>
                    <a:pt x="11878" y="21724"/>
                  </a:lnTo>
                  <a:lnTo>
                    <a:pt x="11690" y="21943"/>
                  </a:lnTo>
                  <a:lnTo>
                    <a:pt x="11503" y="22162"/>
                  </a:lnTo>
                  <a:lnTo>
                    <a:pt x="11284" y="22381"/>
                  </a:lnTo>
                  <a:lnTo>
                    <a:pt x="11034" y="22537"/>
                  </a:lnTo>
                  <a:lnTo>
                    <a:pt x="10784" y="22662"/>
                  </a:lnTo>
                  <a:lnTo>
                    <a:pt x="10534" y="22756"/>
                  </a:lnTo>
                  <a:lnTo>
                    <a:pt x="10284" y="22787"/>
                  </a:lnTo>
                  <a:lnTo>
                    <a:pt x="10002" y="22818"/>
                  </a:lnTo>
                  <a:lnTo>
                    <a:pt x="9721" y="22787"/>
                  </a:lnTo>
                  <a:lnTo>
                    <a:pt x="9471" y="22756"/>
                  </a:lnTo>
                  <a:lnTo>
                    <a:pt x="9190" y="22662"/>
                  </a:lnTo>
                  <a:lnTo>
                    <a:pt x="8940" y="22537"/>
                  </a:lnTo>
                  <a:lnTo>
                    <a:pt x="8252" y="22131"/>
                  </a:lnTo>
                  <a:lnTo>
                    <a:pt x="8158" y="22037"/>
                  </a:lnTo>
                  <a:lnTo>
                    <a:pt x="8064" y="21943"/>
                  </a:lnTo>
                  <a:lnTo>
                    <a:pt x="8002" y="21787"/>
                  </a:lnTo>
                  <a:lnTo>
                    <a:pt x="7971" y="21631"/>
                  </a:lnTo>
                  <a:lnTo>
                    <a:pt x="8002" y="21506"/>
                  </a:lnTo>
                  <a:lnTo>
                    <a:pt x="8064" y="21349"/>
                  </a:lnTo>
                  <a:lnTo>
                    <a:pt x="8158" y="21224"/>
                  </a:lnTo>
                  <a:lnTo>
                    <a:pt x="8252" y="21131"/>
                  </a:lnTo>
                  <a:lnTo>
                    <a:pt x="9002" y="20724"/>
                  </a:lnTo>
                  <a:lnTo>
                    <a:pt x="9127" y="20630"/>
                  </a:lnTo>
                  <a:lnTo>
                    <a:pt x="9252" y="20505"/>
                  </a:lnTo>
                  <a:lnTo>
                    <a:pt x="9377" y="20412"/>
                  </a:lnTo>
                  <a:lnTo>
                    <a:pt x="9471" y="20255"/>
                  </a:lnTo>
                  <a:lnTo>
                    <a:pt x="9534" y="20130"/>
                  </a:lnTo>
                  <a:lnTo>
                    <a:pt x="9565" y="19974"/>
                  </a:lnTo>
                  <a:lnTo>
                    <a:pt x="9627" y="19787"/>
                  </a:lnTo>
                  <a:lnTo>
                    <a:pt x="9627" y="19630"/>
                  </a:lnTo>
                  <a:lnTo>
                    <a:pt x="9627" y="19474"/>
                  </a:lnTo>
                  <a:lnTo>
                    <a:pt x="9565" y="19286"/>
                  </a:lnTo>
                  <a:lnTo>
                    <a:pt x="9534" y="19161"/>
                  </a:lnTo>
                  <a:lnTo>
                    <a:pt x="9471" y="19005"/>
                  </a:lnTo>
                  <a:lnTo>
                    <a:pt x="9377" y="18880"/>
                  </a:lnTo>
                  <a:lnTo>
                    <a:pt x="9252" y="18755"/>
                  </a:lnTo>
                  <a:lnTo>
                    <a:pt x="9127" y="18630"/>
                  </a:lnTo>
                  <a:lnTo>
                    <a:pt x="9002" y="18536"/>
                  </a:lnTo>
                  <a:lnTo>
                    <a:pt x="8721" y="18411"/>
                  </a:lnTo>
                  <a:lnTo>
                    <a:pt x="8440" y="18317"/>
                  </a:lnTo>
                  <a:lnTo>
                    <a:pt x="8158" y="18255"/>
                  </a:lnTo>
                  <a:lnTo>
                    <a:pt x="7846" y="18224"/>
                  </a:lnTo>
                  <a:lnTo>
                    <a:pt x="7564" y="18255"/>
                  </a:lnTo>
                  <a:lnTo>
                    <a:pt x="7252" y="18317"/>
                  </a:lnTo>
                  <a:lnTo>
                    <a:pt x="6970" y="18411"/>
                  </a:lnTo>
                  <a:lnTo>
                    <a:pt x="6689" y="18536"/>
                  </a:lnTo>
                  <a:lnTo>
                    <a:pt x="3407" y="20443"/>
                  </a:lnTo>
                  <a:lnTo>
                    <a:pt x="3126" y="20568"/>
                  </a:lnTo>
                  <a:lnTo>
                    <a:pt x="2844" y="20662"/>
                  </a:lnTo>
                  <a:lnTo>
                    <a:pt x="2532" y="20724"/>
                  </a:lnTo>
                  <a:lnTo>
                    <a:pt x="2219" y="20755"/>
                  </a:lnTo>
                  <a:lnTo>
                    <a:pt x="1907" y="20724"/>
                  </a:lnTo>
                  <a:lnTo>
                    <a:pt x="1625" y="20662"/>
                  </a:lnTo>
                  <a:lnTo>
                    <a:pt x="1313" y="20568"/>
                  </a:lnTo>
                  <a:lnTo>
                    <a:pt x="1032" y="20443"/>
                  </a:lnTo>
                  <a:lnTo>
                    <a:pt x="906" y="20349"/>
                  </a:lnTo>
                  <a:lnTo>
                    <a:pt x="844" y="20255"/>
                  </a:lnTo>
                  <a:lnTo>
                    <a:pt x="781" y="20130"/>
                  </a:lnTo>
                  <a:lnTo>
                    <a:pt x="781" y="19974"/>
                  </a:lnTo>
                  <a:lnTo>
                    <a:pt x="781" y="19849"/>
                  </a:lnTo>
                  <a:lnTo>
                    <a:pt x="844" y="19724"/>
                  </a:lnTo>
                  <a:lnTo>
                    <a:pt x="906" y="19599"/>
                  </a:lnTo>
                  <a:lnTo>
                    <a:pt x="1032" y="19536"/>
                  </a:lnTo>
                  <a:lnTo>
                    <a:pt x="4345" y="17630"/>
                  </a:lnTo>
                  <a:lnTo>
                    <a:pt x="4626" y="17442"/>
                  </a:lnTo>
                  <a:lnTo>
                    <a:pt x="4876" y="17223"/>
                  </a:lnTo>
                  <a:lnTo>
                    <a:pt x="5095" y="16973"/>
                  </a:lnTo>
                  <a:lnTo>
                    <a:pt x="5251" y="16692"/>
                  </a:lnTo>
                  <a:lnTo>
                    <a:pt x="5408" y="16411"/>
                  </a:lnTo>
                  <a:lnTo>
                    <a:pt x="5501" y="16098"/>
                  </a:lnTo>
                  <a:lnTo>
                    <a:pt x="5595" y="15754"/>
                  </a:lnTo>
                  <a:lnTo>
                    <a:pt x="5595" y="15442"/>
                  </a:lnTo>
                  <a:lnTo>
                    <a:pt x="5595" y="4377"/>
                  </a:lnTo>
                  <a:lnTo>
                    <a:pt x="5595" y="4127"/>
                  </a:lnTo>
                  <a:lnTo>
                    <a:pt x="5533" y="3908"/>
                  </a:lnTo>
                  <a:lnTo>
                    <a:pt x="5470" y="3689"/>
                  </a:lnTo>
                  <a:lnTo>
                    <a:pt x="5376" y="3470"/>
                  </a:lnTo>
                  <a:lnTo>
                    <a:pt x="5220" y="3283"/>
                  </a:lnTo>
                  <a:lnTo>
                    <a:pt x="5095" y="3095"/>
                  </a:lnTo>
                  <a:lnTo>
                    <a:pt x="4907" y="2939"/>
                  </a:lnTo>
                  <a:lnTo>
                    <a:pt x="4720" y="2814"/>
                  </a:lnTo>
                  <a:lnTo>
                    <a:pt x="4314" y="2564"/>
                  </a:lnTo>
                  <a:lnTo>
                    <a:pt x="4157" y="2532"/>
                  </a:lnTo>
                  <a:lnTo>
                    <a:pt x="4001" y="2532"/>
                  </a:lnTo>
                  <a:lnTo>
                    <a:pt x="3876" y="2595"/>
                  </a:lnTo>
                  <a:lnTo>
                    <a:pt x="3782" y="2720"/>
                  </a:lnTo>
                  <a:lnTo>
                    <a:pt x="3720" y="2876"/>
                  </a:lnTo>
                  <a:lnTo>
                    <a:pt x="3720" y="3001"/>
                  </a:lnTo>
                  <a:lnTo>
                    <a:pt x="3782" y="3158"/>
                  </a:lnTo>
                  <a:lnTo>
                    <a:pt x="3907" y="3251"/>
                  </a:lnTo>
                  <a:lnTo>
                    <a:pt x="4314" y="3501"/>
                  </a:lnTo>
                  <a:lnTo>
                    <a:pt x="4532" y="3658"/>
                  </a:lnTo>
                  <a:lnTo>
                    <a:pt x="4689" y="3845"/>
                  </a:lnTo>
                  <a:lnTo>
                    <a:pt x="4782" y="4095"/>
                  </a:lnTo>
                  <a:lnTo>
                    <a:pt x="4814" y="4377"/>
                  </a:lnTo>
                  <a:lnTo>
                    <a:pt x="4814" y="15442"/>
                  </a:lnTo>
                  <a:lnTo>
                    <a:pt x="4814" y="15661"/>
                  </a:lnTo>
                  <a:lnTo>
                    <a:pt x="4751" y="15879"/>
                  </a:lnTo>
                  <a:lnTo>
                    <a:pt x="4689" y="16098"/>
                  </a:lnTo>
                  <a:lnTo>
                    <a:pt x="4595" y="16317"/>
                  </a:lnTo>
                  <a:lnTo>
                    <a:pt x="4470" y="16504"/>
                  </a:lnTo>
                  <a:lnTo>
                    <a:pt x="4314" y="16661"/>
                  </a:lnTo>
                  <a:lnTo>
                    <a:pt x="4157" y="16817"/>
                  </a:lnTo>
                  <a:lnTo>
                    <a:pt x="3938" y="16942"/>
                  </a:lnTo>
                  <a:lnTo>
                    <a:pt x="656" y="18849"/>
                  </a:lnTo>
                  <a:lnTo>
                    <a:pt x="500" y="18943"/>
                  </a:lnTo>
                  <a:lnTo>
                    <a:pt x="375" y="19068"/>
                  </a:lnTo>
                  <a:lnTo>
                    <a:pt x="250" y="19193"/>
                  </a:lnTo>
                  <a:lnTo>
                    <a:pt x="156" y="19318"/>
                  </a:lnTo>
                  <a:lnTo>
                    <a:pt x="94" y="19474"/>
                  </a:lnTo>
                  <a:lnTo>
                    <a:pt x="31" y="19630"/>
                  </a:lnTo>
                  <a:lnTo>
                    <a:pt x="0" y="19818"/>
                  </a:lnTo>
                  <a:lnTo>
                    <a:pt x="0" y="19974"/>
                  </a:lnTo>
                  <a:lnTo>
                    <a:pt x="0" y="20162"/>
                  </a:lnTo>
                  <a:lnTo>
                    <a:pt x="31" y="20318"/>
                  </a:lnTo>
                  <a:lnTo>
                    <a:pt x="94" y="20474"/>
                  </a:lnTo>
                  <a:lnTo>
                    <a:pt x="156" y="20630"/>
                  </a:lnTo>
                  <a:lnTo>
                    <a:pt x="250" y="20787"/>
                  </a:lnTo>
                  <a:lnTo>
                    <a:pt x="375" y="20912"/>
                  </a:lnTo>
                  <a:lnTo>
                    <a:pt x="500" y="21006"/>
                  </a:lnTo>
                  <a:lnTo>
                    <a:pt x="656" y="21099"/>
                  </a:lnTo>
                  <a:lnTo>
                    <a:pt x="1032" y="21287"/>
                  </a:lnTo>
                  <a:lnTo>
                    <a:pt x="1407" y="21412"/>
                  </a:lnTo>
                  <a:lnTo>
                    <a:pt x="1813" y="21506"/>
                  </a:lnTo>
                  <a:lnTo>
                    <a:pt x="2219" y="21537"/>
                  </a:lnTo>
                  <a:lnTo>
                    <a:pt x="2626" y="21506"/>
                  </a:lnTo>
                  <a:lnTo>
                    <a:pt x="3032" y="21412"/>
                  </a:lnTo>
                  <a:lnTo>
                    <a:pt x="3438" y="21287"/>
                  </a:lnTo>
                  <a:lnTo>
                    <a:pt x="3813" y="21099"/>
                  </a:lnTo>
                  <a:lnTo>
                    <a:pt x="7095" y="19224"/>
                  </a:lnTo>
                  <a:lnTo>
                    <a:pt x="7283" y="19130"/>
                  </a:lnTo>
                  <a:lnTo>
                    <a:pt x="7471" y="19068"/>
                  </a:lnTo>
                  <a:lnTo>
                    <a:pt x="7658" y="19036"/>
                  </a:lnTo>
                  <a:lnTo>
                    <a:pt x="7846" y="19005"/>
                  </a:lnTo>
                  <a:lnTo>
                    <a:pt x="8033" y="19036"/>
                  </a:lnTo>
                  <a:lnTo>
                    <a:pt x="8252" y="19068"/>
                  </a:lnTo>
                  <a:lnTo>
                    <a:pt x="8440" y="19130"/>
                  </a:lnTo>
                  <a:lnTo>
                    <a:pt x="8596" y="19224"/>
                  </a:lnTo>
                  <a:lnTo>
                    <a:pt x="8721" y="19318"/>
                  </a:lnTo>
                  <a:lnTo>
                    <a:pt x="8815" y="19443"/>
                  </a:lnTo>
                  <a:lnTo>
                    <a:pt x="8846" y="19536"/>
                  </a:lnTo>
                  <a:lnTo>
                    <a:pt x="8846" y="19630"/>
                  </a:lnTo>
                  <a:lnTo>
                    <a:pt x="8846" y="19724"/>
                  </a:lnTo>
                  <a:lnTo>
                    <a:pt x="8815" y="19818"/>
                  </a:lnTo>
                  <a:lnTo>
                    <a:pt x="8721" y="19943"/>
                  </a:lnTo>
                  <a:lnTo>
                    <a:pt x="8596" y="20037"/>
                  </a:lnTo>
                  <a:lnTo>
                    <a:pt x="7877" y="20474"/>
                  </a:lnTo>
                  <a:lnTo>
                    <a:pt x="7721" y="20568"/>
                  </a:lnTo>
                  <a:lnTo>
                    <a:pt x="7596" y="20693"/>
                  </a:lnTo>
                  <a:lnTo>
                    <a:pt x="7471" y="20818"/>
                  </a:lnTo>
                  <a:lnTo>
                    <a:pt x="7377" y="20974"/>
                  </a:lnTo>
                  <a:lnTo>
                    <a:pt x="7314" y="21131"/>
                  </a:lnTo>
                  <a:lnTo>
                    <a:pt x="7252" y="21287"/>
                  </a:lnTo>
                  <a:lnTo>
                    <a:pt x="7220" y="21474"/>
                  </a:lnTo>
                  <a:lnTo>
                    <a:pt x="7189" y="21631"/>
                  </a:lnTo>
                  <a:lnTo>
                    <a:pt x="7220" y="21818"/>
                  </a:lnTo>
                  <a:lnTo>
                    <a:pt x="7252" y="22006"/>
                  </a:lnTo>
                  <a:lnTo>
                    <a:pt x="7314" y="22162"/>
                  </a:lnTo>
                  <a:lnTo>
                    <a:pt x="7377" y="22318"/>
                  </a:lnTo>
                  <a:lnTo>
                    <a:pt x="7471" y="22475"/>
                  </a:lnTo>
                  <a:lnTo>
                    <a:pt x="7596" y="22600"/>
                  </a:lnTo>
                  <a:lnTo>
                    <a:pt x="7721" y="22725"/>
                  </a:lnTo>
                  <a:lnTo>
                    <a:pt x="7877" y="22818"/>
                  </a:lnTo>
                  <a:lnTo>
                    <a:pt x="8565" y="23194"/>
                  </a:lnTo>
                  <a:lnTo>
                    <a:pt x="8908" y="23381"/>
                  </a:lnTo>
                  <a:lnTo>
                    <a:pt x="9252" y="23506"/>
                  </a:lnTo>
                  <a:lnTo>
                    <a:pt x="9627" y="23569"/>
                  </a:lnTo>
                  <a:lnTo>
                    <a:pt x="10002" y="23600"/>
                  </a:lnTo>
                  <a:lnTo>
                    <a:pt x="10377" y="23569"/>
                  </a:lnTo>
                  <a:lnTo>
                    <a:pt x="10721" y="23506"/>
                  </a:lnTo>
                  <a:lnTo>
                    <a:pt x="11096" y="23381"/>
                  </a:lnTo>
                  <a:lnTo>
                    <a:pt x="11440" y="23194"/>
                  </a:lnTo>
                  <a:lnTo>
                    <a:pt x="11753" y="22975"/>
                  </a:lnTo>
                  <a:lnTo>
                    <a:pt x="12065" y="22725"/>
                  </a:lnTo>
                  <a:lnTo>
                    <a:pt x="12315" y="22412"/>
                  </a:lnTo>
                  <a:lnTo>
                    <a:pt x="12534" y="22100"/>
                  </a:lnTo>
                  <a:lnTo>
                    <a:pt x="12722" y="21756"/>
                  </a:lnTo>
                  <a:lnTo>
                    <a:pt x="12847" y="21381"/>
                  </a:lnTo>
                  <a:lnTo>
                    <a:pt x="12909" y="20974"/>
                  </a:lnTo>
                  <a:lnTo>
                    <a:pt x="12941" y="20599"/>
                  </a:lnTo>
                  <a:lnTo>
                    <a:pt x="12941" y="1470"/>
                  </a:lnTo>
                  <a:lnTo>
                    <a:pt x="12972" y="1282"/>
                  </a:lnTo>
                  <a:lnTo>
                    <a:pt x="13034" y="1126"/>
                  </a:lnTo>
                  <a:lnTo>
                    <a:pt x="13159" y="1001"/>
                  </a:lnTo>
                  <a:lnTo>
                    <a:pt x="13284" y="876"/>
                  </a:lnTo>
                  <a:lnTo>
                    <a:pt x="13472" y="813"/>
                  </a:lnTo>
                  <a:lnTo>
                    <a:pt x="13628" y="782"/>
                  </a:lnTo>
                  <a:lnTo>
                    <a:pt x="13816" y="813"/>
                  </a:lnTo>
                  <a:lnTo>
                    <a:pt x="13972" y="876"/>
                  </a:lnTo>
                  <a:lnTo>
                    <a:pt x="16785" y="2501"/>
                  </a:lnTo>
                  <a:lnTo>
                    <a:pt x="16942" y="2564"/>
                  </a:lnTo>
                  <a:lnTo>
                    <a:pt x="17098" y="2532"/>
                  </a:lnTo>
                  <a:lnTo>
                    <a:pt x="17223" y="2470"/>
                  </a:lnTo>
                  <a:lnTo>
                    <a:pt x="17317" y="2376"/>
                  </a:lnTo>
                  <a:lnTo>
                    <a:pt x="17379" y="2220"/>
                  </a:lnTo>
                  <a:lnTo>
                    <a:pt x="17348" y="2064"/>
                  </a:lnTo>
                  <a:lnTo>
                    <a:pt x="17285" y="1938"/>
                  </a:lnTo>
                  <a:lnTo>
                    <a:pt x="17192" y="1845"/>
                  </a:lnTo>
                  <a:lnTo>
                    <a:pt x="14378" y="219"/>
                  </a:lnTo>
                  <a:lnTo>
                    <a:pt x="14191" y="126"/>
                  </a:lnTo>
                  <a:lnTo>
                    <a:pt x="14003" y="63"/>
                  </a:lnTo>
                  <a:lnTo>
                    <a:pt x="13816" y="32"/>
                  </a:lnTo>
                  <a:lnTo>
                    <a:pt x="1362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7659829" y="1033310"/>
              <a:ext cx="1616307" cy="3583004"/>
            </a:xfrm>
            <a:custGeom>
              <a:rect b="b" l="l" r="r" t="t"/>
              <a:pathLst>
                <a:path extrusionOk="0" h="39635" w="17880">
                  <a:moveTo>
                    <a:pt x="4189" y="0"/>
                  </a:moveTo>
                  <a:lnTo>
                    <a:pt x="3908" y="63"/>
                  </a:lnTo>
                  <a:lnTo>
                    <a:pt x="3626" y="156"/>
                  </a:lnTo>
                  <a:lnTo>
                    <a:pt x="3345" y="313"/>
                  </a:lnTo>
                  <a:lnTo>
                    <a:pt x="2970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5"/>
                  </a:lnTo>
                  <a:lnTo>
                    <a:pt x="1657" y="1688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32" y="3501"/>
                  </a:lnTo>
                  <a:lnTo>
                    <a:pt x="376" y="3907"/>
                  </a:lnTo>
                  <a:lnTo>
                    <a:pt x="251" y="4345"/>
                  </a:lnTo>
                  <a:lnTo>
                    <a:pt x="125" y="4751"/>
                  </a:lnTo>
                  <a:lnTo>
                    <a:pt x="63" y="5189"/>
                  </a:lnTo>
                  <a:lnTo>
                    <a:pt x="32" y="5627"/>
                  </a:lnTo>
                  <a:lnTo>
                    <a:pt x="0" y="6064"/>
                  </a:lnTo>
                  <a:lnTo>
                    <a:pt x="0" y="32539"/>
                  </a:lnTo>
                  <a:lnTo>
                    <a:pt x="12253" y="39635"/>
                  </a:lnTo>
                  <a:lnTo>
                    <a:pt x="17880" y="7408"/>
                  </a:lnTo>
                  <a:lnTo>
                    <a:pt x="5627" y="313"/>
                  </a:lnTo>
                  <a:lnTo>
                    <a:pt x="5564" y="281"/>
                  </a:lnTo>
                  <a:lnTo>
                    <a:pt x="5533" y="281"/>
                  </a:lnTo>
                  <a:lnTo>
                    <a:pt x="5283" y="156"/>
                  </a:lnTo>
                  <a:lnTo>
                    <a:pt x="5033" y="63"/>
                  </a:lnTo>
                  <a:lnTo>
                    <a:pt x="4752" y="31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8767434" y="1674661"/>
              <a:ext cx="607562" cy="2941616"/>
            </a:xfrm>
            <a:custGeom>
              <a:rect b="b" l="l" r="r" t="t"/>
              <a:pathLst>
                <a:path extrusionOk="0" h="32540" w="6721">
                  <a:moveTo>
                    <a:pt x="4189" y="1"/>
                  </a:moveTo>
                  <a:lnTo>
                    <a:pt x="3908" y="63"/>
                  </a:lnTo>
                  <a:lnTo>
                    <a:pt x="3626" y="157"/>
                  </a:lnTo>
                  <a:lnTo>
                    <a:pt x="3345" y="313"/>
                  </a:lnTo>
                  <a:lnTo>
                    <a:pt x="2939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6"/>
                  </a:lnTo>
                  <a:lnTo>
                    <a:pt x="1657" y="1689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00" y="3501"/>
                  </a:lnTo>
                  <a:lnTo>
                    <a:pt x="344" y="3908"/>
                  </a:lnTo>
                  <a:lnTo>
                    <a:pt x="219" y="4345"/>
                  </a:lnTo>
                  <a:lnTo>
                    <a:pt x="125" y="4752"/>
                  </a:lnTo>
                  <a:lnTo>
                    <a:pt x="63" y="5189"/>
                  </a:lnTo>
                  <a:lnTo>
                    <a:pt x="0" y="5627"/>
                  </a:lnTo>
                  <a:lnTo>
                    <a:pt x="0" y="6065"/>
                  </a:lnTo>
                  <a:lnTo>
                    <a:pt x="0" y="32540"/>
                  </a:lnTo>
                  <a:lnTo>
                    <a:pt x="6721" y="28664"/>
                  </a:lnTo>
                  <a:lnTo>
                    <a:pt x="6721" y="2251"/>
                  </a:lnTo>
                  <a:lnTo>
                    <a:pt x="6689" y="1939"/>
                  </a:lnTo>
                  <a:lnTo>
                    <a:pt x="6627" y="1626"/>
                  </a:lnTo>
                  <a:lnTo>
                    <a:pt x="6533" y="1345"/>
                  </a:lnTo>
                  <a:lnTo>
                    <a:pt x="6408" y="1095"/>
                  </a:lnTo>
                  <a:lnTo>
                    <a:pt x="6221" y="845"/>
                  </a:lnTo>
                  <a:lnTo>
                    <a:pt x="6033" y="657"/>
                  </a:lnTo>
                  <a:lnTo>
                    <a:pt x="5814" y="469"/>
                  </a:lnTo>
                  <a:lnTo>
                    <a:pt x="5595" y="313"/>
                  </a:lnTo>
                  <a:lnTo>
                    <a:pt x="5345" y="188"/>
                  </a:lnTo>
                  <a:lnTo>
                    <a:pt x="5064" y="94"/>
                  </a:lnTo>
                  <a:lnTo>
                    <a:pt x="4783" y="32"/>
                  </a:lnTo>
                  <a:lnTo>
                    <a:pt x="450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7744619" y="1640763"/>
              <a:ext cx="957942" cy="1528754"/>
            </a:xfrm>
            <a:custGeom>
              <a:rect b="b" l="l" r="r" t="t"/>
              <a:pathLst>
                <a:path extrusionOk="0" h="16911" w="10597">
                  <a:moveTo>
                    <a:pt x="0" y="1"/>
                  </a:moveTo>
                  <a:lnTo>
                    <a:pt x="0" y="10878"/>
                  </a:lnTo>
                  <a:lnTo>
                    <a:pt x="10596" y="16911"/>
                  </a:lnTo>
                  <a:lnTo>
                    <a:pt x="10596" y="60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8402963" y="2092828"/>
              <a:ext cx="254379" cy="189388"/>
            </a:xfrm>
            <a:custGeom>
              <a:rect b="b" l="l" r="r" t="t"/>
              <a:pathLst>
                <a:path extrusionOk="0" h="2095" w="2814">
                  <a:moveTo>
                    <a:pt x="281" y="1"/>
                  </a:moveTo>
                  <a:lnTo>
                    <a:pt x="156" y="63"/>
                  </a:lnTo>
                  <a:lnTo>
                    <a:pt x="63" y="157"/>
                  </a:lnTo>
                  <a:lnTo>
                    <a:pt x="31" y="220"/>
                  </a:lnTo>
                  <a:lnTo>
                    <a:pt x="0" y="282"/>
                  </a:lnTo>
                  <a:lnTo>
                    <a:pt x="31" y="470"/>
                  </a:lnTo>
                  <a:lnTo>
                    <a:pt x="94" y="626"/>
                  </a:lnTo>
                  <a:lnTo>
                    <a:pt x="219" y="751"/>
                  </a:lnTo>
                  <a:lnTo>
                    <a:pt x="344" y="876"/>
                  </a:lnTo>
                  <a:lnTo>
                    <a:pt x="2407" y="2064"/>
                  </a:lnTo>
                  <a:lnTo>
                    <a:pt x="2501" y="2095"/>
                  </a:lnTo>
                  <a:lnTo>
                    <a:pt x="2563" y="2095"/>
                  </a:lnTo>
                  <a:lnTo>
                    <a:pt x="2688" y="2064"/>
                  </a:lnTo>
                  <a:lnTo>
                    <a:pt x="2782" y="1970"/>
                  </a:lnTo>
                  <a:lnTo>
                    <a:pt x="2813" y="1907"/>
                  </a:lnTo>
                  <a:lnTo>
                    <a:pt x="2813" y="1845"/>
                  </a:lnTo>
                  <a:lnTo>
                    <a:pt x="2813" y="1657"/>
                  </a:lnTo>
                  <a:lnTo>
                    <a:pt x="2720" y="1501"/>
                  </a:lnTo>
                  <a:lnTo>
                    <a:pt x="2626" y="1345"/>
                  </a:lnTo>
                  <a:lnTo>
                    <a:pt x="2469" y="1251"/>
                  </a:lnTo>
                  <a:lnTo>
                    <a:pt x="406" y="63"/>
                  </a:lnTo>
                  <a:lnTo>
                    <a:pt x="344" y="32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7987600" y="2595785"/>
              <a:ext cx="412574" cy="276986"/>
            </a:xfrm>
            <a:custGeom>
              <a:rect b="b" l="l" r="r" t="t"/>
              <a:pathLst>
                <a:path extrusionOk="0" h="3064" w="4564">
                  <a:moveTo>
                    <a:pt x="250" y="1"/>
                  </a:moveTo>
                  <a:lnTo>
                    <a:pt x="125" y="32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251"/>
                  </a:lnTo>
                  <a:lnTo>
                    <a:pt x="0" y="438"/>
                  </a:lnTo>
                  <a:lnTo>
                    <a:pt x="94" y="594"/>
                  </a:lnTo>
                  <a:lnTo>
                    <a:pt x="188" y="751"/>
                  </a:lnTo>
                  <a:lnTo>
                    <a:pt x="344" y="844"/>
                  </a:lnTo>
                  <a:lnTo>
                    <a:pt x="4158" y="3033"/>
                  </a:lnTo>
                  <a:lnTo>
                    <a:pt x="4251" y="3033"/>
                  </a:lnTo>
                  <a:lnTo>
                    <a:pt x="4314" y="3064"/>
                  </a:lnTo>
                  <a:lnTo>
                    <a:pt x="4439" y="3033"/>
                  </a:lnTo>
                  <a:lnTo>
                    <a:pt x="4533" y="2907"/>
                  </a:lnTo>
                  <a:lnTo>
                    <a:pt x="4564" y="2845"/>
                  </a:lnTo>
                  <a:lnTo>
                    <a:pt x="4564" y="2782"/>
                  </a:lnTo>
                  <a:lnTo>
                    <a:pt x="4564" y="2595"/>
                  </a:lnTo>
                  <a:lnTo>
                    <a:pt x="4470" y="2439"/>
                  </a:lnTo>
                  <a:lnTo>
                    <a:pt x="4376" y="2314"/>
                  </a:lnTo>
                  <a:lnTo>
                    <a:pt x="4220" y="2189"/>
                  </a:lnTo>
                  <a:lnTo>
                    <a:pt x="375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7798314" y="2824664"/>
              <a:ext cx="788357" cy="488883"/>
            </a:xfrm>
            <a:custGeom>
              <a:rect b="b" l="l" r="r" t="t"/>
              <a:pathLst>
                <a:path extrusionOk="0" h="5408" w="8721">
                  <a:moveTo>
                    <a:pt x="281" y="0"/>
                  </a:moveTo>
                  <a:lnTo>
                    <a:pt x="156" y="32"/>
                  </a:lnTo>
                  <a:lnTo>
                    <a:pt x="63" y="125"/>
                  </a:lnTo>
                  <a:lnTo>
                    <a:pt x="31" y="188"/>
                  </a:lnTo>
                  <a:lnTo>
                    <a:pt x="0" y="250"/>
                  </a:lnTo>
                  <a:lnTo>
                    <a:pt x="31" y="438"/>
                  </a:lnTo>
                  <a:lnTo>
                    <a:pt x="94" y="594"/>
                  </a:lnTo>
                  <a:lnTo>
                    <a:pt x="219" y="751"/>
                  </a:lnTo>
                  <a:lnTo>
                    <a:pt x="344" y="844"/>
                  </a:lnTo>
                  <a:lnTo>
                    <a:pt x="8346" y="5377"/>
                  </a:lnTo>
                  <a:lnTo>
                    <a:pt x="8408" y="5377"/>
                  </a:lnTo>
                  <a:lnTo>
                    <a:pt x="8471" y="5408"/>
                  </a:lnTo>
                  <a:lnTo>
                    <a:pt x="8596" y="5377"/>
                  </a:lnTo>
                  <a:lnTo>
                    <a:pt x="8690" y="5283"/>
                  </a:lnTo>
                  <a:lnTo>
                    <a:pt x="8721" y="5189"/>
                  </a:lnTo>
                  <a:lnTo>
                    <a:pt x="8721" y="5127"/>
                  </a:lnTo>
                  <a:lnTo>
                    <a:pt x="8721" y="4939"/>
                  </a:lnTo>
                  <a:lnTo>
                    <a:pt x="8658" y="4783"/>
                  </a:lnTo>
                  <a:lnTo>
                    <a:pt x="8533" y="4658"/>
                  </a:lnTo>
                  <a:lnTo>
                    <a:pt x="8408" y="4533"/>
                  </a:lnTo>
                  <a:lnTo>
                    <a:pt x="406" y="32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8018696" y="2217211"/>
              <a:ext cx="350471" cy="257188"/>
            </a:xfrm>
            <a:custGeom>
              <a:rect b="b" l="l" r="r" t="t"/>
              <a:pathLst>
                <a:path extrusionOk="0" h="2845" w="3877">
                  <a:moveTo>
                    <a:pt x="3876" y="0"/>
                  </a:moveTo>
                  <a:lnTo>
                    <a:pt x="813" y="781"/>
                  </a:lnTo>
                  <a:lnTo>
                    <a:pt x="1719" y="1282"/>
                  </a:lnTo>
                  <a:lnTo>
                    <a:pt x="0" y="2844"/>
                  </a:lnTo>
                  <a:lnTo>
                    <a:pt x="3032" y="2063"/>
                  </a:lnTo>
                  <a:lnTo>
                    <a:pt x="2157" y="1532"/>
                  </a:lnTo>
                  <a:lnTo>
                    <a:pt x="387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7809613" y="1753757"/>
              <a:ext cx="96093" cy="158381"/>
            </a:xfrm>
            <a:custGeom>
              <a:rect b="b" l="l" r="r" t="t"/>
              <a:pathLst>
                <a:path extrusionOk="0" h="1752" w="1063">
                  <a:moveTo>
                    <a:pt x="94" y="1"/>
                  </a:moveTo>
                  <a:lnTo>
                    <a:pt x="31" y="63"/>
                  </a:lnTo>
                  <a:lnTo>
                    <a:pt x="0" y="157"/>
                  </a:lnTo>
                  <a:lnTo>
                    <a:pt x="0" y="939"/>
                  </a:lnTo>
                  <a:lnTo>
                    <a:pt x="31" y="1095"/>
                  </a:lnTo>
                  <a:lnTo>
                    <a:pt x="94" y="1220"/>
                  </a:lnTo>
                  <a:lnTo>
                    <a:pt x="156" y="1314"/>
                  </a:lnTo>
                  <a:lnTo>
                    <a:pt x="281" y="1407"/>
                  </a:lnTo>
                  <a:lnTo>
                    <a:pt x="813" y="1720"/>
                  </a:lnTo>
                  <a:lnTo>
                    <a:pt x="907" y="1751"/>
                  </a:lnTo>
                  <a:lnTo>
                    <a:pt x="969" y="1720"/>
                  </a:lnTo>
                  <a:lnTo>
                    <a:pt x="1032" y="1657"/>
                  </a:lnTo>
                  <a:lnTo>
                    <a:pt x="1063" y="1595"/>
                  </a:lnTo>
                  <a:lnTo>
                    <a:pt x="1063" y="782"/>
                  </a:lnTo>
                  <a:lnTo>
                    <a:pt x="1032" y="657"/>
                  </a:lnTo>
                  <a:lnTo>
                    <a:pt x="969" y="501"/>
                  </a:lnTo>
                  <a:lnTo>
                    <a:pt x="907" y="407"/>
                  </a:lnTo>
                  <a:lnTo>
                    <a:pt x="782" y="313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7809613" y="1934637"/>
              <a:ext cx="96093" cy="158290"/>
            </a:xfrm>
            <a:custGeom>
              <a:rect b="b" l="l" r="r" t="t"/>
              <a:pathLst>
                <a:path extrusionOk="0" h="1751" w="1063">
                  <a:moveTo>
                    <a:pt x="156" y="0"/>
                  </a:moveTo>
                  <a:lnTo>
                    <a:pt x="94" y="32"/>
                  </a:lnTo>
                  <a:lnTo>
                    <a:pt x="31" y="94"/>
                  </a:lnTo>
                  <a:lnTo>
                    <a:pt x="0" y="157"/>
                  </a:lnTo>
                  <a:lnTo>
                    <a:pt x="0" y="969"/>
                  </a:lnTo>
                  <a:lnTo>
                    <a:pt x="31" y="1126"/>
                  </a:lnTo>
                  <a:lnTo>
                    <a:pt x="94" y="1251"/>
                  </a:lnTo>
                  <a:lnTo>
                    <a:pt x="156" y="1344"/>
                  </a:lnTo>
                  <a:lnTo>
                    <a:pt x="281" y="1438"/>
                  </a:lnTo>
                  <a:lnTo>
                    <a:pt x="813" y="1751"/>
                  </a:lnTo>
                  <a:lnTo>
                    <a:pt x="969" y="1751"/>
                  </a:lnTo>
                  <a:lnTo>
                    <a:pt x="1032" y="1688"/>
                  </a:lnTo>
                  <a:lnTo>
                    <a:pt x="1063" y="1594"/>
                  </a:lnTo>
                  <a:lnTo>
                    <a:pt x="1063" y="813"/>
                  </a:lnTo>
                  <a:lnTo>
                    <a:pt x="1032" y="657"/>
                  </a:lnTo>
                  <a:lnTo>
                    <a:pt x="969" y="532"/>
                  </a:lnTo>
                  <a:lnTo>
                    <a:pt x="907" y="438"/>
                  </a:lnTo>
                  <a:lnTo>
                    <a:pt x="782" y="344"/>
                  </a:lnTo>
                  <a:lnTo>
                    <a:pt x="250" y="3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2" name="Google Shape;292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What We Wanted To Know</a:t>
            </a:r>
            <a:endParaRPr/>
          </a:p>
        </p:txBody>
      </p:sp>
      <p:sp>
        <p:nvSpPr>
          <p:cNvPr id="293" name="Google Shape;293;p27"/>
          <p:cNvSpPr txBox="1"/>
          <p:nvPr>
            <p:ph idx="1" type="body"/>
          </p:nvPr>
        </p:nvSpPr>
        <p:spPr>
          <a:xfrm>
            <a:off x="152375" y="118275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What proportion of the Australian market is EV?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What is the trend for EV ownership for the 3 years up to 31 Jan 2023? How does EV ownership trend compare to ICE ownership trend?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What geographical location has the greatest ownership?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What is the demographic for those that own EV?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28"/>
          <p:cNvPicPr preferRelativeResize="0"/>
          <p:nvPr/>
        </p:nvPicPr>
        <p:blipFill rotWithShape="1">
          <a:blip r:embed="rId3">
            <a:alphaModFix/>
          </a:blip>
          <a:srcRect b="1940" l="1009" r="0" t="1534"/>
          <a:stretch/>
        </p:blipFill>
        <p:spPr>
          <a:xfrm>
            <a:off x="630625" y="226625"/>
            <a:ext cx="6291701" cy="46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/>
          <p:nvPr>
            <p:ph type="title"/>
          </p:nvPr>
        </p:nvSpPr>
        <p:spPr>
          <a:xfrm>
            <a:off x="628650" y="273844"/>
            <a:ext cx="7886700" cy="42219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grpSp>
        <p:nvGrpSpPr>
          <p:cNvPr id="304" name="Google Shape;304;p29"/>
          <p:cNvGrpSpPr/>
          <p:nvPr/>
        </p:nvGrpSpPr>
        <p:grpSpPr>
          <a:xfrm>
            <a:off x="6562532" y="3635943"/>
            <a:ext cx="2581890" cy="1503267"/>
            <a:chOff x="2992125" y="538850"/>
            <a:chExt cx="6603300" cy="4193214"/>
          </a:xfrm>
        </p:grpSpPr>
        <p:sp>
          <p:nvSpPr>
            <p:cNvPr id="305" name="Google Shape;305;p29"/>
            <p:cNvSpPr/>
            <p:nvPr/>
          </p:nvSpPr>
          <p:spPr>
            <a:xfrm>
              <a:off x="6436429" y="3248526"/>
              <a:ext cx="1169834" cy="661276"/>
            </a:xfrm>
            <a:custGeom>
              <a:rect b="b" l="l" r="r" t="t"/>
              <a:pathLst>
                <a:path extrusionOk="0" h="7315" w="12941">
                  <a:moveTo>
                    <a:pt x="5157" y="0"/>
                  </a:moveTo>
                  <a:lnTo>
                    <a:pt x="5032" y="31"/>
                  </a:lnTo>
                  <a:lnTo>
                    <a:pt x="656" y="2563"/>
                  </a:lnTo>
                  <a:lnTo>
                    <a:pt x="500" y="2657"/>
                  </a:lnTo>
                  <a:lnTo>
                    <a:pt x="375" y="2782"/>
                  </a:lnTo>
                  <a:lnTo>
                    <a:pt x="250" y="2907"/>
                  </a:lnTo>
                  <a:lnTo>
                    <a:pt x="156" y="3032"/>
                  </a:lnTo>
                  <a:lnTo>
                    <a:pt x="94" y="3188"/>
                  </a:lnTo>
                  <a:lnTo>
                    <a:pt x="31" y="3345"/>
                  </a:lnTo>
                  <a:lnTo>
                    <a:pt x="0" y="3532"/>
                  </a:lnTo>
                  <a:lnTo>
                    <a:pt x="0" y="3688"/>
                  </a:lnTo>
                  <a:lnTo>
                    <a:pt x="0" y="3876"/>
                  </a:lnTo>
                  <a:lnTo>
                    <a:pt x="31" y="4032"/>
                  </a:lnTo>
                  <a:lnTo>
                    <a:pt x="94" y="4189"/>
                  </a:lnTo>
                  <a:lnTo>
                    <a:pt x="156" y="4345"/>
                  </a:lnTo>
                  <a:lnTo>
                    <a:pt x="250" y="4501"/>
                  </a:lnTo>
                  <a:lnTo>
                    <a:pt x="375" y="4626"/>
                  </a:lnTo>
                  <a:lnTo>
                    <a:pt x="500" y="4720"/>
                  </a:lnTo>
                  <a:lnTo>
                    <a:pt x="656" y="4814"/>
                  </a:lnTo>
                  <a:lnTo>
                    <a:pt x="1032" y="5001"/>
                  </a:lnTo>
                  <a:lnTo>
                    <a:pt x="1407" y="5157"/>
                  </a:lnTo>
                  <a:lnTo>
                    <a:pt x="1813" y="5220"/>
                  </a:lnTo>
                  <a:lnTo>
                    <a:pt x="2219" y="5251"/>
                  </a:lnTo>
                  <a:lnTo>
                    <a:pt x="2626" y="5220"/>
                  </a:lnTo>
                  <a:lnTo>
                    <a:pt x="3032" y="5157"/>
                  </a:lnTo>
                  <a:lnTo>
                    <a:pt x="3438" y="5001"/>
                  </a:lnTo>
                  <a:lnTo>
                    <a:pt x="3813" y="4814"/>
                  </a:lnTo>
                  <a:lnTo>
                    <a:pt x="7095" y="2938"/>
                  </a:lnTo>
                  <a:lnTo>
                    <a:pt x="7283" y="2844"/>
                  </a:lnTo>
                  <a:lnTo>
                    <a:pt x="7471" y="2782"/>
                  </a:lnTo>
                  <a:lnTo>
                    <a:pt x="7658" y="2751"/>
                  </a:lnTo>
                  <a:lnTo>
                    <a:pt x="7846" y="2719"/>
                  </a:lnTo>
                  <a:lnTo>
                    <a:pt x="8033" y="2751"/>
                  </a:lnTo>
                  <a:lnTo>
                    <a:pt x="8252" y="2782"/>
                  </a:lnTo>
                  <a:lnTo>
                    <a:pt x="8440" y="2844"/>
                  </a:lnTo>
                  <a:lnTo>
                    <a:pt x="8596" y="2938"/>
                  </a:lnTo>
                  <a:lnTo>
                    <a:pt x="8721" y="3032"/>
                  </a:lnTo>
                  <a:lnTo>
                    <a:pt x="8815" y="3157"/>
                  </a:lnTo>
                  <a:lnTo>
                    <a:pt x="8846" y="3251"/>
                  </a:lnTo>
                  <a:lnTo>
                    <a:pt x="8846" y="3345"/>
                  </a:lnTo>
                  <a:lnTo>
                    <a:pt x="8846" y="3438"/>
                  </a:lnTo>
                  <a:lnTo>
                    <a:pt x="8815" y="3532"/>
                  </a:lnTo>
                  <a:lnTo>
                    <a:pt x="8721" y="3657"/>
                  </a:lnTo>
                  <a:lnTo>
                    <a:pt x="8596" y="3751"/>
                  </a:lnTo>
                  <a:lnTo>
                    <a:pt x="7877" y="4189"/>
                  </a:lnTo>
                  <a:lnTo>
                    <a:pt x="7721" y="4282"/>
                  </a:lnTo>
                  <a:lnTo>
                    <a:pt x="7596" y="4407"/>
                  </a:lnTo>
                  <a:lnTo>
                    <a:pt x="7471" y="4532"/>
                  </a:lnTo>
                  <a:lnTo>
                    <a:pt x="7377" y="4689"/>
                  </a:lnTo>
                  <a:lnTo>
                    <a:pt x="7314" y="4845"/>
                  </a:lnTo>
                  <a:lnTo>
                    <a:pt x="7252" y="5001"/>
                  </a:lnTo>
                  <a:lnTo>
                    <a:pt x="7220" y="5189"/>
                  </a:lnTo>
                  <a:lnTo>
                    <a:pt x="7189" y="5345"/>
                  </a:lnTo>
                  <a:lnTo>
                    <a:pt x="7220" y="5533"/>
                  </a:lnTo>
                  <a:lnTo>
                    <a:pt x="7252" y="5720"/>
                  </a:lnTo>
                  <a:lnTo>
                    <a:pt x="7314" y="5876"/>
                  </a:lnTo>
                  <a:lnTo>
                    <a:pt x="7377" y="6033"/>
                  </a:lnTo>
                  <a:lnTo>
                    <a:pt x="7471" y="6189"/>
                  </a:lnTo>
                  <a:lnTo>
                    <a:pt x="7596" y="6314"/>
                  </a:lnTo>
                  <a:lnTo>
                    <a:pt x="7721" y="6439"/>
                  </a:lnTo>
                  <a:lnTo>
                    <a:pt x="7877" y="6533"/>
                  </a:lnTo>
                  <a:lnTo>
                    <a:pt x="8565" y="6908"/>
                  </a:lnTo>
                  <a:lnTo>
                    <a:pt x="8908" y="7095"/>
                  </a:lnTo>
                  <a:lnTo>
                    <a:pt x="9252" y="7220"/>
                  </a:lnTo>
                  <a:lnTo>
                    <a:pt x="9627" y="7283"/>
                  </a:lnTo>
                  <a:lnTo>
                    <a:pt x="10002" y="7314"/>
                  </a:lnTo>
                  <a:lnTo>
                    <a:pt x="10377" y="7283"/>
                  </a:lnTo>
                  <a:lnTo>
                    <a:pt x="10721" y="7220"/>
                  </a:lnTo>
                  <a:lnTo>
                    <a:pt x="11096" y="7095"/>
                  </a:lnTo>
                  <a:lnTo>
                    <a:pt x="11440" y="6908"/>
                  </a:lnTo>
                  <a:lnTo>
                    <a:pt x="12753" y="6158"/>
                  </a:lnTo>
                  <a:lnTo>
                    <a:pt x="12878" y="6064"/>
                  </a:lnTo>
                  <a:lnTo>
                    <a:pt x="12941" y="5939"/>
                  </a:lnTo>
                  <a:lnTo>
                    <a:pt x="12941" y="5783"/>
                  </a:lnTo>
                  <a:lnTo>
                    <a:pt x="12909" y="5626"/>
                  </a:lnTo>
                  <a:lnTo>
                    <a:pt x="12784" y="5501"/>
                  </a:lnTo>
                  <a:lnTo>
                    <a:pt x="12659" y="5439"/>
                  </a:lnTo>
                  <a:lnTo>
                    <a:pt x="12503" y="5439"/>
                  </a:lnTo>
                  <a:lnTo>
                    <a:pt x="12378" y="5501"/>
                  </a:lnTo>
                  <a:lnTo>
                    <a:pt x="11034" y="6252"/>
                  </a:lnTo>
                  <a:lnTo>
                    <a:pt x="10784" y="6377"/>
                  </a:lnTo>
                  <a:lnTo>
                    <a:pt x="10534" y="6470"/>
                  </a:lnTo>
                  <a:lnTo>
                    <a:pt x="10284" y="6502"/>
                  </a:lnTo>
                  <a:lnTo>
                    <a:pt x="10002" y="6533"/>
                  </a:lnTo>
                  <a:lnTo>
                    <a:pt x="9721" y="6502"/>
                  </a:lnTo>
                  <a:lnTo>
                    <a:pt x="9471" y="6470"/>
                  </a:lnTo>
                  <a:lnTo>
                    <a:pt x="9190" y="6377"/>
                  </a:lnTo>
                  <a:lnTo>
                    <a:pt x="8940" y="6252"/>
                  </a:lnTo>
                  <a:lnTo>
                    <a:pt x="8252" y="5845"/>
                  </a:lnTo>
                  <a:lnTo>
                    <a:pt x="8158" y="5751"/>
                  </a:lnTo>
                  <a:lnTo>
                    <a:pt x="8064" y="5658"/>
                  </a:lnTo>
                  <a:lnTo>
                    <a:pt x="8002" y="5501"/>
                  </a:lnTo>
                  <a:lnTo>
                    <a:pt x="7971" y="5345"/>
                  </a:lnTo>
                  <a:lnTo>
                    <a:pt x="8002" y="5220"/>
                  </a:lnTo>
                  <a:lnTo>
                    <a:pt x="8064" y="5064"/>
                  </a:lnTo>
                  <a:lnTo>
                    <a:pt x="8158" y="4939"/>
                  </a:lnTo>
                  <a:lnTo>
                    <a:pt x="8252" y="4845"/>
                  </a:lnTo>
                  <a:lnTo>
                    <a:pt x="9002" y="4439"/>
                  </a:lnTo>
                  <a:lnTo>
                    <a:pt x="9127" y="4345"/>
                  </a:lnTo>
                  <a:lnTo>
                    <a:pt x="9252" y="4220"/>
                  </a:lnTo>
                  <a:lnTo>
                    <a:pt x="9377" y="4126"/>
                  </a:lnTo>
                  <a:lnTo>
                    <a:pt x="9471" y="3970"/>
                  </a:lnTo>
                  <a:lnTo>
                    <a:pt x="9534" y="3845"/>
                  </a:lnTo>
                  <a:lnTo>
                    <a:pt x="9565" y="3688"/>
                  </a:lnTo>
                  <a:lnTo>
                    <a:pt x="9627" y="3501"/>
                  </a:lnTo>
                  <a:lnTo>
                    <a:pt x="9627" y="3345"/>
                  </a:lnTo>
                  <a:lnTo>
                    <a:pt x="9627" y="3188"/>
                  </a:lnTo>
                  <a:lnTo>
                    <a:pt x="9565" y="3032"/>
                  </a:lnTo>
                  <a:lnTo>
                    <a:pt x="9534" y="2876"/>
                  </a:lnTo>
                  <a:lnTo>
                    <a:pt x="9471" y="2719"/>
                  </a:lnTo>
                  <a:lnTo>
                    <a:pt x="9377" y="2594"/>
                  </a:lnTo>
                  <a:lnTo>
                    <a:pt x="9252" y="2469"/>
                  </a:lnTo>
                  <a:lnTo>
                    <a:pt x="9127" y="2344"/>
                  </a:lnTo>
                  <a:lnTo>
                    <a:pt x="9002" y="2251"/>
                  </a:lnTo>
                  <a:lnTo>
                    <a:pt x="8721" y="2126"/>
                  </a:lnTo>
                  <a:lnTo>
                    <a:pt x="8440" y="2032"/>
                  </a:lnTo>
                  <a:lnTo>
                    <a:pt x="8158" y="1969"/>
                  </a:lnTo>
                  <a:lnTo>
                    <a:pt x="7846" y="1938"/>
                  </a:lnTo>
                  <a:lnTo>
                    <a:pt x="7564" y="1969"/>
                  </a:lnTo>
                  <a:lnTo>
                    <a:pt x="7252" y="2032"/>
                  </a:lnTo>
                  <a:lnTo>
                    <a:pt x="6970" y="2126"/>
                  </a:lnTo>
                  <a:lnTo>
                    <a:pt x="6689" y="2251"/>
                  </a:lnTo>
                  <a:lnTo>
                    <a:pt x="3407" y="4157"/>
                  </a:lnTo>
                  <a:lnTo>
                    <a:pt x="3126" y="4282"/>
                  </a:lnTo>
                  <a:lnTo>
                    <a:pt x="2844" y="4376"/>
                  </a:lnTo>
                  <a:lnTo>
                    <a:pt x="2532" y="4439"/>
                  </a:lnTo>
                  <a:lnTo>
                    <a:pt x="2219" y="4470"/>
                  </a:lnTo>
                  <a:lnTo>
                    <a:pt x="1907" y="4439"/>
                  </a:lnTo>
                  <a:lnTo>
                    <a:pt x="1625" y="4376"/>
                  </a:lnTo>
                  <a:lnTo>
                    <a:pt x="1313" y="4282"/>
                  </a:lnTo>
                  <a:lnTo>
                    <a:pt x="1032" y="4157"/>
                  </a:lnTo>
                  <a:lnTo>
                    <a:pt x="906" y="4063"/>
                  </a:lnTo>
                  <a:lnTo>
                    <a:pt x="844" y="3970"/>
                  </a:lnTo>
                  <a:lnTo>
                    <a:pt x="781" y="3845"/>
                  </a:lnTo>
                  <a:lnTo>
                    <a:pt x="781" y="3688"/>
                  </a:lnTo>
                  <a:lnTo>
                    <a:pt x="781" y="3563"/>
                  </a:lnTo>
                  <a:lnTo>
                    <a:pt x="844" y="3438"/>
                  </a:lnTo>
                  <a:lnTo>
                    <a:pt x="906" y="3313"/>
                  </a:lnTo>
                  <a:lnTo>
                    <a:pt x="1032" y="3251"/>
                  </a:lnTo>
                  <a:lnTo>
                    <a:pt x="5408" y="719"/>
                  </a:lnTo>
                  <a:lnTo>
                    <a:pt x="5533" y="625"/>
                  </a:lnTo>
                  <a:lnTo>
                    <a:pt x="5595" y="469"/>
                  </a:lnTo>
                  <a:lnTo>
                    <a:pt x="5595" y="344"/>
                  </a:lnTo>
                  <a:lnTo>
                    <a:pt x="5564" y="188"/>
                  </a:lnTo>
                  <a:lnTo>
                    <a:pt x="5439" y="63"/>
                  </a:lnTo>
                  <a:lnTo>
                    <a:pt x="53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2992125" y="1852649"/>
              <a:ext cx="4351464" cy="2565823"/>
            </a:xfrm>
            <a:custGeom>
              <a:rect b="b" l="l" r="r" t="t"/>
              <a:pathLst>
                <a:path extrusionOk="0" h="28383" w="48137">
                  <a:moveTo>
                    <a:pt x="28663" y="1"/>
                  </a:moveTo>
                  <a:lnTo>
                    <a:pt x="28101" y="32"/>
                  </a:lnTo>
                  <a:lnTo>
                    <a:pt x="27569" y="157"/>
                  </a:lnTo>
                  <a:lnTo>
                    <a:pt x="27038" y="313"/>
                  </a:lnTo>
                  <a:lnTo>
                    <a:pt x="26788" y="438"/>
                  </a:lnTo>
                  <a:lnTo>
                    <a:pt x="26538" y="563"/>
                  </a:lnTo>
                  <a:lnTo>
                    <a:pt x="844" y="15411"/>
                  </a:lnTo>
                  <a:lnTo>
                    <a:pt x="625" y="15536"/>
                  </a:lnTo>
                  <a:lnTo>
                    <a:pt x="469" y="15692"/>
                  </a:lnTo>
                  <a:lnTo>
                    <a:pt x="344" y="15848"/>
                  </a:lnTo>
                  <a:lnTo>
                    <a:pt x="219" y="16036"/>
                  </a:lnTo>
                  <a:lnTo>
                    <a:pt x="125" y="16223"/>
                  </a:lnTo>
                  <a:lnTo>
                    <a:pt x="63" y="16442"/>
                  </a:lnTo>
                  <a:lnTo>
                    <a:pt x="32" y="16630"/>
                  </a:lnTo>
                  <a:lnTo>
                    <a:pt x="0" y="16849"/>
                  </a:lnTo>
                  <a:lnTo>
                    <a:pt x="32" y="17067"/>
                  </a:lnTo>
                  <a:lnTo>
                    <a:pt x="63" y="17255"/>
                  </a:lnTo>
                  <a:lnTo>
                    <a:pt x="125" y="17474"/>
                  </a:lnTo>
                  <a:lnTo>
                    <a:pt x="219" y="17661"/>
                  </a:lnTo>
                  <a:lnTo>
                    <a:pt x="344" y="17849"/>
                  </a:lnTo>
                  <a:lnTo>
                    <a:pt x="469" y="18005"/>
                  </a:lnTo>
                  <a:lnTo>
                    <a:pt x="625" y="18161"/>
                  </a:lnTo>
                  <a:lnTo>
                    <a:pt x="844" y="18286"/>
                  </a:lnTo>
                  <a:lnTo>
                    <a:pt x="17379" y="27820"/>
                  </a:lnTo>
                  <a:lnTo>
                    <a:pt x="17629" y="27976"/>
                  </a:lnTo>
                  <a:lnTo>
                    <a:pt x="17879" y="28070"/>
                  </a:lnTo>
                  <a:lnTo>
                    <a:pt x="18411" y="28258"/>
                  </a:lnTo>
                  <a:lnTo>
                    <a:pt x="18942" y="28351"/>
                  </a:lnTo>
                  <a:lnTo>
                    <a:pt x="19505" y="28383"/>
                  </a:lnTo>
                  <a:lnTo>
                    <a:pt x="20036" y="28351"/>
                  </a:lnTo>
                  <a:lnTo>
                    <a:pt x="20568" y="28258"/>
                  </a:lnTo>
                  <a:lnTo>
                    <a:pt x="21099" y="28070"/>
                  </a:lnTo>
                  <a:lnTo>
                    <a:pt x="21349" y="27976"/>
                  </a:lnTo>
                  <a:lnTo>
                    <a:pt x="21599" y="27820"/>
                  </a:lnTo>
                  <a:lnTo>
                    <a:pt x="47324" y="13004"/>
                  </a:lnTo>
                  <a:lnTo>
                    <a:pt x="47511" y="12848"/>
                  </a:lnTo>
                  <a:lnTo>
                    <a:pt x="47668" y="12723"/>
                  </a:lnTo>
                  <a:lnTo>
                    <a:pt x="47824" y="12535"/>
                  </a:lnTo>
                  <a:lnTo>
                    <a:pt x="47949" y="12379"/>
                  </a:lnTo>
                  <a:lnTo>
                    <a:pt x="48012" y="12160"/>
                  </a:lnTo>
                  <a:lnTo>
                    <a:pt x="48074" y="11972"/>
                  </a:lnTo>
                  <a:lnTo>
                    <a:pt x="48137" y="11754"/>
                  </a:lnTo>
                  <a:lnTo>
                    <a:pt x="48137" y="11566"/>
                  </a:lnTo>
                  <a:lnTo>
                    <a:pt x="48137" y="11347"/>
                  </a:lnTo>
                  <a:lnTo>
                    <a:pt x="48074" y="11160"/>
                  </a:lnTo>
                  <a:lnTo>
                    <a:pt x="48012" y="10941"/>
                  </a:lnTo>
                  <a:lnTo>
                    <a:pt x="47949" y="10753"/>
                  </a:lnTo>
                  <a:lnTo>
                    <a:pt x="47824" y="10566"/>
                  </a:lnTo>
                  <a:lnTo>
                    <a:pt x="47668" y="10410"/>
                  </a:lnTo>
                  <a:lnTo>
                    <a:pt x="47511" y="10253"/>
                  </a:lnTo>
                  <a:lnTo>
                    <a:pt x="47324" y="10128"/>
                  </a:lnTo>
                  <a:lnTo>
                    <a:pt x="30758" y="563"/>
                  </a:lnTo>
                  <a:lnTo>
                    <a:pt x="30507" y="438"/>
                  </a:lnTo>
                  <a:lnTo>
                    <a:pt x="30257" y="313"/>
                  </a:lnTo>
                  <a:lnTo>
                    <a:pt x="29726" y="157"/>
                  </a:lnTo>
                  <a:lnTo>
                    <a:pt x="29195" y="32"/>
                  </a:lnTo>
                  <a:lnTo>
                    <a:pt x="2866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7515740" y="3519710"/>
              <a:ext cx="2079685" cy="1212354"/>
            </a:xfrm>
            <a:custGeom>
              <a:rect b="b" l="l" r="r" t="t"/>
              <a:pathLst>
                <a:path extrusionOk="0" h="13411" w="23006">
                  <a:moveTo>
                    <a:pt x="9315" y="1"/>
                  </a:moveTo>
                  <a:lnTo>
                    <a:pt x="9002" y="32"/>
                  </a:lnTo>
                  <a:lnTo>
                    <a:pt x="8721" y="95"/>
                  </a:lnTo>
                  <a:lnTo>
                    <a:pt x="8409" y="188"/>
                  </a:lnTo>
                  <a:lnTo>
                    <a:pt x="8127" y="313"/>
                  </a:lnTo>
                  <a:lnTo>
                    <a:pt x="344" y="4814"/>
                  </a:lnTo>
                  <a:lnTo>
                    <a:pt x="188" y="4939"/>
                  </a:lnTo>
                  <a:lnTo>
                    <a:pt x="63" y="5096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0" y="5627"/>
                  </a:lnTo>
                  <a:lnTo>
                    <a:pt x="63" y="5783"/>
                  </a:lnTo>
                  <a:lnTo>
                    <a:pt x="188" y="5940"/>
                  </a:lnTo>
                  <a:lnTo>
                    <a:pt x="344" y="6065"/>
                  </a:lnTo>
                  <a:lnTo>
                    <a:pt x="12472" y="13066"/>
                  </a:lnTo>
                  <a:lnTo>
                    <a:pt x="12785" y="13223"/>
                  </a:lnTo>
                  <a:lnTo>
                    <a:pt x="13066" y="13316"/>
                  </a:lnTo>
                  <a:lnTo>
                    <a:pt x="13378" y="13379"/>
                  </a:lnTo>
                  <a:lnTo>
                    <a:pt x="13691" y="13410"/>
                  </a:lnTo>
                  <a:lnTo>
                    <a:pt x="13972" y="13379"/>
                  </a:lnTo>
                  <a:lnTo>
                    <a:pt x="14285" y="13316"/>
                  </a:lnTo>
                  <a:lnTo>
                    <a:pt x="14598" y="13223"/>
                  </a:lnTo>
                  <a:lnTo>
                    <a:pt x="14879" y="13066"/>
                  </a:lnTo>
                  <a:lnTo>
                    <a:pt x="22662" y="8597"/>
                  </a:lnTo>
                  <a:lnTo>
                    <a:pt x="22818" y="8472"/>
                  </a:lnTo>
                  <a:lnTo>
                    <a:pt x="22912" y="8315"/>
                  </a:lnTo>
                  <a:lnTo>
                    <a:pt x="22975" y="8128"/>
                  </a:lnTo>
                  <a:lnTo>
                    <a:pt x="23006" y="7971"/>
                  </a:lnTo>
                  <a:lnTo>
                    <a:pt x="22975" y="7784"/>
                  </a:lnTo>
                  <a:lnTo>
                    <a:pt x="22912" y="7596"/>
                  </a:lnTo>
                  <a:lnTo>
                    <a:pt x="22818" y="7471"/>
                  </a:lnTo>
                  <a:lnTo>
                    <a:pt x="22662" y="7346"/>
                  </a:lnTo>
                  <a:lnTo>
                    <a:pt x="10503" y="313"/>
                  </a:lnTo>
                  <a:lnTo>
                    <a:pt x="10221" y="188"/>
                  </a:lnTo>
                  <a:lnTo>
                    <a:pt x="9940" y="95"/>
                  </a:lnTo>
                  <a:lnTo>
                    <a:pt x="9628" y="32"/>
                  </a:lnTo>
                  <a:lnTo>
                    <a:pt x="931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3511984" y="1790547"/>
              <a:ext cx="344866" cy="375883"/>
            </a:xfrm>
            <a:custGeom>
              <a:rect b="b" l="l" r="r" t="t"/>
              <a:pathLst>
                <a:path extrusionOk="0" h="4158" w="3815">
                  <a:moveTo>
                    <a:pt x="563" y="0"/>
                  </a:moveTo>
                  <a:lnTo>
                    <a:pt x="438" y="31"/>
                  </a:lnTo>
                  <a:lnTo>
                    <a:pt x="313" y="63"/>
                  </a:lnTo>
                  <a:lnTo>
                    <a:pt x="219" y="156"/>
                  </a:lnTo>
                  <a:lnTo>
                    <a:pt x="126" y="250"/>
                  </a:lnTo>
                  <a:lnTo>
                    <a:pt x="63" y="375"/>
                  </a:lnTo>
                  <a:lnTo>
                    <a:pt x="1" y="532"/>
                  </a:lnTo>
                  <a:lnTo>
                    <a:pt x="1" y="750"/>
                  </a:lnTo>
                  <a:lnTo>
                    <a:pt x="32" y="969"/>
                  </a:lnTo>
                  <a:lnTo>
                    <a:pt x="94" y="1219"/>
                  </a:lnTo>
                  <a:lnTo>
                    <a:pt x="188" y="1469"/>
                  </a:lnTo>
                  <a:lnTo>
                    <a:pt x="282" y="1719"/>
                  </a:lnTo>
                  <a:lnTo>
                    <a:pt x="438" y="1907"/>
                  </a:lnTo>
                  <a:lnTo>
                    <a:pt x="1157" y="2720"/>
                  </a:lnTo>
                  <a:lnTo>
                    <a:pt x="1376" y="2907"/>
                  </a:lnTo>
                  <a:lnTo>
                    <a:pt x="1564" y="3095"/>
                  </a:lnTo>
                  <a:lnTo>
                    <a:pt x="2032" y="3407"/>
                  </a:lnTo>
                  <a:lnTo>
                    <a:pt x="2470" y="3657"/>
                  </a:lnTo>
                  <a:lnTo>
                    <a:pt x="2845" y="3845"/>
                  </a:lnTo>
                  <a:lnTo>
                    <a:pt x="3501" y="4126"/>
                  </a:lnTo>
                  <a:lnTo>
                    <a:pt x="3626" y="4157"/>
                  </a:lnTo>
                  <a:lnTo>
                    <a:pt x="3720" y="4157"/>
                  </a:lnTo>
                  <a:lnTo>
                    <a:pt x="3783" y="4064"/>
                  </a:lnTo>
                  <a:lnTo>
                    <a:pt x="3814" y="3939"/>
                  </a:lnTo>
                  <a:lnTo>
                    <a:pt x="3814" y="3720"/>
                  </a:lnTo>
                  <a:lnTo>
                    <a:pt x="3814" y="3501"/>
                  </a:lnTo>
                  <a:lnTo>
                    <a:pt x="3752" y="3251"/>
                  </a:lnTo>
                  <a:lnTo>
                    <a:pt x="3689" y="3001"/>
                  </a:lnTo>
                  <a:lnTo>
                    <a:pt x="3501" y="2438"/>
                  </a:lnTo>
                  <a:lnTo>
                    <a:pt x="3220" y="1907"/>
                  </a:lnTo>
                  <a:lnTo>
                    <a:pt x="2908" y="1407"/>
                  </a:lnTo>
                  <a:lnTo>
                    <a:pt x="2532" y="969"/>
                  </a:lnTo>
                  <a:lnTo>
                    <a:pt x="2345" y="782"/>
                  </a:lnTo>
                  <a:lnTo>
                    <a:pt x="2157" y="625"/>
                  </a:lnTo>
                  <a:lnTo>
                    <a:pt x="1970" y="500"/>
                  </a:lnTo>
                  <a:lnTo>
                    <a:pt x="1751" y="375"/>
                  </a:lnTo>
                  <a:lnTo>
                    <a:pt x="1188" y="125"/>
                  </a:lnTo>
                  <a:lnTo>
                    <a:pt x="1032" y="63"/>
                  </a:lnTo>
                  <a:lnTo>
                    <a:pt x="876" y="31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7089078" y="1782050"/>
              <a:ext cx="70691" cy="387183"/>
            </a:xfrm>
            <a:custGeom>
              <a:rect b="b" l="l" r="r" t="t"/>
              <a:pathLst>
                <a:path extrusionOk="0" h="4283" w="782">
                  <a:moveTo>
                    <a:pt x="0" y="0"/>
                  </a:moveTo>
                  <a:lnTo>
                    <a:pt x="0" y="4283"/>
                  </a:lnTo>
                  <a:lnTo>
                    <a:pt x="782" y="4283"/>
                  </a:lnTo>
                  <a:lnTo>
                    <a:pt x="782" y="2470"/>
                  </a:lnTo>
                  <a:lnTo>
                    <a:pt x="782" y="2157"/>
                  </a:lnTo>
                  <a:lnTo>
                    <a:pt x="751" y="1813"/>
                  </a:lnTo>
                  <a:lnTo>
                    <a:pt x="688" y="1501"/>
                  </a:lnTo>
                  <a:lnTo>
                    <a:pt x="594" y="1188"/>
                  </a:lnTo>
                  <a:lnTo>
                    <a:pt x="469" y="876"/>
                  </a:lnTo>
                  <a:lnTo>
                    <a:pt x="344" y="563"/>
                  </a:lnTo>
                  <a:lnTo>
                    <a:pt x="188" y="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3031627" y="2559084"/>
              <a:ext cx="720649" cy="955166"/>
            </a:xfrm>
            <a:custGeom>
              <a:rect b="b" l="l" r="r" t="t"/>
              <a:pathLst>
                <a:path extrusionOk="0" h="10566" w="7972">
                  <a:moveTo>
                    <a:pt x="4471" y="0"/>
                  </a:moveTo>
                  <a:lnTo>
                    <a:pt x="4158" y="31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375"/>
                  </a:lnTo>
                  <a:lnTo>
                    <a:pt x="2908" y="594"/>
                  </a:lnTo>
                  <a:lnTo>
                    <a:pt x="2595" y="844"/>
                  </a:lnTo>
                  <a:lnTo>
                    <a:pt x="2283" y="1125"/>
                  </a:lnTo>
                  <a:lnTo>
                    <a:pt x="1970" y="1438"/>
                  </a:lnTo>
                  <a:lnTo>
                    <a:pt x="1689" y="1782"/>
                  </a:lnTo>
                  <a:lnTo>
                    <a:pt x="1439" y="2157"/>
                  </a:lnTo>
                  <a:lnTo>
                    <a:pt x="1189" y="2563"/>
                  </a:lnTo>
                  <a:lnTo>
                    <a:pt x="939" y="2970"/>
                  </a:lnTo>
                  <a:lnTo>
                    <a:pt x="751" y="3376"/>
                  </a:lnTo>
                  <a:lnTo>
                    <a:pt x="564" y="3814"/>
                  </a:lnTo>
                  <a:lnTo>
                    <a:pt x="376" y="4282"/>
                  </a:lnTo>
                  <a:lnTo>
                    <a:pt x="251" y="4720"/>
                  </a:lnTo>
                  <a:lnTo>
                    <a:pt x="157" y="5189"/>
                  </a:lnTo>
                  <a:lnTo>
                    <a:pt x="63" y="5658"/>
                  </a:lnTo>
                  <a:lnTo>
                    <a:pt x="1" y="6095"/>
                  </a:lnTo>
                  <a:lnTo>
                    <a:pt x="1" y="6564"/>
                  </a:lnTo>
                  <a:lnTo>
                    <a:pt x="32" y="7033"/>
                  </a:lnTo>
                  <a:lnTo>
                    <a:pt x="95" y="7502"/>
                  </a:lnTo>
                  <a:lnTo>
                    <a:pt x="188" y="7908"/>
                  </a:lnTo>
                  <a:lnTo>
                    <a:pt x="313" y="8252"/>
                  </a:lnTo>
                  <a:lnTo>
                    <a:pt x="501" y="8565"/>
                  </a:lnTo>
                  <a:lnTo>
                    <a:pt x="689" y="8846"/>
                  </a:lnTo>
                  <a:lnTo>
                    <a:pt x="939" y="9065"/>
                  </a:lnTo>
                  <a:lnTo>
                    <a:pt x="1189" y="9221"/>
                  </a:lnTo>
                  <a:lnTo>
                    <a:pt x="3502" y="10565"/>
                  </a:lnTo>
                  <a:lnTo>
                    <a:pt x="7972" y="1751"/>
                  </a:lnTo>
                  <a:lnTo>
                    <a:pt x="5471" y="282"/>
                  </a:lnTo>
                  <a:lnTo>
                    <a:pt x="5252" y="156"/>
                  </a:lnTo>
                  <a:lnTo>
                    <a:pt x="5002" y="63"/>
                  </a:lnTo>
                  <a:lnTo>
                    <a:pt x="472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3254902" y="2686179"/>
              <a:ext cx="584962" cy="850664"/>
            </a:xfrm>
            <a:custGeom>
              <a:rect b="b" l="l" r="r" t="t"/>
              <a:pathLst>
                <a:path extrusionOk="0" h="9410" w="6471">
                  <a:moveTo>
                    <a:pt x="4470" y="1"/>
                  </a:moveTo>
                  <a:lnTo>
                    <a:pt x="4189" y="32"/>
                  </a:lnTo>
                  <a:lnTo>
                    <a:pt x="3876" y="95"/>
                  </a:lnTo>
                  <a:lnTo>
                    <a:pt x="3564" y="220"/>
                  </a:lnTo>
                  <a:lnTo>
                    <a:pt x="3220" y="407"/>
                  </a:lnTo>
                  <a:lnTo>
                    <a:pt x="2907" y="595"/>
                  </a:lnTo>
                  <a:lnTo>
                    <a:pt x="2563" y="845"/>
                  </a:lnTo>
                  <a:lnTo>
                    <a:pt x="2251" y="1157"/>
                  </a:lnTo>
                  <a:lnTo>
                    <a:pt x="1969" y="1470"/>
                  </a:lnTo>
                  <a:lnTo>
                    <a:pt x="1688" y="1814"/>
                  </a:lnTo>
                  <a:lnTo>
                    <a:pt x="1407" y="2189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408"/>
                  </a:lnTo>
                  <a:lnTo>
                    <a:pt x="532" y="3845"/>
                  </a:lnTo>
                  <a:lnTo>
                    <a:pt x="375" y="4283"/>
                  </a:lnTo>
                  <a:lnTo>
                    <a:pt x="250" y="4752"/>
                  </a:lnTo>
                  <a:lnTo>
                    <a:pt x="125" y="5221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5"/>
                  </a:lnTo>
                  <a:lnTo>
                    <a:pt x="0" y="7002"/>
                  </a:lnTo>
                  <a:lnTo>
                    <a:pt x="63" y="7409"/>
                  </a:lnTo>
                  <a:lnTo>
                    <a:pt x="125" y="7784"/>
                  </a:lnTo>
                  <a:lnTo>
                    <a:pt x="250" y="8096"/>
                  </a:lnTo>
                  <a:lnTo>
                    <a:pt x="375" y="8409"/>
                  </a:lnTo>
                  <a:lnTo>
                    <a:pt x="532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8" y="9378"/>
                  </a:lnTo>
                  <a:lnTo>
                    <a:pt x="1969" y="9409"/>
                  </a:lnTo>
                  <a:lnTo>
                    <a:pt x="2251" y="9378"/>
                  </a:lnTo>
                  <a:lnTo>
                    <a:pt x="2563" y="9316"/>
                  </a:lnTo>
                  <a:lnTo>
                    <a:pt x="2907" y="9190"/>
                  </a:lnTo>
                  <a:lnTo>
                    <a:pt x="3220" y="9034"/>
                  </a:lnTo>
                  <a:lnTo>
                    <a:pt x="3564" y="8815"/>
                  </a:lnTo>
                  <a:lnTo>
                    <a:pt x="3876" y="8565"/>
                  </a:lnTo>
                  <a:lnTo>
                    <a:pt x="4189" y="8284"/>
                  </a:lnTo>
                  <a:lnTo>
                    <a:pt x="4470" y="7940"/>
                  </a:lnTo>
                  <a:lnTo>
                    <a:pt x="4783" y="7596"/>
                  </a:lnTo>
                  <a:lnTo>
                    <a:pt x="5033" y="7253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0" y="6002"/>
                  </a:lnTo>
                  <a:lnTo>
                    <a:pt x="5908" y="5565"/>
                  </a:lnTo>
                  <a:lnTo>
                    <a:pt x="6064" y="5127"/>
                  </a:lnTo>
                  <a:lnTo>
                    <a:pt x="6220" y="4658"/>
                  </a:lnTo>
                  <a:lnTo>
                    <a:pt x="6314" y="4221"/>
                  </a:lnTo>
                  <a:lnTo>
                    <a:pt x="6408" y="3752"/>
                  </a:lnTo>
                  <a:lnTo>
                    <a:pt x="6439" y="3283"/>
                  </a:lnTo>
                  <a:lnTo>
                    <a:pt x="6470" y="2845"/>
                  </a:lnTo>
                  <a:lnTo>
                    <a:pt x="6439" y="2408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314"/>
                  </a:lnTo>
                  <a:lnTo>
                    <a:pt x="6064" y="1001"/>
                  </a:lnTo>
                  <a:lnTo>
                    <a:pt x="5908" y="751"/>
                  </a:lnTo>
                  <a:lnTo>
                    <a:pt x="5720" y="532"/>
                  </a:lnTo>
                  <a:lnTo>
                    <a:pt x="5502" y="345"/>
                  </a:lnTo>
                  <a:lnTo>
                    <a:pt x="5283" y="188"/>
                  </a:lnTo>
                  <a:lnTo>
                    <a:pt x="5033" y="95"/>
                  </a:lnTo>
                  <a:lnTo>
                    <a:pt x="4783" y="32"/>
                  </a:lnTo>
                  <a:lnTo>
                    <a:pt x="447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6507027" y="2152217"/>
              <a:ext cx="720649" cy="955166"/>
            </a:xfrm>
            <a:custGeom>
              <a:rect b="b" l="l" r="r" t="t"/>
              <a:pathLst>
                <a:path extrusionOk="0" h="10566" w="7972">
                  <a:moveTo>
                    <a:pt x="4439" y="0"/>
                  </a:moveTo>
                  <a:lnTo>
                    <a:pt x="4158" y="31"/>
                  </a:lnTo>
                  <a:lnTo>
                    <a:pt x="3845" y="125"/>
                  </a:lnTo>
                  <a:lnTo>
                    <a:pt x="3533" y="219"/>
                  </a:lnTo>
                  <a:lnTo>
                    <a:pt x="3220" y="406"/>
                  </a:lnTo>
                  <a:lnTo>
                    <a:pt x="2907" y="594"/>
                  </a:lnTo>
                  <a:lnTo>
                    <a:pt x="2564" y="875"/>
                  </a:lnTo>
                  <a:lnTo>
                    <a:pt x="2251" y="1157"/>
                  </a:lnTo>
                  <a:lnTo>
                    <a:pt x="1970" y="1469"/>
                  </a:lnTo>
                  <a:lnTo>
                    <a:pt x="1688" y="1813"/>
                  </a:lnTo>
                  <a:lnTo>
                    <a:pt x="1407" y="2188"/>
                  </a:lnTo>
                  <a:lnTo>
                    <a:pt x="1157" y="2563"/>
                  </a:lnTo>
                  <a:lnTo>
                    <a:pt x="938" y="2970"/>
                  </a:lnTo>
                  <a:lnTo>
                    <a:pt x="719" y="3407"/>
                  </a:lnTo>
                  <a:lnTo>
                    <a:pt x="532" y="3845"/>
                  </a:lnTo>
                  <a:lnTo>
                    <a:pt x="376" y="4282"/>
                  </a:lnTo>
                  <a:lnTo>
                    <a:pt x="251" y="4751"/>
                  </a:lnTo>
                  <a:lnTo>
                    <a:pt x="125" y="5220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4"/>
                  </a:lnTo>
                  <a:lnTo>
                    <a:pt x="0" y="7064"/>
                  </a:lnTo>
                  <a:lnTo>
                    <a:pt x="63" y="7502"/>
                  </a:lnTo>
                  <a:lnTo>
                    <a:pt x="188" y="7908"/>
                  </a:lnTo>
                  <a:lnTo>
                    <a:pt x="313" y="8283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8" y="9252"/>
                  </a:lnTo>
                  <a:lnTo>
                    <a:pt x="3501" y="10565"/>
                  </a:lnTo>
                  <a:lnTo>
                    <a:pt x="7971" y="1782"/>
                  </a:lnTo>
                  <a:lnTo>
                    <a:pt x="5470" y="313"/>
                  </a:lnTo>
                  <a:lnTo>
                    <a:pt x="5220" y="156"/>
                  </a:lnTo>
                  <a:lnTo>
                    <a:pt x="5002" y="63"/>
                  </a:lnTo>
                  <a:lnTo>
                    <a:pt x="4720" y="31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4424608" y="3364321"/>
              <a:ext cx="720649" cy="955166"/>
            </a:xfrm>
            <a:custGeom>
              <a:rect b="b" l="l" r="r" t="t"/>
              <a:pathLst>
                <a:path extrusionOk="0" h="10566" w="7972">
                  <a:moveTo>
                    <a:pt x="4439" y="1"/>
                  </a:moveTo>
                  <a:lnTo>
                    <a:pt x="4158" y="32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407"/>
                  </a:lnTo>
                  <a:lnTo>
                    <a:pt x="2908" y="594"/>
                  </a:lnTo>
                  <a:lnTo>
                    <a:pt x="2564" y="845"/>
                  </a:lnTo>
                  <a:lnTo>
                    <a:pt x="2283" y="1126"/>
                  </a:lnTo>
                  <a:lnTo>
                    <a:pt x="1970" y="1470"/>
                  </a:lnTo>
                  <a:lnTo>
                    <a:pt x="1689" y="1814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20" y="3408"/>
                  </a:lnTo>
                  <a:lnTo>
                    <a:pt x="532" y="3845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221"/>
                  </a:lnTo>
                  <a:lnTo>
                    <a:pt x="63" y="5658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32" y="7065"/>
                  </a:lnTo>
                  <a:lnTo>
                    <a:pt x="95" y="7502"/>
                  </a:lnTo>
                  <a:lnTo>
                    <a:pt x="188" y="7909"/>
                  </a:lnTo>
                  <a:lnTo>
                    <a:pt x="313" y="8284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9" y="9222"/>
                  </a:lnTo>
                  <a:lnTo>
                    <a:pt x="3502" y="10566"/>
                  </a:lnTo>
                  <a:lnTo>
                    <a:pt x="7971" y="1782"/>
                  </a:lnTo>
                  <a:lnTo>
                    <a:pt x="5471" y="282"/>
                  </a:lnTo>
                  <a:lnTo>
                    <a:pt x="5221" y="157"/>
                  </a:lnTo>
                  <a:lnTo>
                    <a:pt x="5002" y="63"/>
                  </a:lnTo>
                  <a:lnTo>
                    <a:pt x="4721" y="32"/>
                  </a:lnTo>
                  <a:lnTo>
                    <a:pt x="4439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3048622" y="538850"/>
              <a:ext cx="4266762" cy="3549104"/>
            </a:xfrm>
            <a:custGeom>
              <a:rect b="b" l="l" r="r" t="t"/>
              <a:pathLst>
                <a:path extrusionOk="0" h="39260" w="47200">
                  <a:moveTo>
                    <a:pt x="28476" y="0"/>
                  </a:moveTo>
                  <a:lnTo>
                    <a:pt x="27913" y="31"/>
                  </a:lnTo>
                  <a:lnTo>
                    <a:pt x="27382" y="94"/>
                  </a:lnTo>
                  <a:lnTo>
                    <a:pt x="26819" y="219"/>
                  </a:lnTo>
                  <a:lnTo>
                    <a:pt x="26288" y="344"/>
                  </a:lnTo>
                  <a:lnTo>
                    <a:pt x="25756" y="531"/>
                  </a:lnTo>
                  <a:lnTo>
                    <a:pt x="25225" y="719"/>
                  </a:lnTo>
                  <a:lnTo>
                    <a:pt x="24694" y="969"/>
                  </a:lnTo>
                  <a:lnTo>
                    <a:pt x="18786" y="3876"/>
                  </a:lnTo>
                  <a:lnTo>
                    <a:pt x="17942" y="4314"/>
                  </a:lnTo>
                  <a:lnTo>
                    <a:pt x="17098" y="4814"/>
                  </a:lnTo>
                  <a:lnTo>
                    <a:pt x="16317" y="5376"/>
                  </a:lnTo>
                  <a:lnTo>
                    <a:pt x="15535" y="5939"/>
                  </a:lnTo>
                  <a:lnTo>
                    <a:pt x="14785" y="6533"/>
                  </a:lnTo>
                  <a:lnTo>
                    <a:pt x="14097" y="7189"/>
                  </a:lnTo>
                  <a:lnTo>
                    <a:pt x="13410" y="7877"/>
                  </a:lnTo>
                  <a:lnTo>
                    <a:pt x="12753" y="8596"/>
                  </a:lnTo>
                  <a:lnTo>
                    <a:pt x="4158" y="18598"/>
                  </a:lnTo>
                  <a:lnTo>
                    <a:pt x="2313" y="22974"/>
                  </a:lnTo>
                  <a:lnTo>
                    <a:pt x="2063" y="23193"/>
                  </a:lnTo>
                  <a:lnTo>
                    <a:pt x="1813" y="23443"/>
                  </a:lnTo>
                  <a:lnTo>
                    <a:pt x="1470" y="23787"/>
                  </a:lnTo>
                  <a:lnTo>
                    <a:pt x="1126" y="24225"/>
                  </a:lnTo>
                  <a:lnTo>
                    <a:pt x="782" y="24756"/>
                  </a:lnTo>
                  <a:lnTo>
                    <a:pt x="626" y="25069"/>
                  </a:lnTo>
                  <a:lnTo>
                    <a:pt x="469" y="25381"/>
                  </a:lnTo>
                  <a:lnTo>
                    <a:pt x="313" y="25694"/>
                  </a:lnTo>
                  <a:lnTo>
                    <a:pt x="219" y="26038"/>
                  </a:lnTo>
                  <a:lnTo>
                    <a:pt x="125" y="26413"/>
                  </a:lnTo>
                  <a:lnTo>
                    <a:pt x="32" y="26756"/>
                  </a:lnTo>
                  <a:lnTo>
                    <a:pt x="0" y="27100"/>
                  </a:lnTo>
                  <a:lnTo>
                    <a:pt x="0" y="27475"/>
                  </a:lnTo>
                  <a:lnTo>
                    <a:pt x="0" y="27819"/>
                  </a:lnTo>
                  <a:lnTo>
                    <a:pt x="32" y="28132"/>
                  </a:lnTo>
                  <a:lnTo>
                    <a:pt x="63" y="28476"/>
                  </a:lnTo>
                  <a:lnTo>
                    <a:pt x="125" y="28788"/>
                  </a:lnTo>
                  <a:lnTo>
                    <a:pt x="313" y="29382"/>
                  </a:lnTo>
                  <a:lnTo>
                    <a:pt x="532" y="29882"/>
                  </a:lnTo>
                  <a:lnTo>
                    <a:pt x="751" y="30351"/>
                  </a:lnTo>
                  <a:lnTo>
                    <a:pt x="1032" y="30726"/>
                  </a:lnTo>
                  <a:lnTo>
                    <a:pt x="1157" y="30851"/>
                  </a:lnTo>
                  <a:lnTo>
                    <a:pt x="1313" y="31008"/>
                  </a:lnTo>
                  <a:lnTo>
                    <a:pt x="1657" y="31258"/>
                  </a:lnTo>
                  <a:lnTo>
                    <a:pt x="2001" y="31476"/>
                  </a:lnTo>
                  <a:lnTo>
                    <a:pt x="2376" y="31633"/>
                  </a:lnTo>
                  <a:lnTo>
                    <a:pt x="2970" y="31883"/>
                  </a:lnTo>
                  <a:lnTo>
                    <a:pt x="3220" y="31945"/>
                  </a:lnTo>
                  <a:lnTo>
                    <a:pt x="11597" y="36790"/>
                  </a:lnTo>
                  <a:lnTo>
                    <a:pt x="11753" y="37071"/>
                  </a:lnTo>
                  <a:lnTo>
                    <a:pt x="11972" y="37384"/>
                  </a:lnTo>
                  <a:lnTo>
                    <a:pt x="12285" y="37759"/>
                  </a:lnTo>
                  <a:lnTo>
                    <a:pt x="12691" y="38165"/>
                  </a:lnTo>
                  <a:lnTo>
                    <a:pt x="12910" y="38384"/>
                  </a:lnTo>
                  <a:lnTo>
                    <a:pt x="13160" y="38572"/>
                  </a:lnTo>
                  <a:lnTo>
                    <a:pt x="13441" y="38728"/>
                  </a:lnTo>
                  <a:lnTo>
                    <a:pt x="13754" y="38884"/>
                  </a:lnTo>
                  <a:lnTo>
                    <a:pt x="14066" y="39041"/>
                  </a:lnTo>
                  <a:lnTo>
                    <a:pt x="14441" y="39134"/>
                  </a:lnTo>
                  <a:lnTo>
                    <a:pt x="14754" y="39197"/>
                  </a:lnTo>
                  <a:lnTo>
                    <a:pt x="15098" y="39228"/>
                  </a:lnTo>
                  <a:lnTo>
                    <a:pt x="15442" y="39259"/>
                  </a:lnTo>
                  <a:lnTo>
                    <a:pt x="15817" y="39228"/>
                  </a:lnTo>
                  <a:lnTo>
                    <a:pt x="16192" y="39197"/>
                  </a:lnTo>
                  <a:lnTo>
                    <a:pt x="16567" y="39134"/>
                  </a:lnTo>
                  <a:lnTo>
                    <a:pt x="17380" y="38978"/>
                  </a:lnTo>
                  <a:lnTo>
                    <a:pt x="18192" y="38759"/>
                  </a:lnTo>
                  <a:lnTo>
                    <a:pt x="19005" y="38478"/>
                  </a:lnTo>
                  <a:lnTo>
                    <a:pt x="19786" y="38134"/>
                  </a:lnTo>
                  <a:lnTo>
                    <a:pt x="20568" y="37790"/>
                  </a:lnTo>
                  <a:lnTo>
                    <a:pt x="21287" y="37447"/>
                  </a:lnTo>
                  <a:lnTo>
                    <a:pt x="21974" y="37103"/>
                  </a:lnTo>
                  <a:lnTo>
                    <a:pt x="23100" y="36478"/>
                  </a:lnTo>
                  <a:lnTo>
                    <a:pt x="23881" y="36009"/>
                  </a:lnTo>
                  <a:lnTo>
                    <a:pt x="24162" y="35821"/>
                  </a:lnTo>
                  <a:lnTo>
                    <a:pt x="47199" y="22474"/>
                  </a:lnTo>
                  <a:lnTo>
                    <a:pt x="47168" y="22068"/>
                  </a:lnTo>
                  <a:lnTo>
                    <a:pt x="47137" y="21630"/>
                  </a:lnTo>
                  <a:lnTo>
                    <a:pt x="47074" y="21099"/>
                  </a:lnTo>
                  <a:lnTo>
                    <a:pt x="46980" y="20505"/>
                  </a:lnTo>
                  <a:lnTo>
                    <a:pt x="46824" y="19880"/>
                  </a:lnTo>
                  <a:lnTo>
                    <a:pt x="46730" y="19567"/>
                  </a:lnTo>
                  <a:lnTo>
                    <a:pt x="46605" y="19286"/>
                  </a:lnTo>
                  <a:lnTo>
                    <a:pt x="46480" y="19036"/>
                  </a:lnTo>
                  <a:lnTo>
                    <a:pt x="46324" y="18786"/>
                  </a:lnTo>
                  <a:lnTo>
                    <a:pt x="46011" y="18380"/>
                  </a:lnTo>
                  <a:lnTo>
                    <a:pt x="45699" y="18004"/>
                  </a:lnTo>
                  <a:lnTo>
                    <a:pt x="45417" y="17723"/>
                  </a:lnTo>
                  <a:lnTo>
                    <a:pt x="45199" y="17504"/>
                  </a:lnTo>
                  <a:lnTo>
                    <a:pt x="44823" y="17223"/>
                  </a:lnTo>
                  <a:lnTo>
                    <a:pt x="44698" y="17129"/>
                  </a:lnTo>
                  <a:lnTo>
                    <a:pt x="44698" y="13753"/>
                  </a:lnTo>
                  <a:lnTo>
                    <a:pt x="44698" y="13441"/>
                  </a:lnTo>
                  <a:lnTo>
                    <a:pt x="44667" y="13160"/>
                  </a:lnTo>
                  <a:lnTo>
                    <a:pt x="44605" y="12847"/>
                  </a:lnTo>
                  <a:lnTo>
                    <a:pt x="44542" y="12566"/>
                  </a:lnTo>
                  <a:lnTo>
                    <a:pt x="44448" y="12284"/>
                  </a:lnTo>
                  <a:lnTo>
                    <a:pt x="44323" y="12003"/>
                  </a:lnTo>
                  <a:lnTo>
                    <a:pt x="44198" y="11753"/>
                  </a:lnTo>
                  <a:lnTo>
                    <a:pt x="44042" y="11503"/>
                  </a:lnTo>
                  <a:lnTo>
                    <a:pt x="41166" y="7127"/>
                  </a:lnTo>
                  <a:lnTo>
                    <a:pt x="40823" y="6595"/>
                  </a:lnTo>
                  <a:lnTo>
                    <a:pt x="40416" y="6095"/>
                  </a:lnTo>
                  <a:lnTo>
                    <a:pt x="40010" y="5595"/>
                  </a:lnTo>
                  <a:lnTo>
                    <a:pt x="39541" y="5158"/>
                  </a:lnTo>
                  <a:lnTo>
                    <a:pt x="39072" y="4751"/>
                  </a:lnTo>
                  <a:lnTo>
                    <a:pt x="38572" y="4345"/>
                  </a:lnTo>
                  <a:lnTo>
                    <a:pt x="38072" y="3970"/>
                  </a:lnTo>
                  <a:lnTo>
                    <a:pt x="37509" y="3626"/>
                  </a:lnTo>
                  <a:lnTo>
                    <a:pt x="33290" y="1219"/>
                  </a:lnTo>
                  <a:lnTo>
                    <a:pt x="32789" y="938"/>
                  </a:lnTo>
                  <a:lnTo>
                    <a:pt x="32289" y="688"/>
                  </a:lnTo>
                  <a:lnTo>
                    <a:pt x="31758" y="500"/>
                  </a:lnTo>
                  <a:lnTo>
                    <a:pt x="31227" y="344"/>
                  </a:lnTo>
                  <a:lnTo>
                    <a:pt x="30695" y="188"/>
                  </a:lnTo>
                  <a:lnTo>
                    <a:pt x="30133" y="94"/>
                  </a:lnTo>
                  <a:lnTo>
                    <a:pt x="29601" y="31"/>
                  </a:lnTo>
                  <a:lnTo>
                    <a:pt x="290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6721805" y="2087223"/>
              <a:ext cx="593460" cy="822369"/>
            </a:xfrm>
            <a:custGeom>
              <a:rect b="b" l="l" r="r" t="t"/>
              <a:pathLst>
                <a:path extrusionOk="0" h="9097" w="6565">
                  <a:moveTo>
                    <a:pt x="4063" y="0"/>
                  </a:moveTo>
                  <a:lnTo>
                    <a:pt x="3876" y="188"/>
                  </a:lnTo>
                  <a:lnTo>
                    <a:pt x="3345" y="688"/>
                  </a:lnTo>
                  <a:lnTo>
                    <a:pt x="3001" y="1032"/>
                  </a:lnTo>
                  <a:lnTo>
                    <a:pt x="2626" y="1469"/>
                  </a:lnTo>
                  <a:lnTo>
                    <a:pt x="2219" y="1969"/>
                  </a:lnTo>
                  <a:lnTo>
                    <a:pt x="1813" y="2563"/>
                  </a:lnTo>
                  <a:lnTo>
                    <a:pt x="1407" y="3188"/>
                  </a:lnTo>
                  <a:lnTo>
                    <a:pt x="1032" y="3876"/>
                  </a:lnTo>
                  <a:lnTo>
                    <a:pt x="688" y="4626"/>
                  </a:lnTo>
                  <a:lnTo>
                    <a:pt x="531" y="5001"/>
                  </a:lnTo>
                  <a:lnTo>
                    <a:pt x="406" y="5408"/>
                  </a:lnTo>
                  <a:lnTo>
                    <a:pt x="281" y="5845"/>
                  </a:lnTo>
                  <a:lnTo>
                    <a:pt x="188" y="6283"/>
                  </a:lnTo>
                  <a:lnTo>
                    <a:pt x="94" y="6721"/>
                  </a:lnTo>
                  <a:lnTo>
                    <a:pt x="63" y="7158"/>
                  </a:lnTo>
                  <a:lnTo>
                    <a:pt x="31" y="7627"/>
                  </a:lnTo>
                  <a:lnTo>
                    <a:pt x="0" y="8096"/>
                  </a:lnTo>
                  <a:lnTo>
                    <a:pt x="31" y="8596"/>
                  </a:lnTo>
                  <a:lnTo>
                    <a:pt x="94" y="9096"/>
                  </a:lnTo>
                  <a:lnTo>
                    <a:pt x="6564" y="5345"/>
                  </a:lnTo>
                  <a:lnTo>
                    <a:pt x="6533" y="4939"/>
                  </a:lnTo>
                  <a:lnTo>
                    <a:pt x="6502" y="4501"/>
                  </a:lnTo>
                  <a:lnTo>
                    <a:pt x="6439" y="3970"/>
                  </a:lnTo>
                  <a:lnTo>
                    <a:pt x="6345" y="3376"/>
                  </a:lnTo>
                  <a:lnTo>
                    <a:pt x="6189" y="2751"/>
                  </a:lnTo>
                  <a:lnTo>
                    <a:pt x="6095" y="2438"/>
                  </a:lnTo>
                  <a:lnTo>
                    <a:pt x="5970" y="2157"/>
                  </a:lnTo>
                  <a:lnTo>
                    <a:pt x="5845" y="1907"/>
                  </a:lnTo>
                  <a:lnTo>
                    <a:pt x="5689" y="1657"/>
                  </a:lnTo>
                  <a:lnTo>
                    <a:pt x="5376" y="1251"/>
                  </a:lnTo>
                  <a:lnTo>
                    <a:pt x="5064" y="875"/>
                  </a:lnTo>
                  <a:lnTo>
                    <a:pt x="4782" y="594"/>
                  </a:lnTo>
                  <a:lnTo>
                    <a:pt x="4564" y="375"/>
                  </a:lnTo>
                  <a:lnTo>
                    <a:pt x="4188" y="9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rgbClr val="66AFB8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6730212" y="2282114"/>
              <a:ext cx="585053" cy="850664"/>
            </a:xfrm>
            <a:custGeom>
              <a:rect b="b" l="l" r="r" t="t"/>
              <a:pathLst>
                <a:path extrusionOk="0" h="9410" w="6472">
                  <a:moveTo>
                    <a:pt x="4471" y="1"/>
                  </a:moveTo>
                  <a:lnTo>
                    <a:pt x="4189" y="32"/>
                  </a:lnTo>
                  <a:lnTo>
                    <a:pt x="3877" y="95"/>
                  </a:lnTo>
                  <a:lnTo>
                    <a:pt x="3564" y="220"/>
                  </a:lnTo>
                  <a:lnTo>
                    <a:pt x="3220" y="376"/>
                  </a:lnTo>
                  <a:lnTo>
                    <a:pt x="2876" y="595"/>
                  </a:lnTo>
                  <a:lnTo>
                    <a:pt x="2564" y="845"/>
                  </a:lnTo>
                  <a:lnTo>
                    <a:pt x="2251" y="1126"/>
                  </a:lnTo>
                  <a:lnTo>
                    <a:pt x="1970" y="1439"/>
                  </a:lnTo>
                  <a:lnTo>
                    <a:pt x="1689" y="1783"/>
                  </a:lnTo>
                  <a:lnTo>
                    <a:pt x="1407" y="2158"/>
                  </a:lnTo>
                  <a:lnTo>
                    <a:pt x="1157" y="2564"/>
                  </a:lnTo>
                  <a:lnTo>
                    <a:pt x="939" y="2970"/>
                  </a:lnTo>
                  <a:lnTo>
                    <a:pt x="720" y="3408"/>
                  </a:lnTo>
                  <a:lnTo>
                    <a:pt x="532" y="3846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190"/>
                  </a:lnTo>
                  <a:lnTo>
                    <a:pt x="63" y="5659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1" y="7003"/>
                  </a:lnTo>
                  <a:lnTo>
                    <a:pt x="63" y="7409"/>
                  </a:lnTo>
                  <a:lnTo>
                    <a:pt x="126" y="7753"/>
                  </a:lnTo>
                  <a:lnTo>
                    <a:pt x="251" y="8097"/>
                  </a:lnTo>
                  <a:lnTo>
                    <a:pt x="376" y="8409"/>
                  </a:lnTo>
                  <a:lnTo>
                    <a:pt x="532" y="8659"/>
                  </a:lnTo>
                  <a:lnTo>
                    <a:pt x="720" y="8878"/>
                  </a:lnTo>
                  <a:lnTo>
                    <a:pt x="939" y="9066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9" y="9378"/>
                  </a:lnTo>
                  <a:lnTo>
                    <a:pt x="1970" y="9409"/>
                  </a:lnTo>
                  <a:lnTo>
                    <a:pt x="2251" y="9378"/>
                  </a:lnTo>
                  <a:lnTo>
                    <a:pt x="2564" y="9284"/>
                  </a:lnTo>
                  <a:lnTo>
                    <a:pt x="2876" y="9191"/>
                  </a:lnTo>
                  <a:lnTo>
                    <a:pt x="3220" y="9003"/>
                  </a:lnTo>
                  <a:lnTo>
                    <a:pt x="3564" y="8784"/>
                  </a:lnTo>
                  <a:lnTo>
                    <a:pt x="3877" y="8534"/>
                  </a:lnTo>
                  <a:lnTo>
                    <a:pt x="4189" y="8253"/>
                  </a:lnTo>
                  <a:lnTo>
                    <a:pt x="4471" y="7940"/>
                  </a:lnTo>
                  <a:lnTo>
                    <a:pt x="4752" y="7597"/>
                  </a:lnTo>
                  <a:lnTo>
                    <a:pt x="5033" y="7221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1" y="6002"/>
                  </a:lnTo>
                  <a:lnTo>
                    <a:pt x="5908" y="5565"/>
                  </a:lnTo>
                  <a:lnTo>
                    <a:pt x="6065" y="5096"/>
                  </a:lnTo>
                  <a:lnTo>
                    <a:pt x="6190" y="4658"/>
                  </a:lnTo>
                  <a:lnTo>
                    <a:pt x="6315" y="4189"/>
                  </a:lnTo>
                  <a:lnTo>
                    <a:pt x="6377" y="3721"/>
                  </a:lnTo>
                  <a:lnTo>
                    <a:pt x="6440" y="3283"/>
                  </a:lnTo>
                  <a:lnTo>
                    <a:pt x="6471" y="2814"/>
                  </a:lnTo>
                  <a:lnTo>
                    <a:pt x="6440" y="2408"/>
                  </a:lnTo>
                  <a:lnTo>
                    <a:pt x="6377" y="2001"/>
                  </a:lnTo>
                  <a:lnTo>
                    <a:pt x="6315" y="1626"/>
                  </a:lnTo>
                  <a:lnTo>
                    <a:pt x="6190" y="1283"/>
                  </a:lnTo>
                  <a:lnTo>
                    <a:pt x="6065" y="1001"/>
                  </a:lnTo>
                  <a:lnTo>
                    <a:pt x="5908" y="720"/>
                  </a:lnTo>
                  <a:lnTo>
                    <a:pt x="5721" y="501"/>
                  </a:lnTo>
                  <a:lnTo>
                    <a:pt x="5502" y="314"/>
                  </a:lnTo>
                  <a:lnTo>
                    <a:pt x="5283" y="189"/>
                  </a:lnTo>
                  <a:lnTo>
                    <a:pt x="5033" y="63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6837600" y="2440396"/>
              <a:ext cx="367466" cy="531281"/>
            </a:xfrm>
            <a:custGeom>
              <a:rect b="b" l="l" r="r" t="t"/>
              <a:pathLst>
                <a:path extrusionOk="0" h="5877" w="4065">
                  <a:moveTo>
                    <a:pt x="2626" y="0"/>
                  </a:moveTo>
                  <a:lnTo>
                    <a:pt x="2439" y="63"/>
                  </a:lnTo>
                  <a:lnTo>
                    <a:pt x="2251" y="125"/>
                  </a:lnTo>
                  <a:lnTo>
                    <a:pt x="2032" y="250"/>
                  </a:lnTo>
                  <a:lnTo>
                    <a:pt x="1813" y="375"/>
                  </a:lnTo>
                  <a:lnTo>
                    <a:pt x="1626" y="532"/>
                  </a:lnTo>
                  <a:lnTo>
                    <a:pt x="1438" y="719"/>
                  </a:lnTo>
                  <a:lnTo>
                    <a:pt x="1251" y="907"/>
                  </a:lnTo>
                  <a:lnTo>
                    <a:pt x="907" y="1344"/>
                  </a:lnTo>
                  <a:lnTo>
                    <a:pt x="594" y="1876"/>
                  </a:lnTo>
                  <a:lnTo>
                    <a:pt x="344" y="2407"/>
                  </a:lnTo>
                  <a:lnTo>
                    <a:pt x="157" y="2970"/>
                  </a:lnTo>
                  <a:lnTo>
                    <a:pt x="32" y="3532"/>
                  </a:lnTo>
                  <a:lnTo>
                    <a:pt x="1" y="3845"/>
                  </a:lnTo>
                  <a:lnTo>
                    <a:pt x="1" y="4126"/>
                  </a:lnTo>
                  <a:lnTo>
                    <a:pt x="1" y="4376"/>
                  </a:lnTo>
                  <a:lnTo>
                    <a:pt x="32" y="4626"/>
                  </a:lnTo>
                  <a:lnTo>
                    <a:pt x="94" y="4877"/>
                  </a:lnTo>
                  <a:lnTo>
                    <a:pt x="157" y="5064"/>
                  </a:lnTo>
                  <a:lnTo>
                    <a:pt x="251" y="5252"/>
                  </a:lnTo>
                  <a:lnTo>
                    <a:pt x="344" y="5439"/>
                  </a:lnTo>
                  <a:lnTo>
                    <a:pt x="469" y="5564"/>
                  </a:lnTo>
                  <a:lnTo>
                    <a:pt x="594" y="5689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3" y="5877"/>
                  </a:lnTo>
                  <a:lnTo>
                    <a:pt x="1438" y="5877"/>
                  </a:lnTo>
                  <a:lnTo>
                    <a:pt x="1626" y="5814"/>
                  </a:lnTo>
                  <a:lnTo>
                    <a:pt x="1813" y="5752"/>
                  </a:lnTo>
                  <a:lnTo>
                    <a:pt x="2032" y="5658"/>
                  </a:lnTo>
                  <a:lnTo>
                    <a:pt x="2251" y="5502"/>
                  </a:lnTo>
                  <a:lnTo>
                    <a:pt x="2439" y="5345"/>
                  </a:lnTo>
                  <a:lnTo>
                    <a:pt x="2626" y="5189"/>
                  </a:lnTo>
                  <a:lnTo>
                    <a:pt x="2814" y="4970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0" y="3470"/>
                  </a:lnTo>
                  <a:lnTo>
                    <a:pt x="3908" y="2907"/>
                  </a:lnTo>
                  <a:lnTo>
                    <a:pt x="4033" y="2345"/>
                  </a:lnTo>
                  <a:lnTo>
                    <a:pt x="4064" y="2063"/>
                  </a:lnTo>
                  <a:lnTo>
                    <a:pt x="4064" y="1782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0" y="1032"/>
                  </a:lnTo>
                  <a:lnTo>
                    <a:pt x="3908" y="813"/>
                  </a:lnTo>
                  <a:lnTo>
                    <a:pt x="3814" y="626"/>
                  </a:lnTo>
                  <a:lnTo>
                    <a:pt x="3720" y="469"/>
                  </a:lnTo>
                  <a:lnTo>
                    <a:pt x="3595" y="313"/>
                  </a:lnTo>
                  <a:lnTo>
                    <a:pt x="3470" y="219"/>
                  </a:lnTo>
                  <a:lnTo>
                    <a:pt x="3314" y="125"/>
                  </a:lnTo>
                  <a:lnTo>
                    <a:pt x="3158" y="63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6863001" y="2477096"/>
              <a:ext cx="316572" cy="460678"/>
            </a:xfrm>
            <a:custGeom>
              <a:rect b="b" l="l" r="r" t="t"/>
              <a:pathLst>
                <a:path extrusionOk="0" h="5096" w="3502">
                  <a:moveTo>
                    <a:pt x="2283" y="1"/>
                  </a:moveTo>
                  <a:lnTo>
                    <a:pt x="2095" y="32"/>
                  </a:lnTo>
                  <a:lnTo>
                    <a:pt x="1939" y="95"/>
                  </a:lnTo>
                  <a:lnTo>
                    <a:pt x="1751" y="188"/>
                  </a:lnTo>
                  <a:lnTo>
                    <a:pt x="1564" y="313"/>
                  </a:lnTo>
                  <a:lnTo>
                    <a:pt x="1407" y="438"/>
                  </a:lnTo>
                  <a:lnTo>
                    <a:pt x="1064" y="782"/>
                  </a:lnTo>
                  <a:lnTo>
                    <a:pt x="782" y="1157"/>
                  </a:lnTo>
                  <a:lnTo>
                    <a:pt x="501" y="1595"/>
                  </a:lnTo>
                  <a:lnTo>
                    <a:pt x="282" y="2064"/>
                  </a:lnTo>
                  <a:lnTo>
                    <a:pt x="126" y="2564"/>
                  </a:lnTo>
                  <a:lnTo>
                    <a:pt x="32" y="3064"/>
                  </a:lnTo>
                  <a:lnTo>
                    <a:pt x="1" y="3564"/>
                  </a:lnTo>
                  <a:lnTo>
                    <a:pt x="1" y="3783"/>
                  </a:lnTo>
                  <a:lnTo>
                    <a:pt x="32" y="4002"/>
                  </a:lnTo>
                  <a:lnTo>
                    <a:pt x="63" y="4189"/>
                  </a:lnTo>
                  <a:lnTo>
                    <a:pt x="126" y="4377"/>
                  </a:lnTo>
                  <a:lnTo>
                    <a:pt x="220" y="4533"/>
                  </a:lnTo>
                  <a:lnTo>
                    <a:pt x="282" y="4689"/>
                  </a:lnTo>
                  <a:lnTo>
                    <a:pt x="407" y="4814"/>
                  </a:lnTo>
                  <a:lnTo>
                    <a:pt x="501" y="4908"/>
                  </a:lnTo>
                  <a:lnTo>
                    <a:pt x="626" y="5002"/>
                  </a:lnTo>
                  <a:lnTo>
                    <a:pt x="782" y="5033"/>
                  </a:lnTo>
                  <a:lnTo>
                    <a:pt x="907" y="5064"/>
                  </a:lnTo>
                  <a:lnTo>
                    <a:pt x="1064" y="5096"/>
                  </a:lnTo>
                  <a:lnTo>
                    <a:pt x="1220" y="5064"/>
                  </a:lnTo>
                  <a:lnTo>
                    <a:pt x="1407" y="5033"/>
                  </a:lnTo>
                  <a:lnTo>
                    <a:pt x="1564" y="4971"/>
                  </a:lnTo>
                  <a:lnTo>
                    <a:pt x="1751" y="4877"/>
                  </a:lnTo>
                  <a:lnTo>
                    <a:pt x="1939" y="4752"/>
                  </a:lnTo>
                  <a:lnTo>
                    <a:pt x="2095" y="4627"/>
                  </a:lnTo>
                  <a:lnTo>
                    <a:pt x="2439" y="4314"/>
                  </a:lnTo>
                  <a:lnTo>
                    <a:pt x="2720" y="3908"/>
                  </a:lnTo>
                  <a:lnTo>
                    <a:pt x="3002" y="3470"/>
                  </a:lnTo>
                  <a:lnTo>
                    <a:pt x="3220" y="3001"/>
                  </a:lnTo>
                  <a:lnTo>
                    <a:pt x="3377" y="2501"/>
                  </a:lnTo>
                  <a:lnTo>
                    <a:pt x="3470" y="2032"/>
                  </a:lnTo>
                  <a:lnTo>
                    <a:pt x="3502" y="1532"/>
                  </a:lnTo>
                  <a:lnTo>
                    <a:pt x="3502" y="1282"/>
                  </a:lnTo>
                  <a:lnTo>
                    <a:pt x="3470" y="1063"/>
                  </a:lnTo>
                  <a:lnTo>
                    <a:pt x="3439" y="876"/>
                  </a:lnTo>
                  <a:lnTo>
                    <a:pt x="3377" y="688"/>
                  </a:lnTo>
                  <a:lnTo>
                    <a:pt x="3283" y="532"/>
                  </a:lnTo>
                  <a:lnTo>
                    <a:pt x="3220" y="376"/>
                  </a:lnTo>
                  <a:lnTo>
                    <a:pt x="3095" y="282"/>
                  </a:lnTo>
                  <a:lnTo>
                    <a:pt x="3002" y="157"/>
                  </a:lnTo>
                  <a:lnTo>
                    <a:pt x="2877" y="95"/>
                  </a:lnTo>
                  <a:lnTo>
                    <a:pt x="2720" y="32"/>
                  </a:lnTo>
                  <a:lnTo>
                    <a:pt x="2595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6848900" y="2460192"/>
              <a:ext cx="344776" cy="491686"/>
            </a:xfrm>
            <a:custGeom>
              <a:rect b="b" l="l" r="r" t="t"/>
              <a:pathLst>
                <a:path extrusionOk="0" h="5439" w="3814">
                  <a:moveTo>
                    <a:pt x="3064" y="0"/>
                  </a:moveTo>
                  <a:lnTo>
                    <a:pt x="2439" y="1250"/>
                  </a:lnTo>
                  <a:lnTo>
                    <a:pt x="2345" y="1344"/>
                  </a:lnTo>
                  <a:lnTo>
                    <a:pt x="2251" y="1407"/>
                  </a:lnTo>
                  <a:lnTo>
                    <a:pt x="2220" y="1376"/>
                  </a:lnTo>
                  <a:lnTo>
                    <a:pt x="2189" y="1376"/>
                  </a:lnTo>
                  <a:lnTo>
                    <a:pt x="2157" y="1250"/>
                  </a:lnTo>
                  <a:lnTo>
                    <a:pt x="2157" y="31"/>
                  </a:lnTo>
                  <a:lnTo>
                    <a:pt x="1657" y="313"/>
                  </a:lnTo>
                  <a:lnTo>
                    <a:pt x="1657" y="1563"/>
                  </a:lnTo>
                  <a:lnTo>
                    <a:pt x="1626" y="1688"/>
                  </a:lnTo>
                  <a:lnTo>
                    <a:pt x="1563" y="1813"/>
                  </a:lnTo>
                  <a:lnTo>
                    <a:pt x="1470" y="1876"/>
                  </a:lnTo>
                  <a:lnTo>
                    <a:pt x="1438" y="1876"/>
                  </a:lnTo>
                  <a:lnTo>
                    <a:pt x="1376" y="1844"/>
                  </a:lnTo>
                  <a:lnTo>
                    <a:pt x="751" y="1376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3" y="2563"/>
                  </a:lnTo>
                  <a:lnTo>
                    <a:pt x="1063" y="2626"/>
                  </a:lnTo>
                  <a:lnTo>
                    <a:pt x="1063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501"/>
                  </a:lnTo>
                  <a:lnTo>
                    <a:pt x="1" y="4157"/>
                  </a:lnTo>
                  <a:lnTo>
                    <a:pt x="907" y="3626"/>
                  </a:lnTo>
                  <a:lnTo>
                    <a:pt x="1001" y="3626"/>
                  </a:lnTo>
                  <a:lnTo>
                    <a:pt x="1063" y="3689"/>
                  </a:lnTo>
                  <a:lnTo>
                    <a:pt x="1063" y="3782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3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7" y="4189"/>
                  </a:lnTo>
                  <a:lnTo>
                    <a:pt x="1657" y="5408"/>
                  </a:lnTo>
                  <a:lnTo>
                    <a:pt x="2157" y="5126"/>
                  </a:lnTo>
                  <a:lnTo>
                    <a:pt x="2157" y="3907"/>
                  </a:lnTo>
                  <a:lnTo>
                    <a:pt x="2189" y="3751"/>
                  </a:lnTo>
                  <a:lnTo>
                    <a:pt x="2251" y="3657"/>
                  </a:lnTo>
                  <a:lnTo>
                    <a:pt x="2345" y="3595"/>
                  </a:lnTo>
                  <a:lnTo>
                    <a:pt x="2439" y="3595"/>
                  </a:lnTo>
                  <a:lnTo>
                    <a:pt x="3064" y="4095"/>
                  </a:lnTo>
                  <a:lnTo>
                    <a:pt x="3439" y="3407"/>
                  </a:lnTo>
                  <a:lnTo>
                    <a:pt x="2782" y="2907"/>
                  </a:lnTo>
                  <a:lnTo>
                    <a:pt x="2751" y="2876"/>
                  </a:lnTo>
                  <a:lnTo>
                    <a:pt x="2751" y="2813"/>
                  </a:lnTo>
                  <a:lnTo>
                    <a:pt x="2751" y="2720"/>
                  </a:lnTo>
                  <a:lnTo>
                    <a:pt x="2814" y="2595"/>
                  </a:lnTo>
                  <a:lnTo>
                    <a:pt x="2908" y="2501"/>
                  </a:lnTo>
                  <a:lnTo>
                    <a:pt x="3814" y="1969"/>
                  </a:lnTo>
                  <a:lnTo>
                    <a:pt x="3814" y="1282"/>
                  </a:lnTo>
                  <a:lnTo>
                    <a:pt x="2908" y="1813"/>
                  </a:lnTo>
                  <a:lnTo>
                    <a:pt x="2845" y="1844"/>
                  </a:lnTo>
                  <a:lnTo>
                    <a:pt x="2814" y="1844"/>
                  </a:lnTo>
                  <a:lnTo>
                    <a:pt x="2751" y="1782"/>
                  </a:lnTo>
                  <a:lnTo>
                    <a:pt x="2751" y="1657"/>
                  </a:lnTo>
                  <a:lnTo>
                    <a:pt x="2782" y="1532"/>
                  </a:lnTo>
                  <a:lnTo>
                    <a:pt x="3439" y="282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6978887" y="2646677"/>
              <a:ext cx="84883" cy="121588"/>
            </a:xfrm>
            <a:custGeom>
              <a:rect b="b" l="l" r="r" t="t"/>
              <a:pathLst>
                <a:path extrusionOk="0" h="1345" w="939">
                  <a:moveTo>
                    <a:pt x="563" y="0"/>
                  </a:moveTo>
                  <a:lnTo>
                    <a:pt x="469" y="31"/>
                  </a:lnTo>
                  <a:lnTo>
                    <a:pt x="376" y="125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32" y="657"/>
                  </a:lnTo>
                  <a:lnTo>
                    <a:pt x="0" y="938"/>
                  </a:lnTo>
                  <a:lnTo>
                    <a:pt x="32" y="1063"/>
                  </a:lnTo>
                  <a:lnTo>
                    <a:pt x="32" y="1157"/>
                  </a:lnTo>
                  <a:lnTo>
                    <a:pt x="94" y="1219"/>
                  </a:lnTo>
                  <a:lnTo>
                    <a:pt x="157" y="1282"/>
                  </a:lnTo>
                  <a:lnTo>
                    <a:pt x="219" y="1313"/>
                  </a:lnTo>
                  <a:lnTo>
                    <a:pt x="282" y="1344"/>
                  </a:lnTo>
                  <a:lnTo>
                    <a:pt x="376" y="1313"/>
                  </a:lnTo>
                  <a:lnTo>
                    <a:pt x="469" y="1282"/>
                  </a:lnTo>
                  <a:lnTo>
                    <a:pt x="563" y="1219"/>
                  </a:lnTo>
                  <a:lnTo>
                    <a:pt x="657" y="1125"/>
                  </a:lnTo>
                  <a:lnTo>
                    <a:pt x="782" y="907"/>
                  </a:lnTo>
                  <a:lnTo>
                    <a:pt x="907" y="657"/>
                  </a:lnTo>
                  <a:lnTo>
                    <a:pt x="938" y="407"/>
                  </a:lnTo>
                  <a:lnTo>
                    <a:pt x="938" y="281"/>
                  </a:lnTo>
                  <a:lnTo>
                    <a:pt x="907" y="188"/>
                  </a:lnTo>
                  <a:lnTo>
                    <a:pt x="844" y="94"/>
                  </a:lnTo>
                  <a:lnTo>
                    <a:pt x="782" y="31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3630672" y="1290393"/>
              <a:ext cx="1641709" cy="1492052"/>
            </a:xfrm>
            <a:custGeom>
              <a:rect b="b" l="l" r="r" t="t"/>
              <a:pathLst>
                <a:path extrusionOk="0" h="16505" w="18161">
                  <a:moveTo>
                    <a:pt x="7909" y="1"/>
                  </a:moveTo>
                  <a:lnTo>
                    <a:pt x="7627" y="63"/>
                  </a:lnTo>
                  <a:lnTo>
                    <a:pt x="7377" y="157"/>
                  </a:lnTo>
                  <a:lnTo>
                    <a:pt x="7127" y="313"/>
                  </a:lnTo>
                  <a:lnTo>
                    <a:pt x="6908" y="501"/>
                  </a:lnTo>
                  <a:lnTo>
                    <a:pt x="0" y="8315"/>
                  </a:lnTo>
                  <a:lnTo>
                    <a:pt x="0" y="8471"/>
                  </a:lnTo>
                  <a:lnTo>
                    <a:pt x="125" y="8878"/>
                  </a:lnTo>
                  <a:lnTo>
                    <a:pt x="188" y="9190"/>
                  </a:lnTo>
                  <a:lnTo>
                    <a:pt x="313" y="9534"/>
                  </a:lnTo>
                  <a:lnTo>
                    <a:pt x="501" y="9909"/>
                  </a:lnTo>
                  <a:lnTo>
                    <a:pt x="688" y="10347"/>
                  </a:lnTo>
                  <a:lnTo>
                    <a:pt x="938" y="10784"/>
                  </a:lnTo>
                  <a:lnTo>
                    <a:pt x="1251" y="11253"/>
                  </a:lnTo>
                  <a:lnTo>
                    <a:pt x="1626" y="11722"/>
                  </a:lnTo>
                  <a:lnTo>
                    <a:pt x="2032" y="12222"/>
                  </a:lnTo>
                  <a:lnTo>
                    <a:pt x="2532" y="12722"/>
                  </a:lnTo>
                  <a:lnTo>
                    <a:pt x="3095" y="13191"/>
                  </a:lnTo>
                  <a:lnTo>
                    <a:pt x="3751" y="13660"/>
                  </a:lnTo>
                  <a:lnTo>
                    <a:pt x="4470" y="14098"/>
                  </a:lnTo>
                  <a:lnTo>
                    <a:pt x="5314" y="14567"/>
                  </a:lnTo>
                  <a:lnTo>
                    <a:pt x="6127" y="14942"/>
                  </a:lnTo>
                  <a:lnTo>
                    <a:pt x="6940" y="15285"/>
                  </a:lnTo>
                  <a:lnTo>
                    <a:pt x="7721" y="15567"/>
                  </a:lnTo>
                  <a:lnTo>
                    <a:pt x="8502" y="15786"/>
                  </a:lnTo>
                  <a:lnTo>
                    <a:pt x="9221" y="15973"/>
                  </a:lnTo>
                  <a:lnTo>
                    <a:pt x="9909" y="16129"/>
                  </a:lnTo>
                  <a:lnTo>
                    <a:pt x="10565" y="16254"/>
                  </a:lnTo>
                  <a:lnTo>
                    <a:pt x="11128" y="16348"/>
                  </a:lnTo>
                  <a:lnTo>
                    <a:pt x="11659" y="16411"/>
                  </a:lnTo>
                  <a:lnTo>
                    <a:pt x="12535" y="16473"/>
                  </a:lnTo>
                  <a:lnTo>
                    <a:pt x="13066" y="16505"/>
                  </a:lnTo>
                  <a:lnTo>
                    <a:pt x="13285" y="16505"/>
                  </a:lnTo>
                  <a:lnTo>
                    <a:pt x="17973" y="8003"/>
                  </a:lnTo>
                  <a:lnTo>
                    <a:pt x="18098" y="7690"/>
                  </a:lnTo>
                  <a:lnTo>
                    <a:pt x="18161" y="7377"/>
                  </a:lnTo>
                  <a:lnTo>
                    <a:pt x="18161" y="7034"/>
                  </a:lnTo>
                  <a:lnTo>
                    <a:pt x="18098" y="6721"/>
                  </a:lnTo>
                  <a:lnTo>
                    <a:pt x="18005" y="6440"/>
                  </a:lnTo>
                  <a:lnTo>
                    <a:pt x="17817" y="6158"/>
                  </a:lnTo>
                  <a:lnTo>
                    <a:pt x="17598" y="5908"/>
                  </a:lnTo>
                  <a:lnTo>
                    <a:pt x="17317" y="5721"/>
                  </a:lnTo>
                  <a:lnTo>
                    <a:pt x="15535" y="4689"/>
                  </a:lnTo>
                  <a:lnTo>
                    <a:pt x="14504" y="4064"/>
                  </a:lnTo>
                  <a:lnTo>
                    <a:pt x="13410" y="3376"/>
                  </a:lnTo>
                  <a:lnTo>
                    <a:pt x="12285" y="2657"/>
                  </a:lnTo>
                  <a:lnTo>
                    <a:pt x="11159" y="1907"/>
                  </a:lnTo>
                  <a:lnTo>
                    <a:pt x="10034" y="1126"/>
                  </a:lnTo>
                  <a:lnTo>
                    <a:pt x="9003" y="313"/>
                  </a:lnTo>
                  <a:lnTo>
                    <a:pt x="8753" y="157"/>
                  </a:lnTo>
                  <a:lnTo>
                    <a:pt x="8471" y="63"/>
                  </a:lnTo>
                  <a:lnTo>
                    <a:pt x="819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4693080" y="747933"/>
              <a:ext cx="1339420" cy="796876"/>
            </a:xfrm>
            <a:custGeom>
              <a:rect b="b" l="l" r="r" t="t"/>
              <a:pathLst>
                <a:path extrusionOk="0" h="8815" w="14817">
                  <a:moveTo>
                    <a:pt x="6033" y="0"/>
                  </a:moveTo>
                  <a:lnTo>
                    <a:pt x="5752" y="31"/>
                  </a:lnTo>
                  <a:lnTo>
                    <a:pt x="5502" y="63"/>
                  </a:lnTo>
                  <a:lnTo>
                    <a:pt x="5220" y="125"/>
                  </a:lnTo>
                  <a:lnTo>
                    <a:pt x="4970" y="250"/>
                  </a:lnTo>
                  <a:lnTo>
                    <a:pt x="500" y="2532"/>
                  </a:lnTo>
                  <a:lnTo>
                    <a:pt x="375" y="2626"/>
                  </a:lnTo>
                  <a:lnTo>
                    <a:pt x="282" y="2688"/>
                  </a:lnTo>
                  <a:lnTo>
                    <a:pt x="125" y="2876"/>
                  </a:lnTo>
                  <a:lnTo>
                    <a:pt x="31" y="3126"/>
                  </a:lnTo>
                  <a:lnTo>
                    <a:pt x="0" y="3345"/>
                  </a:lnTo>
                  <a:lnTo>
                    <a:pt x="0" y="3595"/>
                  </a:lnTo>
                  <a:lnTo>
                    <a:pt x="94" y="3814"/>
                  </a:lnTo>
                  <a:lnTo>
                    <a:pt x="250" y="4032"/>
                  </a:lnTo>
                  <a:lnTo>
                    <a:pt x="344" y="4126"/>
                  </a:lnTo>
                  <a:lnTo>
                    <a:pt x="469" y="4189"/>
                  </a:lnTo>
                  <a:lnTo>
                    <a:pt x="7940" y="8502"/>
                  </a:lnTo>
                  <a:lnTo>
                    <a:pt x="8221" y="8627"/>
                  </a:lnTo>
                  <a:lnTo>
                    <a:pt x="8502" y="8721"/>
                  </a:lnTo>
                  <a:lnTo>
                    <a:pt x="8784" y="8784"/>
                  </a:lnTo>
                  <a:lnTo>
                    <a:pt x="9065" y="8815"/>
                  </a:lnTo>
                  <a:lnTo>
                    <a:pt x="9346" y="8784"/>
                  </a:lnTo>
                  <a:lnTo>
                    <a:pt x="9627" y="8721"/>
                  </a:lnTo>
                  <a:lnTo>
                    <a:pt x="9909" y="8627"/>
                  </a:lnTo>
                  <a:lnTo>
                    <a:pt x="10159" y="8502"/>
                  </a:lnTo>
                  <a:lnTo>
                    <a:pt x="14347" y="6095"/>
                  </a:lnTo>
                  <a:lnTo>
                    <a:pt x="14566" y="5939"/>
                  </a:lnTo>
                  <a:lnTo>
                    <a:pt x="14691" y="5752"/>
                  </a:lnTo>
                  <a:lnTo>
                    <a:pt x="14785" y="5501"/>
                  </a:lnTo>
                  <a:lnTo>
                    <a:pt x="14816" y="5283"/>
                  </a:lnTo>
                  <a:lnTo>
                    <a:pt x="14785" y="5033"/>
                  </a:lnTo>
                  <a:lnTo>
                    <a:pt x="14691" y="4814"/>
                  </a:lnTo>
                  <a:lnTo>
                    <a:pt x="14566" y="4626"/>
                  </a:lnTo>
                  <a:lnTo>
                    <a:pt x="14347" y="4470"/>
                  </a:lnTo>
                  <a:lnTo>
                    <a:pt x="7064" y="313"/>
                  </a:lnTo>
                  <a:lnTo>
                    <a:pt x="6814" y="188"/>
                  </a:lnTo>
                  <a:lnTo>
                    <a:pt x="6564" y="94"/>
                  </a:lnTo>
                  <a:lnTo>
                    <a:pt x="6314" y="31"/>
                  </a:lnTo>
                  <a:lnTo>
                    <a:pt x="6033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3240710" y="1883744"/>
              <a:ext cx="3266514" cy="1980935"/>
            </a:xfrm>
            <a:custGeom>
              <a:rect b="b" l="l" r="r" t="t"/>
              <a:pathLst>
                <a:path extrusionOk="0" h="21913" w="36135">
                  <a:moveTo>
                    <a:pt x="36134" y="1"/>
                  </a:moveTo>
                  <a:lnTo>
                    <a:pt x="26632" y="5908"/>
                  </a:lnTo>
                  <a:lnTo>
                    <a:pt x="22162" y="8690"/>
                  </a:lnTo>
                  <a:lnTo>
                    <a:pt x="20287" y="9847"/>
                  </a:lnTo>
                  <a:lnTo>
                    <a:pt x="19506" y="10816"/>
                  </a:lnTo>
                  <a:lnTo>
                    <a:pt x="19412" y="10878"/>
                  </a:lnTo>
                  <a:lnTo>
                    <a:pt x="19130" y="11066"/>
                  </a:lnTo>
                  <a:lnTo>
                    <a:pt x="18630" y="11347"/>
                  </a:lnTo>
                  <a:lnTo>
                    <a:pt x="18349" y="11472"/>
                  </a:lnTo>
                  <a:lnTo>
                    <a:pt x="17974" y="11628"/>
                  </a:lnTo>
                  <a:lnTo>
                    <a:pt x="17599" y="11753"/>
                  </a:lnTo>
                  <a:lnTo>
                    <a:pt x="17161" y="11878"/>
                  </a:lnTo>
                  <a:lnTo>
                    <a:pt x="16692" y="11972"/>
                  </a:lnTo>
                  <a:lnTo>
                    <a:pt x="16161" y="12066"/>
                  </a:lnTo>
                  <a:lnTo>
                    <a:pt x="15598" y="12097"/>
                  </a:lnTo>
                  <a:lnTo>
                    <a:pt x="15004" y="12129"/>
                  </a:lnTo>
                  <a:lnTo>
                    <a:pt x="14379" y="12097"/>
                  </a:lnTo>
                  <a:lnTo>
                    <a:pt x="13692" y="12004"/>
                  </a:lnTo>
                  <a:lnTo>
                    <a:pt x="13067" y="11910"/>
                  </a:lnTo>
                  <a:lnTo>
                    <a:pt x="12379" y="11785"/>
                  </a:lnTo>
                  <a:lnTo>
                    <a:pt x="11660" y="11628"/>
                  </a:lnTo>
                  <a:lnTo>
                    <a:pt x="10910" y="11410"/>
                  </a:lnTo>
                  <a:lnTo>
                    <a:pt x="10128" y="11191"/>
                  </a:lnTo>
                  <a:lnTo>
                    <a:pt x="9316" y="10878"/>
                  </a:lnTo>
                  <a:lnTo>
                    <a:pt x="8534" y="10503"/>
                  </a:lnTo>
                  <a:lnTo>
                    <a:pt x="7721" y="10097"/>
                  </a:lnTo>
                  <a:lnTo>
                    <a:pt x="6940" y="9565"/>
                  </a:lnTo>
                  <a:lnTo>
                    <a:pt x="6565" y="9284"/>
                  </a:lnTo>
                  <a:lnTo>
                    <a:pt x="6190" y="9003"/>
                  </a:lnTo>
                  <a:lnTo>
                    <a:pt x="5784" y="8659"/>
                  </a:lnTo>
                  <a:lnTo>
                    <a:pt x="5440" y="8315"/>
                  </a:lnTo>
                  <a:lnTo>
                    <a:pt x="5065" y="7940"/>
                  </a:lnTo>
                  <a:lnTo>
                    <a:pt x="4721" y="7565"/>
                  </a:lnTo>
                  <a:lnTo>
                    <a:pt x="4377" y="7127"/>
                  </a:lnTo>
                  <a:lnTo>
                    <a:pt x="4033" y="6690"/>
                  </a:lnTo>
                  <a:lnTo>
                    <a:pt x="3721" y="6221"/>
                  </a:lnTo>
                  <a:lnTo>
                    <a:pt x="3408" y="5690"/>
                  </a:lnTo>
                  <a:lnTo>
                    <a:pt x="3095" y="5158"/>
                  </a:lnTo>
                  <a:lnTo>
                    <a:pt x="2814" y="4596"/>
                  </a:lnTo>
                  <a:lnTo>
                    <a:pt x="2564" y="4002"/>
                  </a:lnTo>
                  <a:lnTo>
                    <a:pt x="2314" y="3376"/>
                  </a:lnTo>
                  <a:lnTo>
                    <a:pt x="2033" y="3720"/>
                  </a:lnTo>
                  <a:lnTo>
                    <a:pt x="188" y="8096"/>
                  </a:lnTo>
                  <a:lnTo>
                    <a:pt x="157" y="8284"/>
                  </a:lnTo>
                  <a:lnTo>
                    <a:pt x="95" y="8847"/>
                  </a:lnTo>
                  <a:lnTo>
                    <a:pt x="32" y="9722"/>
                  </a:lnTo>
                  <a:lnTo>
                    <a:pt x="1" y="10847"/>
                  </a:lnTo>
                  <a:lnTo>
                    <a:pt x="1" y="11503"/>
                  </a:lnTo>
                  <a:lnTo>
                    <a:pt x="63" y="12191"/>
                  </a:lnTo>
                  <a:lnTo>
                    <a:pt x="126" y="12941"/>
                  </a:lnTo>
                  <a:lnTo>
                    <a:pt x="220" y="13723"/>
                  </a:lnTo>
                  <a:lnTo>
                    <a:pt x="376" y="14535"/>
                  </a:lnTo>
                  <a:lnTo>
                    <a:pt x="564" y="15348"/>
                  </a:lnTo>
                  <a:lnTo>
                    <a:pt x="814" y="16192"/>
                  </a:lnTo>
                  <a:lnTo>
                    <a:pt x="1095" y="17067"/>
                  </a:lnTo>
                  <a:lnTo>
                    <a:pt x="9472" y="21912"/>
                  </a:lnTo>
                  <a:lnTo>
                    <a:pt x="9566" y="21725"/>
                  </a:lnTo>
                  <a:lnTo>
                    <a:pt x="9878" y="21256"/>
                  </a:lnTo>
                  <a:lnTo>
                    <a:pt x="10410" y="20599"/>
                  </a:lnTo>
                  <a:lnTo>
                    <a:pt x="10753" y="20193"/>
                  </a:lnTo>
                  <a:lnTo>
                    <a:pt x="11129" y="19787"/>
                  </a:lnTo>
                  <a:lnTo>
                    <a:pt x="11597" y="19349"/>
                  </a:lnTo>
                  <a:lnTo>
                    <a:pt x="12066" y="18943"/>
                  </a:lnTo>
                  <a:lnTo>
                    <a:pt x="12598" y="18505"/>
                  </a:lnTo>
                  <a:lnTo>
                    <a:pt x="13192" y="18130"/>
                  </a:lnTo>
                  <a:lnTo>
                    <a:pt x="13848" y="17755"/>
                  </a:lnTo>
                  <a:lnTo>
                    <a:pt x="14536" y="17442"/>
                  </a:lnTo>
                  <a:lnTo>
                    <a:pt x="15255" y="17161"/>
                  </a:lnTo>
                  <a:lnTo>
                    <a:pt x="15630" y="17036"/>
                  </a:lnTo>
                  <a:lnTo>
                    <a:pt x="16036" y="16942"/>
                  </a:lnTo>
                  <a:lnTo>
                    <a:pt x="16411" y="16848"/>
                  </a:lnTo>
                  <a:lnTo>
                    <a:pt x="16786" y="16786"/>
                  </a:lnTo>
                  <a:lnTo>
                    <a:pt x="17505" y="16755"/>
                  </a:lnTo>
                  <a:lnTo>
                    <a:pt x="18130" y="16755"/>
                  </a:lnTo>
                  <a:lnTo>
                    <a:pt x="18724" y="16848"/>
                  </a:lnTo>
                  <a:lnTo>
                    <a:pt x="19224" y="16973"/>
                  </a:lnTo>
                  <a:lnTo>
                    <a:pt x="19693" y="17130"/>
                  </a:lnTo>
                  <a:lnTo>
                    <a:pt x="20099" y="17349"/>
                  </a:lnTo>
                  <a:lnTo>
                    <a:pt x="20475" y="17567"/>
                  </a:lnTo>
                  <a:lnTo>
                    <a:pt x="20756" y="17786"/>
                  </a:lnTo>
                  <a:lnTo>
                    <a:pt x="21037" y="18036"/>
                  </a:lnTo>
                  <a:lnTo>
                    <a:pt x="21225" y="18255"/>
                  </a:lnTo>
                  <a:lnTo>
                    <a:pt x="21412" y="18474"/>
                  </a:lnTo>
                  <a:lnTo>
                    <a:pt x="21631" y="18786"/>
                  </a:lnTo>
                  <a:lnTo>
                    <a:pt x="21694" y="18911"/>
                  </a:lnTo>
                  <a:lnTo>
                    <a:pt x="34790" y="11347"/>
                  </a:lnTo>
                  <a:lnTo>
                    <a:pt x="361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4647882" y="3494309"/>
              <a:ext cx="584962" cy="847771"/>
            </a:xfrm>
            <a:custGeom>
              <a:rect b="b" l="l" r="r" t="t"/>
              <a:pathLst>
                <a:path extrusionOk="0" h="9378" w="6471">
                  <a:moveTo>
                    <a:pt x="4189" y="0"/>
                  </a:moveTo>
                  <a:lnTo>
                    <a:pt x="3876" y="94"/>
                  </a:lnTo>
                  <a:lnTo>
                    <a:pt x="3563" y="219"/>
                  </a:lnTo>
                  <a:lnTo>
                    <a:pt x="3220" y="376"/>
                  </a:lnTo>
                  <a:lnTo>
                    <a:pt x="2907" y="594"/>
                  </a:lnTo>
                  <a:lnTo>
                    <a:pt x="2563" y="844"/>
                  </a:lnTo>
                  <a:lnTo>
                    <a:pt x="2251" y="1126"/>
                  </a:lnTo>
                  <a:lnTo>
                    <a:pt x="1969" y="1438"/>
                  </a:lnTo>
                  <a:lnTo>
                    <a:pt x="1688" y="1782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376"/>
                  </a:lnTo>
                  <a:lnTo>
                    <a:pt x="531" y="3814"/>
                  </a:lnTo>
                  <a:lnTo>
                    <a:pt x="375" y="4283"/>
                  </a:lnTo>
                  <a:lnTo>
                    <a:pt x="250" y="4720"/>
                  </a:lnTo>
                  <a:lnTo>
                    <a:pt x="125" y="5189"/>
                  </a:lnTo>
                  <a:lnTo>
                    <a:pt x="63" y="5658"/>
                  </a:lnTo>
                  <a:lnTo>
                    <a:pt x="0" y="6096"/>
                  </a:lnTo>
                  <a:lnTo>
                    <a:pt x="0" y="6564"/>
                  </a:lnTo>
                  <a:lnTo>
                    <a:pt x="0" y="7002"/>
                  </a:lnTo>
                  <a:lnTo>
                    <a:pt x="63" y="7377"/>
                  </a:lnTo>
                  <a:lnTo>
                    <a:pt x="125" y="7752"/>
                  </a:lnTo>
                  <a:lnTo>
                    <a:pt x="250" y="8096"/>
                  </a:lnTo>
                  <a:lnTo>
                    <a:pt x="375" y="8377"/>
                  </a:lnTo>
                  <a:lnTo>
                    <a:pt x="531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1"/>
                  </a:lnTo>
                  <a:lnTo>
                    <a:pt x="1407" y="9315"/>
                  </a:lnTo>
                  <a:lnTo>
                    <a:pt x="1688" y="9378"/>
                  </a:lnTo>
                  <a:lnTo>
                    <a:pt x="2251" y="9378"/>
                  </a:lnTo>
                  <a:lnTo>
                    <a:pt x="2563" y="9284"/>
                  </a:lnTo>
                  <a:lnTo>
                    <a:pt x="2907" y="9159"/>
                  </a:lnTo>
                  <a:lnTo>
                    <a:pt x="3220" y="9003"/>
                  </a:lnTo>
                  <a:lnTo>
                    <a:pt x="3563" y="8784"/>
                  </a:lnTo>
                  <a:lnTo>
                    <a:pt x="3876" y="8534"/>
                  </a:lnTo>
                  <a:lnTo>
                    <a:pt x="4189" y="8252"/>
                  </a:lnTo>
                  <a:lnTo>
                    <a:pt x="4470" y="7940"/>
                  </a:lnTo>
                  <a:lnTo>
                    <a:pt x="4751" y="7596"/>
                  </a:lnTo>
                  <a:lnTo>
                    <a:pt x="5033" y="7221"/>
                  </a:lnTo>
                  <a:lnTo>
                    <a:pt x="5283" y="6815"/>
                  </a:lnTo>
                  <a:lnTo>
                    <a:pt x="5501" y="6408"/>
                  </a:lnTo>
                  <a:lnTo>
                    <a:pt x="5720" y="6002"/>
                  </a:lnTo>
                  <a:lnTo>
                    <a:pt x="5908" y="5564"/>
                  </a:lnTo>
                  <a:lnTo>
                    <a:pt x="6064" y="5095"/>
                  </a:lnTo>
                  <a:lnTo>
                    <a:pt x="6220" y="4658"/>
                  </a:lnTo>
                  <a:lnTo>
                    <a:pt x="6314" y="4189"/>
                  </a:lnTo>
                  <a:lnTo>
                    <a:pt x="6408" y="3720"/>
                  </a:lnTo>
                  <a:lnTo>
                    <a:pt x="6439" y="3282"/>
                  </a:lnTo>
                  <a:lnTo>
                    <a:pt x="6470" y="2814"/>
                  </a:lnTo>
                  <a:lnTo>
                    <a:pt x="6439" y="2376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282"/>
                  </a:lnTo>
                  <a:lnTo>
                    <a:pt x="6064" y="1001"/>
                  </a:lnTo>
                  <a:lnTo>
                    <a:pt x="5908" y="719"/>
                  </a:lnTo>
                  <a:lnTo>
                    <a:pt x="5720" y="501"/>
                  </a:lnTo>
                  <a:lnTo>
                    <a:pt x="5501" y="313"/>
                  </a:lnTo>
                  <a:lnTo>
                    <a:pt x="5283" y="157"/>
                  </a:lnTo>
                  <a:lnTo>
                    <a:pt x="5033" y="63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4755181" y="3652500"/>
              <a:ext cx="367466" cy="531371"/>
            </a:xfrm>
            <a:custGeom>
              <a:rect b="b" l="l" r="r" t="t"/>
              <a:pathLst>
                <a:path extrusionOk="0" h="5878" w="4065">
                  <a:moveTo>
                    <a:pt x="2626" y="1"/>
                  </a:moveTo>
                  <a:lnTo>
                    <a:pt x="2439" y="63"/>
                  </a:lnTo>
                  <a:lnTo>
                    <a:pt x="2251" y="126"/>
                  </a:lnTo>
                  <a:lnTo>
                    <a:pt x="2033" y="251"/>
                  </a:lnTo>
                  <a:lnTo>
                    <a:pt x="1814" y="376"/>
                  </a:lnTo>
                  <a:lnTo>
                    <a:pt x="1626" y="532"/>
                  </a:lnTo>
                  <a:lnTo>
                    <a:pt x="1439" y="720"/>
                  </a:lnTo>
                  <a:lnTo>
                    <a:pt x="1251" y="907"/>
                  </a:lnTo>
                  <a:lnTo>
                    <a:pt x="907" y="1345"/>
                  </a:lnTo>
                  <a:lnTo>
                    <a:pt x="595" y="1845"/>
                  </a:lnTo>
                  <a:lnTo>
                    <a:pt x="345" y="2408"/>
                  </a:lnTo>
                  <a:lnTo>
                    <a:pt x="157" y="2970"/>
                  </a:lnTo>
                  <a:lnTo>
                    <a:pt x="63" y="3533"/>
                  </a:lnTo>
                  <a:lnTo>
                    <a:pt x="32" y="3814"/>
                  </a:lnTo>
                  <a:lnTo>
                    <a:pt x="1" y="4096"/>
                  </a:lnTo>
                  <a:lnTo>
                    <a:pt x="32" y="4377"/>
                  </a:lnTo>
                  <a:lnTo>
                    <a:pt x="63" y="4627"/>
                  </a:lnTo>
                  <a:lnTo>
                    <a:pt x="95" y="4877"/>
                  </a:lnTo>
                  <a:lnTo>
                    <a:pt x="157" y="5065"/>
                  </a:lnTo>
                  <a:lnTo>
                    <a:pt x="251" y="5252"/>
                  </a:lnTo>
                  <a:lnTo>
                    <a:pt x="345" y="5408"/>
                  </a:lnTo>
                  <a:lnTo>
                    <a:pt x="470" y="5565"/>
                  </a:lnTo>
                  <a:lnTo>
                    <a:pt x="595" y="5690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4" y="5877"/>
                  </a:lnTo>
                  <a:lnTo>
                    <a:pt x="1439" y="5877"/>
                  </a:lnTo>
                  <a:lnTo>
                    <a:pt x="1626" y="5815"/>
                  </a:lnTo>
                  <a:lnTo>
                    <a:pt x="1814" y="5752"/>
                  </a:lnTo>
                  <a:lnTo>
                    <a:pt x="2033" y="5658"/>
                  </a:lnTo>
                  <a:lnTo>
                    <a:pt x="2251" y="5502"/>
                  </a:lnTo>
                  <a:lnTo>
                    <a:pt x="2439" y="5346"/>
                  </a:lnTo>
                  <a:lnTo>
                    <a:pt x="2626" y="5158"/>
                  </a:lnTo>
                  <a:lnTo>
                    <a:pt x="2814" y="4971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1" y="3470"/>
                  </a:lnTo>
                  <a:lnTo>
                    <a:pt x="3908" y="2908"/>
                  </a:lnTo>
                  <a:lnTo>
                    <a:pt x="4033" y="2345"/>
                  </a:lnTo>
                  <a:lnTo>
                    <a:pt x="4064" y="2064"/>
                  </a:lnTo>
                  <a:lnTo>
                    <a:pt x="4064" y="1783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1" y="1032"/>
                  </a:lnTo>
                  <a:lnTo>
                    <a:pt x="3908" y="814"/>
                  </a:lnTo>
                  <a:lnTo>
                    <a:pt x="3814" y="626"/>
                  </a:lnTo>
                  <a:lnTo>
                    <a:pt x="3721" y="470"/>
                  </a:lnTo>
                  <a:lnTo>
                    <a:pt x="3595" y="313"/>
                  </a:lnTo>
                  <a:lnTo>
                    <a:pt x="3470" y="188"/>
                  </a:lnTo>
                  <a:lnTo>
                    <a:pt x="3314" y="95"/>
                  </a:lnTo>
                  <a:lnTo>
                    <a:pt x="3158" y="32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4780672" y="3686398"/>
              <a:ext cx="316572" cy="463571"/>
            </a:xfrm>
            <a:custGeom>
              <a:rect b="b" l="l" r="r" t="t"/>
              <a:pathLst>
                <a:path extrusionOk="0" h="5128" w="3502">
                  <a:moveTo>
                    <a:pt x="2438" y="1"/>
                  </a:moveTo>
                  <a:lnTo>
                    <a:pt x="2282" y="32"/>
                  </a:lnTo>
                  <a:lnTo>
                    <a:pt x="2094" y="63"/>
                  </a:lnTo>
                  <a:lnTo>
                    <a:pt x="1938" y="126"/>
                  </a:lnTo>
                  <a:lnTo>
                    <a:pt x="1751" y="220"/>
                  </a:lnTo>
                  <a:lnTo>
                    <a:pt x="1563" y="345"/>
                  </a:lnTo>
                  <a:lnTo>
                    <a:pt x="1407" y="470"/>
                  </a:lnTo>
                  <a:lnTo>
                    <a:pt x="1063" y="814"/>
                  </a:lnTo>
                  <a:lnTo>
                    <a:pt x="782" y="1189"/>
                  </a:lnTo>
                  <a:lnTo>
                    <a:pt x="500" y="1626"/>
                  </a:lnTo>
                  <a:lnTo>
                    <a:pt x="313" y="2095"/>
                  </a:lnTo>
                  <a:lnTo>
                    <a:pt x="125" y="2595"/>
                  </a:lnTo>
                  <a:lnTo>
                    <a:pt x="31" y="3095"/>
                  </a:lnTo>
                  <a:lnTo>
                    <a:pt x="0" y="3564"/>
                  </a:lnTo>
                  <a:lnTo>
                    <a:pt x="0" y="3814"/>
                  </a:lnTo>
                  <a:lnTo>
                    <a:pt x="31" y="4033"/>
                  </a:lnTo>
                  <a:lnTo>
                    <a:pt x="63" y="4221"/>
                  </a:lnTo>
                  <a:lnTo>
                    <a:pt x="125" y="4408"/>
                  </a:lnTo>
                  <a:lnTo>
                    <a:pt x="219" y="4565"/>
                  </a:lnTo>
                  <a:lnTo>
                    <a:pt x="313" y="4721"/>
                  </a:lnTo>
                  <a:lnTo>
                    <a:pt x="407" y="4846"/>
                  </a:lnTo>
                  <a:lnTo>
                    <a:pt x="500" y="4940"/>
                  </a:lnTo>
                  <a:lnTo>
                    <a:pt x="625" y="5002"/>
                  </a:lnTo>
                  <a:lnTo>
                    <a:pt x="782" y="5065"/>
                  </a:lnTo>
                  <a:lnTo>
                    <a:pt x="907" y="5096"/>
                  </a:lnTo>
                  <a:lnTo>
                    <a:pt x="1063" y="5127"/>
                  </a:lnTo>
                  <a:lnTo>
                    <a:pt x="1219" y="5096"/>
                  </a:lnTo>
                  <a:lnTo>
                    <a:pt x="1407" y="5065"/>
                  </a:lnTo>
                  <a:lnTo>
                    <a:pt x="1563" y="5002"/>
                  </a:lnTo>
                  <a:lnTo>
                    <a:pt x="1751" y="4908"/>
                  </a:lnTo>
                  <a:lnTo>
                    <a:pt x="1938" y="4783"/>
                  </a:lnTo>
                  <a:lnTo>
                    <a:pt x="2094" y="4658"/>
                  </a:lnTo>
                  <a:lnTo>
                    <a:pt x="2438" y="4314"/>
                  </a:lnTo>
                  <a:lnTo>
                    <a:pt x="2751" y="3939"/>
                  </a:lnTo>
                  <a:lnTo>
                    <a:pt x="3001" y="3502"/>
                  </a:lnTo>
                  <a:lnTo>
                    <a:pt x="3220" y="3033"/>
                  </a:lnTo>
                  <a:lnTo>
                    <a:pt x="3376" y="2533"/>
                  </a:lnTo>
                  <a:lnTo>
                    <a:pt x="3470" y="2033"/>
                  </a:lnTo>
                  <a:lnTo>
                    <a:pt x="3501" y="1564"/>
                  </a:lnTo>
                  <a:lnTo>
                    <a:pt x="3501" y="1314"/>
                  </a:lnTo>
                  <a:lnTo>
                    <a:pt x="3470" y="1095"/>
                  </a:lnTo>
                  <a:lnTo>
                    <a:pt x="3439" y="907"/>
                  </a:lnTo>
                  <a:lnTo>
                    <a:pt x="3376" y="720"/>
                  </a:lnTo>
                  <a:lnTo>
                    <a:pt x="3282" y="564"/>
                  </a:lnTo>
                  <a:lnTo>
                    <a:pt x="3220" y="407"/>
                  </a:lnTo>
                  <a:lnTo>
                    <a:pt x="3095" y="282"/>
                  </a:lnTo>
                  <a:lnTo>
                    <a:pt x="3001" y="188"/>
                  </a:lnTo>
                  <a:lnTo>
                    <a:pt x="2876" y="126"/>
                  </a:lnTo>
                  <a:lnTo>
                    <a:pt x="2751" y="63"/>
                  </a:lnTo>
                  <a:lnTo>
                    <a:pt x="2595" y="32"/>
                  </a:lnTo>
                  <a:lnTo>
                    <a:pt x="2438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4766480" y="3672297"/>
              <a:ext cx="344866" cy="491776"/>
            </a:xfrm>
            <a:custGeom>
              <a:rect b="b" l="l" r="r" t="t"/>
              <a:pathLst>
                <a:path extrusionOk="0" h="5440" w="3815">
                  <a:moveTo>
                    <a:pt x="3095" y="1"/>
                  </a:moveTo>
                  <a:lnTo>
                    <a:pt x="2439" y="1251"/>
                  </a:lnTo>
                  <a:lnTo>
                    <a:pt x="2345" y="1345"/>
                  </a:lnTo>
                  <a:lnTo>
                    <a:pt x="2251" y="1376"/>
                  </a:lnTo>
                  <a:lnTo>
                    <a:pt x="2220" y="1376"/>
                  </a:lnTo>
                  <a:lnTo>
                    <a:pt x="2189" y="1345"/>
                  </a:lnTo>
                  <a:lnTo>
                    <a:pt x="2158" y="1251"/>
                  </a:lnTo>
                  <a:lnTo>
                    <a:pt x="2158" y="32"/>
                  </a:lnTo>
                  <a:lnTo>
                    <a:pt x="1658" y="313"/>
                  </a:lnTo>
                  <a:lnTo>
                    <a:pt x="1658" y="1532"/>
                  </a:lnTo>
                  <a:lnTo>
                    <a:pt x="1626" y="1689"/>
                  </a:lnTo>
                  <a:lnTo>
                    <a:pt x="1564" y="1782"/>
                  </a:lnTo>
                  <a:lnTo>
                    <a:pt x="1470" y="1845"/>
                  </a:lnTo>
                  <a:lnTo>
                    <a:pt x="1439" y="1876"/>
                  </a:lnTo>
                  <a:lnTo>
                    <a:pt x="1376" y="1845"/>
                  </a:lnTo>
                  <a:lnTo>
                    <a:pt x="751" y="1345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4" y="2564"/>
                  </a:lnTo>
                  <a:lnTo>
                    <a:pt x="1064" y="2626"/>
                  </a:lnTo>
                  <a:lnTo>
                    <a:pt x="1064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470"/>
                  </a:lnTo>
                  <a:lnTo>
                    <a:pt x="1" y="4158"/>
                  </a:lnTo>
                  <a:lnTo>
                    <a:pt x="907" y="3627"/>
                  </a:lnTo>
                  <a:lnTo>
                    <a:pt x="1001" y="3627"/>
                  </a:lnTo>
                  <a:lnTo>
                    <a:pt x="1064" y="3689"/>
                  </a:lnTo>
                  <a:lnTo>
                    <a:pt x="1064" y="3783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4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8" y="4189"/>
                  </a:lnTo>
                  <a:lnTo>
                    <a:pt x="1658" y="5408"/>
                  </a:lnTo>
                  <a:lnTo>
                    <a:pt x="2158" y="5127"/>
                  </a:lnTo>
                  <a:lnTo>
                    <a:pt x="2158" y="3908"/>
                  </a:lnTo>
                  <a:lnTo>
                    <a:pt x="2189" y="3752"/>
                  </a:lnTo>
                  <a:lnTo>
                    <a:pt x="2251" y="3658"/>
                  </a:lnTo>
                  <a:lnTo>
                    <a:pt x="2345" y="3595"/>
                  </a:lnTo>
                  <a:lnTo>
                    <a:pt x="2408" y="3564"/>
                  </a:lnTo>
                  <a:lnTo>
                    <a:pt x="2439" y="3595"/>
                  </a:lnTo>
                  <a:lnTo>
                    <a:pt x="3095" y="4095"/>
                  </a:lnTo>
                  <a:lnTo>
                    <a:pt x="3439" y="3408"/>
                  </a:lnTo>
                  <a:lnTo>
                    <a:pt x="2783" y="2908"/>
                  </a:lnTo>
                  <a:lnTo>
                    <a:pt x="2752" y="2876"/>
                  </a:lnTo>
                  <a:lnTo>
                    <a:pt x="2752" y="2814"/>
                  </a:lnTo>
                  <a:lnTo>
                    <a:pt x="2752" y="2689"/>
                  </a:lnTo>
                  <a:lnTo>
                    <a:pt x="2814" y="2564"/>
                  </a:lnTo>
                  <a:lnTo>
                    <a:pt x="2908" y="2470"/>
                  </a:lnTo>
                  <a:lnTo>
                    <a:pt x="3814" y="1970"/>
                  </a:lnTo>
                  <a:lnTo>
                    <a:pt x="3814" y="1282"/>
                  </a:lnTo>
                  <a:lnTo>
                    <a:pt x="2908" y="1814"/>
                  </a:lnTo>
                  <a:lnTo>
                    <a:pt x="2814" y="1814"/>
                  </a:lnTo>
                  <a:lnTo>
                    <a:pt x="2752" y="1751"/>
                  </a:lnTo>
                  <a:lnTo>
                    <a:pt x="2752" y="1657"/>
                  </a:lnTo>
                  <a:lnTo>
                    <a:pt x="2783" y="1501"/>
                  </a:lnTo>
                  <a:lnTo>
                    <a:pt x="3439" y="282"/>
                  </a:lnTo>
                  <a:lnTo>
                    <a:pt x="30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4896467" y="3858781"/>
              <a:ext cx="84883" cy="118786"/>
            </a:xfrm>
            <a:custGeom>
              <a:rect b="b" l="l" r="r" t="t"/>
              <a:pathLst>
                <a:path extrusionOk="0" h="1314" w="939">
                  <a:moveTo>
                    <a:pt x="563" y="1"/>
                  </a:moveTo>
                  <a:lnTo>
                    <a:pt x="470" y="32"/>
                  </a:lnTo>
                  <a:lnTo>
                    <a:pt x="376" y="94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63" y="657"/>
                  </a:lnTo>
                  <a:lnTo>
                    <a:pt x="1" y="938"/>
                  </a:lnTo>
                  <a:lnTo>
                    <a:pt x="32" y="1032"/>
                  </a:lnTo>
                  <a:lnTo>
                    <a:pt x="63" y="1157"/>
                  </a:lnTo>
                  <a:lnTo>
                    <a:pt x="95" y="1220"/>
                  </a:lnTo>
                  <a:lnTo>
                    <a:pt x="157" y="1282"/>
                  </a:lnTo>
                  <a:lnTo>
                    <a:pt x="220" y="1313"/>
                  </a:lnTo>
                  <a:lnTo>
                    <a:pt x="376" y="1313"/>
                  </a:lnTo>
                  <a:lnTo>
                    <a:pt x="470" y="1282"/>
                  </a:lnTo>
                  <a:lnTo>
                    <a:pt x="563" y="1220"/>
                  </a:lnTo>
                  <a:lnTo>
                    <a:pt x="657" y="1126"/>
                  </a:lnTo>
                  <a:lnTo>
                    <a:pt x="813" y="907"/>
                  </a:lnTo>
                  <a:lnTo>
                    <a:pt x="907" y="657"/>
                  </a:lnTo>
                  <a:lnTo>
                    <a:pt x="938" y="376"/>
                  </a:lnTo>
                  <a:lnTo>
                    <a:pt x="938" y="282"/>
                  </a:lnTo>
                  <a:lnTo>
                    <a:pt x="907" y="157"/>
                  </a:lnTo>
                  <a:lnTo>
                    <a:pt x="845" y="94"/>
                  </a:lnTo>
                  <a:lnTo>
                    <a:pt x="813" y="32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3353794" y="3047849"/>
              <a:ext cx="624556" cy="477674"/>
            </a:xfrm>
            <a:custGeom>
              <a:rect b="b" l="l" r="r" t="t"/>
              <a:pathLst>
                <a:path extrusionOk="0" h="5284" w="6909">
                  <a:moveTo>
                    <a:pt x="438" y="1"/>
                  </a:moveTo>
                  <a:lnTo>
                    <a:pt x="313" y="32"/>
                  </a:lnTo>
                  <a:lnTo>
                    <a:pt x="219" y="63"/>
                  </a:lnTo>
                  <a:lnTo>
                    <a:pt x="125" y="126"/>
                  </a:lnTo>
                  <a:lnTo>
                    <a:pt x="63" y="220"/>
                  </a:lnTo>
                  <a:lnTo>
                    <a:pt x="0" y="313"/>
                  </a:lnTo>
                  <a:lnTo>
                    <a:pt x="0" y="438"/>
                  </a:lnTo>
                  <a:lnTo>
                    <a:pt x="0" y="938"/>
                  </a:lnTo>
                  <a:lnTo>
                    <a:pt x="63" y="1501"/>
                  </a:lnTo>
                  <a:lnTo>
                    <a:pt x="188" y="2095"/>
                  </a:lnTo>
                  <a:lnTo>
                    <a:pt x="282" y="2376"/>
                  </a:lnTo>
                  <a:lnTo>
                    <a:pt x="375" y="2689"/>
                  </a:lnTo>
                  <a:lnTo>
                    <a:pt x="500" y="2939"/>
                  </a:lnTo>
                  <a:lnTo>
                    <a:pt x="657" y="3189"/>
                  </a:lnTo>
                  <a:lnTo>
                    <a:pt x="844" y="3408"/>
                  </a:lnTo>
                  <a:lnTo>
                    <a:pt x="1063" y="3627"/>
                  </a:lnTo>
                  <a:lnTo>
                    <a:pt x="1282" y="3877"/>
                  </a:lnTo>
                  <a:lnTo>
                    <a:pt x="1532" y="4064"/>
                  </a:lnTo>
                  <a:lnTo>
                    <a:pt x="2094" y="4471"/>
                  </a:lnTo>
                  <a:lnTo>
                    <a:pt x="2688" y="4783"/>
                  </a:lnTo>
                  <a:lnTo>
                    <a:pt x="3282" y="5033"/>
                  </a:lnTo>
                  <a:lnTo>
                    <a:pt x="3564" y="5127"/>
                  </a:lnTo>
                  <a:lnTo>
                    <a:pt x="3876" y="5189"/>
                  </a:lnTo>
                  <a:lnTo>
                    <a:pt x="4157" y="5252"/>
                  </a:lnTo>
                  <a:lnTo>
                    <a:pt x="4408" y="5283"/>
                  </a:lnTo>
                  <a:lnTo>
                    <a:pt x="4720" y="5283"/>
                  </a:lnTo>
                  <a:lnTo>
                    <a:pt x="5033" y="5221"/>
                  </a:lnTo>
                  <a:lnTo>
                    <a:pt x="5345" y="5158"/>
                  </a:lnTo>
                  <a:lnTo>
                    <a:pt x="5627" y="5033"/>
                  </a:lnTo>
                  <a:lnTo>
                    <a:pt x="5908" y="4908"/>
                  </a:lnTo>
                  <a:lnTo>
                    <a:pt x="6189" y="4783"/>
                  </a:lnTo>
                  <a:lnTo>
                    <a:pt x="6658" y="4502"/>
                  </a:lnTo>
                  <a:lnTo>
                    <a:pt x="6783" y="4377"/>
                  </a:lnTo>
                  <a:lnTo>
                    <a:pt x="6846" y="4252"/>
                  </a:lnTo>
                  <a:lnTo>
                    <a:pt x="6908" y="4127"/>
                  </a:lnTo>
                  <a:lnTo>
                    <a:pt x="6908" y="4002"/>
                  </a:lnTo>
                  <a:lnTo>
                    <a:pt x="6877" y="3845"/>
                  </a:lnTo>
                  <a:lnTo>
                    <a:pt x="6814" y="3720"/>
                  </a:lnTo>
                  <a:lnTo>
                    <a:pt x="6752" y="3595"/>
                  </a:lnTo>
                  <a:lnTo>
                    <a:pt x="6627" y="3502"/>
                  </a:lnTo>
                  <a:lnTo>
                    <a:pt x="657" y="63"/>
                  </a:lnTo>
                  <a:lnTo>
                    <a:pt x="532" y="32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5074454" y="1276291"/>
              <a:ext cx="1480711" cy="1497657"/>
            </a:xfrm>
            <a:custGeom>
              <a:rect b="b" l="l" r="r" t="t"/>
              <a:pathLst>
                <a:path extrusionOk="0" h="16567" w="16380">
                  <a:moveTo>
                    <a:pt x="15536" y="0"/>
                  </a:moveTo>
                  <a:lnTo>
                    <a:pt x="15286" y="32"/>
                  </a:lnTo>
                  <a:lnTo>
                    <a:pt x="15161" y="63"/>
                  </a:lnTo>
                  <a:lnTo>
                    <a:pt x="15036" y="125"/>
                  </a:lnTo>
                  <a:lnTo>
                    <a:pt x="8941" y="3657"/>
                  </a:lnTo>
                  <a:lnTo>
                    <a:pt x="8128" y="4158"/>
                  </a:lnTo>
                  <a:lnTo>
                    <a:pt x="7378" y="4689"/>
                  </a:lnTo>
                  <a:lnTo>
                    <a:pt x="6659" y="5314"/>
                  </a:lnTo>
                  <a:lnTo>
                    <a:pt x="6002" y="5970"/>
                  </a:lnTo>
                  <a:lnTo>
                    <a:pt x="5377" y="6658"/>
                  </a:lnTo>
                  <a:lnTo>
                    <a:pt x="4815" y="7408"/>
                  </a:lnTo>
                  <a:lnTo>
                    <a:pt x="4314" y="8190"/>
                  </a:lnTo>
                  <a:lnTo>
                    <a:pt x="3846" y="9002"/>
                  </a:lnTo>
                  <a:lnTo>
                    <a:pt x="1" y="16567"/>
                  </a:lnTo>
                  <a:lnTo>
                    <a:pt x="15848" y="6721"/>
                  </a:lnTo>
                  <a:lnTo>
                    <a:pt x="16380" y="969"/>
                  </a:lnTo>
                  <a:lnTo>
                    <a:pt x="16380" y="844"/>
                  </a:lnTo>
                  <a:lnTo>
                    <a:pt x="16349" y="719"/>
                  </a:lnTo>
                  <a:lnTo>
                    <a:pt x="16286" y="500"/>
                  </a:lnTo>
                  <a:lnTo>
                    <a:pt x="16161" y="282"/>
                  </a:lnTo>
                  <a:lnTo>
                    <a:pt x="15973" y="157"/>
                  </a:lnTo>
                  <a:lnTo>
                    <a:pt x="15755" y="32"/>
                  </a:lnTo>
                  <a:lnTo>
                    <a:pt x="15536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5147945" y="1883744"/>
              <a:ext cx="1359217" cy="1709645"/>
            </a:xfrm>
            <a:custGeom>
              <a:rect b="b" l="l" r="r" t="t"/>
              <a:pathLst>
                <a:path extrusionOk="0" h="18912" w="15036">
                  <a:moveTo>
                    <a:pt x="15035" y="1"/>
                  </a:moveTo>
                  <a:lnTo>
                    <a:pt x="14160" y="595"/>
                  </a:lnTo>
                  <a:lnTo>
                    <a:pt x="12941" y="10659"/>
                  </a:lnTo>
                  <a:lnTo>
                    <a:pt x="1" y="18099"/>
                  </a:lnTo>
                  <a:lnTo>
                    <a:pt x="282" y="18411"/>
                  </a:lnTo>
                  <a:lnTo>
                    <a:pt x="438" y="18661"/>
                  </a:lnTo>
                  <a:lnTo>
                    <a:pt x="595" y="18911"/>
                  </a:lnTo>
                  <a:lnTo>
                    <a:pt x="13691" y="11347"/>
                  </a:lnTo>
                  <a:lnTo>
                    <a:pt x="15035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5116849" y="2412102"/>
              <a:ext cx="1096431" cy="661366"/>
            </a:xfrm>
            <a:custGeom>
              <a:rect b="b" l="l" r="r" t="t"/>
              <a:pathLst>
                <a:path extrusionOk="0" h="7316" w="12129">
                  <a:moveTo>
                    <a:pt x="12129" y="1"/>
                  </a:moveTo>
                  <a:lnTo>
                    <a:pt x="563" y="6033"/>
                  </a:lnTo>
                  <a:lnTo>
                    <a:pt x="1" y="7002"/>
                  </a:lnTo>
                  <a:lnTo>
                    <a:pt x="563" y="7315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5023652" y="2954652"/>
              <a:ext cx="189383" cy="180890"/>
            </a:xfrm>
            <a:custGeom>
              <a:rect b="b" l="l" r="r" t="t"/>
              <a:pathLst>
                <a:path extrusionOk="0" h="2001" w="2095">
                  <a:moveTo>
                    <a:pt x="1657" y="0"/>
                  </a:moveTo>
                  <a:lnTo>
                    <a:pt x="1563" y="63"/>
                  </a:lnTo>
                  <a:lnTo>
                    <a:pt x="282" y="813"/>
                  </a:lnTo>
                  <a:lnTo>
                    <a:pt x="157" y="875"/>
                  </a:lnTo>
                  <a:lnTo>
                    <a:pt x="63" y="1000"/>
                  </a:lnTo>
                  <a:lnTo>
                    <a:pt x="32" y="1126"/>
                  </a:lnTo>
                  <a:lnTo>
                    <a:pt x="0" y="1282"/>
                  </a:lnTo>
                  <a:lnTo>
                    <a:pt x="0" y="1563"/>
                  </a:lnTo>
                  <a:lnTo>
                    <a:pt x="0" y="1688"/>
                  </a:lnTo>
                  <a:lnTo>
                    <a:pt x="32" y="1813"/>
                  </a:lnTo>
                  <a:lnTo>
                    <a:pt x="94" y="1907"/>
                  </a:lnTo>
                  <a:lnTo>
                    <a:pt x="157" y="1969"/>
                  </a:lnTo>
                  <a:lnTo>
                    <a:pt x="219" y="2001"/>
                  </a:lnTo>
                  <a:lnTo>
                    <a:pt x="407" y="2001"/>
                  </a:lnTo>
                  <a:lnTo>
                    <a:pt x="532" y="1938"/>
                  </a:lnTo>
                  <a:lnTo>
                    <a:pt x="1813" y="1219"/>
                  </a:lnTo>
                  <a:lnTo>
                    <a:pt x="1907" y="1126"/>
                  </a:lnTo>
                  <a:lnTo>
                    <a:pt x="2001" y="1000"/>
                  </a:lnTo>
                  <a:lnTo>
                    <a:pt x="2063" y="875"/>
                  </a:lnTo>
                  <a:lnTo>
                    <a:pt x="2095" y="719"/>
                  </a:lnTo>
                  <a:lnTo>
                    <a:pt x="2095" y="438"/>
                  </a:lnTo>
                  <a:lnTo>
                    <a:pt x="2063" y="313"/>
                  </a:lnTo>
                  <a:lnTo>
                    <a:pt x="2032" y="188"/>
                  </a:lnTo>
                  <a:lnTo>
                    <a:pt x="2001" y="125"/>
                  </a:lnTo>
                  <a:lnTo>
                    <a:pt x="1938" y="31"/>
                  </a:lnTo>
                  <a:lnTo>
                    <a:pt x="1845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3353794" y="2807670"/>
              <a:ext cx="822346" cy="488974"/>
            </a:xfrm>
            <a:custGeom>
              <a:rect b="b" l="l" r="r" t="t"/>
              <a:pathLst>
                <a:path extrusionOk="0" h="5409" w="9097">
                  <a:moveTo>
                    <a:pt x="313" y="1"/>
                  </a:moveTo>
                  <a:lnTo>
                    <a:pt x="0" y="220"/>
                  </a:lnTo>
                  <a:lnTo>
                    <a:pt x="94" y="407"/>
                  </a:lnTo>
                  <a:lnTo>
                    <a:pt x="469" y="876"/>
                  </a:lnTo>
                  <a:lnTo>
                    <a:pt x="750" y="1189"/>
                  </a:lnTo>
                  <a:lnTo>
                    <a:pt x="1125" y="1564"/>
                  </a:lnTo>
                  <a:lnTo>
                    <a:pt x="1532" y="1939"/>
                  </a:lnTo>
                  <a:lnTo>
                    <a:pt x="2032" y="2376"/>
                  </a:lnTo>
                  <a:lnTo>
                    <a:pt x="2626" y="2783"/>
                  </a:lnTo>
                  <a:lnTo>
                    <a:pt x="3282" y="3220"/>
                  </a:lnTo>
                  <a:lnTo>
                    <a:pt x="4032" y="3658"/>
                  </a:lnTo>
                  <a:lnTo>
                    <a:pt x="4845" y="4096"/>
                  </a:lnTo>
                  <a:lnTo>
                    <a:pt x="5752" y="4471"/>
                  </a:lnTo>
                  <a:lnTo>
                    <a:pt x="6752" y="4846"/>
                  </a:lnTo>
                  <a:lnTo>
                    <a:pt x="7846" y="5158"/>
                  </a:lnTo>
                  <a:lnTo>
                    <a:pt x="8408" y="5283"/>
                  </a:lnTo>
                  <a:lnTo>
                    <a:pt x="9034" y="5408"/>
                  </a:lnTo>
                  <a:lnTo>
                    <a:pt x="9096" y="5033"/>
                  </a:lnTo>
                  <a:lnTo>
                    <a:pt x="8502" y="4908"/>
                  </a:lnTo>
                  <a:lnTo>
                    <a:pt x="7940" y="4783"/>
                  </a:lnTo>
                  <a:lnTo>
                    <a:pt x="6877" y="4471"/>
                  </a:lnTo>
                  <a:lnTo>
                    <a:pt x="5908" y="4127"/>
                  </a:lnTo>
                  <a:lnTo>
                    <a:pt x="5001" y="3720"/>
                  </a:lnTo>
                  <a:lnTo>
                    <a:pt x="4220" y="3314"/>
                  </a:lnTo>
                  <a:lnTo>
                    <a:pt x="3501" y="2908"/>
                  </a:lnTo>
                  <a:lnTo>
                    <a:pt x="2845" y="2470"/>
                  </a:lnTo>
                  <a:lnTo>
                    <a:pt x="2282" y="2064"/>
                  </a:lnTo>
                  <a:lnTo>
                    <a:pt x="1813" y="1657"/>
                  </a:lnTo>
                  <a:lnTo>
                    <a:pt x="1376" y="1282"/>
                  </a:lnTo>
                  <a:lnTo>
                    <a:pt x="1063" y="907"/>
                  </a:lnTo>
                  <a:lnTo>
                    <a:pt x="782" y="626"/>
                  </a:lnTo>
                  <a:lnTo>
                    <a:pt x="438" y="157"/>
                  </a:lnTo>
                  <a:lnTo>
                    <a:pt x="344" y="63"/>
                  </a:lnTo>
                  <a:lnTo>
                    <a:pt x="313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5060353" y="2621185"/>
              <a:ext cx="316572" cy="226181"/>
            </a:xfrm>
            <a:custGeom>
              <a:rect b="b" l="l" r="r" t="t"/>
              <a:pathLst>
                <a:path extrusionOk="0" h="2502" w="3502">
                  <a:moveTo>
                    <a:pt x="1345" y="1"/>
                  </a:moveTo>
                  <a:lnTo>
                    <a:pt x="1157" y="32"/>
                  </a:lnTo>
                  <a:lnTo>
                    <a:pt x="1001" y="63"/>
                  </a:lnTo>
                  <a:lnTo>
                    <a:pt x="813" y="126"/>
                  </a:lnTo>
                  <a:lnTo>
                    <a:pt x="657" y="188"/>
                  </a:lnTo>
                  <a:lnTo>
                    <a:pt x="532" y="282"/>
                  </a:lnTo>
                  <a:lnTo>
                    <a:pt x="407" y="407"/>
                  </a:lnTo>
                  <a:lnTo>
                    <a:pt x="282" y="532"/>
                  </a:lnTo>
                  <a:lnTo>
                    <a:pt x="188" y="657"/>
                  </a:lnTo>
                  <a:lnTo>
                    <a:pt x="94" y="845"/>
                  </a:lnTo>
                  <a:lnTo>
                    <a:pt x="32" y="1001"/>
                  </a:lnTo>
                  <a:lnTo>
                    <a:pt x="1" y="1189"/>
                  </a:lnTo>
                  <a:lnTo>
                    <a:pt x="1" y="1376"/>
                  </a:lnTo>
                  <a:lnTo>
                    <a:pt x="1" y="1501"/>
                  </a:lnTo>
                  <a:lnTo>
                    <a:pt x="63" y="1626"/>
                  </a:lnTo>
                  <a:lnTo>
                    <a:pt x="126" y="1751"/>
                  </a:lnTo>
                  <a:lnTo>
                    <a:pt x="251" y="1814"/>
                  </a:lnTo>
                  <a:lnTo>
                    <a:pt x="813" y="2158"/>
                  </a:lnTo>
                  <a:lnTo>
                    <a:pt x="1157" y="2314"/>
                  </a:lnTo>
                  <a:lnTo>
                    <a:pt x="1501" y="2439"/>
                  </a:lnTo>
                  <a:lnTo>
                    <a:pt x="1845" y="2470"/>
                  </a:lnTo>
                  <a:lnTo>
                    <a:pt x="2220" y="2501"/>
                  </a:lnTo>
                  <a:lnTo>
                    <a:pt x="2876" y="2439"/>
                  </a:lnTo>
                  <a:lnTo>
                    <a:pt x="3033" y="2408"/>
                  </a:lnTo>
                  <a:lnTo>
                    <a:pt x="3189" y="2345"/>
                  </a:lnTo>
                  <a:lnTo>
                    <a:pt x="3314" y="2251"/>
                  </a:lnTo>
                  <a:lnTo>
                    <a:pt x="3408" y="2158"/>
                  </a:lnTo>
                  <a:lnTo>
                    <a:pt x="3470" y="2001"/>
                  </a:lnTo>
                  <a:lnTo>
                    <a:pt x="3501" y="1876"/>
                  </a:lnTo>
                  <a:lnTo>
                    <a:pt x="3501" y="1720"/>
                  </a:lnTo>
                  <a:lnTo>
                    <a:pt x="3470" y="1564"/>
                  </a:lnTo>
                  <a:lnTo>
                    <a:pt x="3314" y="1220"/>
                  </a:lnTo>
                  <a:lnTo>
                    <a:pt x="3095" y="939"/>
                  </a:lnTo>
                  <a:lnTo>
                    <a:pt x="2845" y="689"/>
                  </a:lnTo>
                  <a:lnTo>
                    <a:pt x="2533" y="470"/>
                  </a:lnTo>
                  <a:lnTo>
                    <a:pt x="2032" y="188"/>
                  </a:lnTo>
                  <a:lnTo>
                    <a:pt x="1876" y="95"/>
                  </a:lnTo>
                  <a:lnTo>
                    <a:pt x="1689" y="32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6676517" y="1115208"/>
              <a:ext cx="353364" cy="573678"/>
            </a:xfrm>
            <a:custGeom>
              <a:rect b="b" l="l" r="r" t="t"/>
              <a:pathLst>
                <a:path extrusionOk="0" h="6346" w="3909">
                  <a:moveTo>
                    <a:pt x="501" y="1"/>
                  </a:moveTo>
                  <a:lnTo>
                    <a:pt x="1" y="4752"/>
                  </a:lnTo>
                  <a:lnTo>
                    <a:pt x="1" y="4971"/>
                  </a:lnTo>
                  <a:lnTo>
                    <a:pt x="1" y="5189"/>
                  </a:lnTo>
                  <a:lnTo>
                    <a:pt x="63" y="5377"/>
                  </a:lnTo>
                  <a:lnTo>
                    <a:pt x="126" y="5564"/>
                  </a:lnTo>
                  <a:lnTo>
                    <a:pt x="220" y="5721"/>
                  </a:lnTo>
                  <a:lnTo>
                    <a:pt x="345" y="5877"/>
                  </a:lnTo>
                  <a:lnTo>
                    <a:pt x="501" y="6002"/>
                  </a:lnTo>
                  <a:lnTo>
                    <a:pt x="657" y="6127"/>
                  </a:lnTo>
                  <a:lnTo>
                    <a:pt x="814" y="6221"/>
                  </a:lnTo>
                  <a:lnTo>
                    <a:pt x="1001" y="6283"/>
                  </a:lnTo>
                  <a:lnTo>
                    <a:pt x="1157" y="6346"/>
                  </a:lnTo>
                  <a:lnTo>
                    <a:pt x="1564" y="6346"/>
                  </a:lnTo>
                  <a:lnTo>
                    <a:pt x="1751" y="6315"/>
                  </a:lnTo>
                  <a:lnTo>
                    <a:pt x="1970" y="6252"/>
                  </a:lnTo>
                  <a:lnTo>
                    <a:pt x="2158" y="6158"/>
                  </a:lnTo>
                  <a:lnTo>
                    <a:pt x="3908" y="5158"/>
                  </a:lnTo>
                  <a:lnTo>
                    <a:pt x="3908" y="5127"/>
                  </a:lnTo>
                  <a:lnTo>
                    <a:pt x="1032" y="751"/>
                  </a:lnTo>
                  <a:lnTo>
                    <a:pt x="782" y="344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4088430" y="3067646"/>
              <a:ext cx="638658" cy="299586"/>
            </a:xfrm>
            <a:custGeom>
              <a:rect b="b" l="l" r="r" t="t"/>
              <a:pathLst>
                <a:path extrusionOk="0" h="3314" w="7065">
                  <a:moveTo>
                    <a:pt x="4314" y="1"/>
                  </a:moveTo>
                  <a:lnTo>
                    <a:pt x="3595" y="63"/>
                  </a:lnTo>
                  <a:lnTo>
                    <a:pt x="2907" y="157"/>
                  </a:lnTo>
                  <a:lnTo>
                    <a:pt x="2563" y="251"/>
                  </a:lnTo>
                  <a:lnTo>
                    <a:pt x="2251" y="344"/>
                  </a:lnTo>
                  <a:lnTo>
                    <a:pt x="1938" y="469"/>
                  </a:lnTo>
                  <a:lnTo>
                    <a:pt x="1657" y="594"/>
                  </a:lnTo>
                  <a:lnTo>
                    <a:pt x="1407" y="751"/>
                  </a:lnTo>
                  <a:lnTo>
                    <a:pt x="1157" y="938"/>
                  </a:lnTo>
                  <a:lnTo>
                    <a:pt x="938" y="1095"/>
                  </a:lnTo>
                  <a:lnTo>
                    <a:pt x="750" y="1282"/>
                  </a:lnTo>
                  <a:lnTo>
                    <a:pt x="406" y="1657"/>
                  </a:lnTo>
                  <a:lnTo>
                    <a:pt x="281" y="1845"/>
                  </a:lnTo>
                  <a:lnTo>
                    <a:pt x="156" y="2032"/>
                  </a:lnTo>
                  <a:lnTo>
                    <a:pt x="63" y="2220"/>
                  </a:lnTo>
                  <a:lnTo>
                    <a:pt x="31" y="2376"/>
                  </a:lnTo>
                  <a:lnTo>
                    <a:pt x="0" y="2532"/>
                  </a:lnTo>
                  <a:lnTo>
                    <a:pt x="0" y="2689"/>
                  </a:lnTo>
                  <a:lnTo>
                    <a:pt x="31" y="2814"/>
                  </a:lnTo>
                  <a:lnTo>
                    <a:pt x="94" y="2907"/>
                  </a:lnTo>
                  <a:lnTo>
                    <a:pt x="219" y="2970"/>
                  </a:lnTo>
                  <a:lnTo>
                    <a:pt x="375" y="3064"/>
                  </a:lnTo>
                  <a:lnTo>
                    <a:pt x="594" y="3126"/>
                  </a:lnTo>
                  <a:lnTo>
                    <a:pt x="844" y="3189"/>
                  </a:lnTo>
                  <a:lnTo>
                    <a:pt x="1469" y="3251"/>
                  </a:lnTo>
                  <a:lnTo>
                    <a:pt x="2188" y="3314"/>
                  </a:lnTo>
                  <a:lnTo>
                    <a:pt x="2938" y="3283"/>
                  </a:lnTo>
                  <a:lnTo>
                    <a:pt x="3689" y="3220"/>
                  </a:lnTo>
                  <a:lnTo>
                    <a:pt x="4064" y="3158"/>
                  </a:lnTo>
                  <a:lnTo>
                    <a:pt x="4407" y="3095"/>
                  </a:lnTo>
                  <a:lnTo>
                    <a:pt x="4751" y="3001"/>
                  </a:lnTo>
                  <a:lnTo>
                    <a:pt x="5033" y="2907"/>
                  </a:lnTo>
                  <a:lnTo>
                    <a:pt x="5314" y="2782"/>
                  </a:lnTo>
                  <a:lnTo>
                    <a:pt x="5595" y="2595"/>
                  </a:lnTo>
                  <a:lnTo>
                    <a:pt x="5845" y="2407"/>
                  </a:lnTo>
                  <a:lnTo>
                    <a:pt x="6095" y="2220"/>
                  </a:lnTo>
                  <a:lnTo>
                    <a:pt x="6314" y="2001"/>
                  </a:lnTo>
                  <a:lnTo>
                    <a:pt x="6502" y="1751"/>
                  </a:lnTo>
                  <a:lnTo>
                    <a:pt x="6689" y="1532"/>
                  </a:lnTo>
                  <a:lnTo>
                    <a:pt x="6846" y="1282"/>
                  </a:lnTo>
                  <a:lnTo>
                    <a:pt x="6939" y="1063"/>
                  </a:lnTo>
                  <a:lnTo>
                    <a:pt x="7033" y="844"/>
                  </a:lnTo>
                  <a:lnTo>
                    <a:pt x="7064" y="657"/>
                  </a:lnTo>
                  <a:lnTo>
                    <a:pt x="7064" y="469"/>
                  </a:lnTo>
                  <a:lnTo>
                    <a:pt x="7002" y="313"/>
                  </a:lnTo>
                  <a:lnTo>
                    <a:pt x="6908" y="188"/>
                  </a:lnTo>
                  <a:lnTo>
                    <a:pt x="6752" y="126"/>
                  </a:lnTo>
                  <a:lnTo>
                    <a:pt x="6533" y="94"/>
                  </a:lnTo>
                  <a:lnTo>
                    <a:pt x="6095" y="32"/>
                  </a:lnTo>
                  <a:lnTo>
                    <a:pt x="5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3252009" y="2220013"/>
              <a:ext cx="172478" cy="641478"/>
            </a:xfrm>
            <a:custGeom>
              <a:rect b="b" l="l" r="r" t="t"/>
              <a:pathLst>
                <a:path extrusionOk="0" h="7096" w="1908">
                  <a:moveTo>
                    <a:pt x="1908" y="0"/>
                  </a:moveTo>
                  <a:lnTo>
                    <a:pt x="1658" y="250"/>
                  </a:lnTo>
                  <a:lnTo>
                    <a:pt x="1408" y="532"/>
                  </a:lnTo>
                  <a:lnTo>
                    <a:pt x="1095" y="938"/>
                  </a:lnTo>
                  <a:lnTo>
                    <a:pt x="782" y="1438"/>
                  </a:lnTo>
                  <a:lnTo>
                    <a:pt x="470" y="2001"/>
                  </a:lnTo>
                  <a:lnTo>
                    <a:pt x="345" y="2313"/>
                  </a:lnTo>
                  <a:lnTo>
                    <a:pt x="220" y="2657"/>
                  </a:lnTo>
                  <a:lnTo>
                    <a:pt x="126" y="3001"/>
                  </a:lnTo>
                  <a:lnTo>
                    <a:pt x="63" y="3376"/>
                  </a:lnTo>
                  <a:lnTo>
                    <a:pt x="1" y="4064"/>
                  </a:lnTo>
                  <a:lnTo>
                    <a:pt x="1" y="4689"/>
                  </a:lnTo>
                  <a:lnTo>
                    <a:pt x="32" y="5220"/>
                  </a:lnTo>
                  <a:lnTo>
                    <a:pt x="157" y="5689"/>
                  </a:lnTo>
                  <a:lnTo>
                    <a:pt x="282" y="6096"/>
                  </a:lnTo>
                  <a:lnTo>
                    <a:pt x="470" y="6439"/>
                  </a:lnTo>
                  <a:lnTo>
                    <a:pt x="657" y="6689"/>
                  </a:lnTo>
                  <a:lnTo>
                    <a:pt x="845" y="6908"/>
                  </a:lnTo>
                  <a:lnTo>
                    <a:pt x="1032" y="7033"/>
                  </a:lnTo>
                  <a:lnTo>
                    <a:pt x="1189" y="7096"/>
                  </a:lnTo>
                  <a:lnTo>
                    <a:pt x="1345" y="7096"/>
                  </a:lnTo>
                  <a:lnTo>
                    <a:pt x="1501" y="7033"/>
                  </a:lnTo>
                  <a:lnTo>
                    <a:pt x="1595" y="6908"/>
                  </a:lnTo>
                  <a:lnTo>
                    <a:pt x="1689" y="6752"/>
                  </a:lnTo>
                  <a:lnTo>
                    <a:pt x="1720" y="6564"/>
                  </a:lnTo>
                  <a:lnTo>
                    <a:pt x="1751" y="6346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6668110" y="1861146"/>
              <a:ext cx="172388" cy="231786"/>
            </a:xfrm>
            <a:custGeom>
              <a:rect b="b" l="l" r="r" t="t"/>
              <a:pathLst>
                <a:path extrusionOk="0" h="2564" w="1907">
                  <a:moveTo>
                    <a:pt x="1063" y="1"/>
                  </a:moveTo>
                  <a:lnTo>
                    <a:pt x="938" y="32"/>
                  </a:lnTo>
                  <a:lnTo>
                    <a:pt x="782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20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4"/>
                  </a:lnTo>
                  <a:lnTo>
                    <a:pt x="63" y="2001"/>
                  </a:lnTo>
                  <a:lnTo>
                    <a:pt x="156" y="2157"/>
                  </a:lnTo>
                  <a:lnTo>
                    <a:pt x="281" y="2251"/>
                  </a:lnTo>
                  <a:lnTo>
                    <a:pt x="844" y="2564"/>
                  </a:lnTo>
                  <a:lnTo>
                    <a:pt x="1907" y="438"/>
                  </a:lnTo>
                  <a:lnTo>
                    <a:pt x="1313" y="63"/>
                  </a:lnTo>
                  <a:lnTo>
                    <a:pt x="1188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6721805" y="1892242"/>
              <a:ext cx="141291" cy="206383"/>
            </a:xfrm>
            <a:custGeom>
              <a:rect b="b" l="l" r="r" t="t"/>
              <a:pathLst>
                <a:path extrusionOk="0" h="2283" w="1563">
                  <a:moveTo>
                    <a:pt x="1094" y="0"/>
                  </a:moveTo>
                  <a:lnTo>
                    <a:pt x="938" y="32"/>
                  </a:lnTo>
                  <a:lnTo>
                    <a:pt x="781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19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3"/>
                  </a:lnTo>
                  <a:lnTo>
                    <a:pt x="63" y="1970"/>
                  </a:lnTo>
                  <a:lnTo>
                    <a:pt x="125" y="2095"/>
                  </a:lnTo>
                  <a:lnTo>
                    <a:pt x="219" y="2220"/>
                  </a:lnTo>
                  <a:lnTo>
                    <a:pt x="344" y="2251"/>
                  </a:lnTo>
                  <a:lnTo>
                    <a:pt x="469" y="2282"/>
                  </a:lnTo>
                  <a:lnTo>
                    <a:pt x="625" y="2251"/>
                  </a:lnTo>
                  <a:lnTo>
                    <a:pt x="781" y="2188"/>
                  </a:lnTo>
                  <a:lnTo>
                    <a:pt x="938" y="2063"/>
                  </a:lnTo>
                  <a:lnTo>
                    <a:pt x="1094" y="1938"/>
                  </a:lnTo>
                  <a:lnTo>
                    <a:pt x="1219" y="1751"/>
                  </a:lnTo>
                  <a:lnTo>
                    <a:pt x="1344" y="1563"/>
                  </a:lnTo>
                  <a:lnTo>
                    <a:pt x="1438" y="1345"/>
                  </a:lnTo>
                  <a:lnTo>
                    <a:pt x="1500" y="1126"/>
                  </a:lnTo>
                  <a:lnTo>
                    <a:pt x="1532" y="907"/>
                  </a:lnTo>
                  <a:lnTo>
                    <a:pt x="1563" y="688"/>
                  </a:lnTo>
                  <a:lnTo>
                    <a:pt x="1532" y="501"/>
                  </a:lnTo>
                  <a:lnTo>
                    <a:pt x="1500" y="313"/>
                  </a:lnTo>
                  <a:lnTo>
                    <a:pt x="1438" y="188"/>
                  </a:lnTo>
                  <a:lnTo>
                    <a:pt x="1344" y="94"/>
                  </a:lnTo>
                  <a:lnTo>
                    <a:pt x="1219" y="32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6741511" y="1923337"/>
              <a:ext cx="101878" cy="144188"/>
            </a:xfrm>
            <a:custGeom>
              <a:rect b="b" l="l" r="r" t="t"/>
              <a:pathLst>
                <a:path extrusionOk="0" h="1595" w="1127">
                  <a:moveTo>
                    <a:pt x="657" y="0"/>
                  </a:moveTo>
                  <a:lnTo>
                    <a:pt x="563" y="63"/>
                  </a:lnTo>
                  <a:lnTo>
                    <a:pt x="438" y="157"/>
                  </a:lnTo>
                  <a:lnTo>
                    <a:pt x="345" y="250"/>
                  </a:lnTo>
                  <a:lnTo>
                    <a:pt x="157" y="500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126"/>
                  </a:lnTo>
                  <a:lnTo>
                    <a:pt x="1" y="1251"/>
                  </a:lnTo>
                  <a:lnTo>
                    <a:pt x="32" y="1376"/>
                  </a:lnTo>
                  <a:lnTo>
                    <a:pt x="95" y="1469"/>
                  </a:lnTo>
                  <a:lnTo>
                    <a:pt x="157" y="1563"/>
                  </a:lnTo>
                  <a:lnTo>
                    <a:pt x="251" y="1594"/>
                  </a:lnTo>
                  <a:lnTo>
                    <a:pt x="438" y="1594"/>
                  </a:lnTo>
                  <a:lnTo>
                    <a:pt x="563" y="1532"/>
                  </a:lnTo>
                  <a:lnTo>
                    <a:pt x="657" y="1469"/>
                  </a:lnTo>
                  <a:lnTo>
                    <a:pt x="782" y="1344"/>
                  </a:lnTo>
                  <a:lnTo>
                    <a:pt x="939" y="1094"/>
                  </a:lnTo>
                  <a:lnTo>
                    <a:pt x="1064" y="782"/>
                  </a:lnTo>
                  <a:lnTo>
                    <a:pt x="1095" y="625"/>
                  </a:lnTo>
                  <a:lnTo>
                    <a:pt x="1126" y="469"/>
                  </a:lnTo>
                  <a:lnTo>
                    <a:pt x="1095" y="344"/>
                  </a:lnTo>
                  <a:lnTo>
                    <a:pt x="1064" y="219"/>
                  </a:lnTo>
                  <a:lnTo>
                    <a:pt x="1032" y="125"/>
                  </a:lnTo>
                  <a:lnTo>
                    <a:pt x="939" y="63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6761307" y="1948738"/>
              <a:ext cx="62284" cy="93383"/>
            </a:xfrm>
            <a:custGeom>
              <a:rect b="b" l="l" r="r" t="t"/>
              <a:pathLst>
                <a:path extrusionOk="0" h="1033" w="689">
                  <a:moveTo>
                    <a:pt x="469" y="1"/>
                  </a:moveTo>
                  <a:lnTo>
                    <a:pt x="344" y="63"/>
                  </a:lnTo>
                  <a:lnTo>
                    <a:pt x="188" y="157"/>
                  </a:lnTo>
                  <a:lnTo>
                    <a:pt x="94" y="344"/>
                  </a:lnTo>
                  <a:lnTo>
                    <a:pt x="1" y="532"/>
                  </a:lnTo>
                  <a:lnTo>
                    <a:pt x="1" y="720"/>
                  </a:lnTo>
                  <a:lnTo>
                    <a:pt x="1" y="876"/>
                  </a:lnTo>
                  <a:lnTo>
                    <a:pt x="94" y="1001"/>
                  </a:lnTo>
                  <a:lnTo>
                    <a:pt x="157" y="1032"/>
                  </a:lnTo>
                  <a:lnTo>
                    <a:pt x="188" y="1032"/>
                  </a:lnTo>
                  <a:lnTo>
                    <a:pt x="344" y="1001"/>
                  </a:lnTo>
                  <a:lnTo>
                    <a:pt x="469" y="876"/>
                  </a:lnTo>
                  <a:lnTo>
                    <a:pt x="595" y="720"/>
                  </a:lnTo>
                  <a:lnTo>
                    <a:pt x="657" y="532"/>
                  </a:lnTo>
                  <a:lnTo>
                    <a:pt x="688" y="313"/>
                  </a:lnTo>
                  <a:lnTo>
                    <a:pt x="657" y="157"/>
                  </a:lnTo>
                  <a:lnTo>
                    <a:pt x="595" y="63"/>
                  </a:lnTo>
                  <a:lnTo>
                    <a:pt x="532" y="32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6781104" y="1979834"/>
              <a:ext cx="19887" cy="31188"/>
            </a:xfrm>
            <a:custGeom>
              <a:rect b="b" l="l" r="r" t="t"/>
              <a:pathLst>
                <a:path extrusionOk="0" h="345" w="220">
                  <a:moveTo>
                    <a:pt x="157" y="0"/>
                  </a:moveTo>
                  <a:lnTo>
                    <a:pt x="125" y="32"/>
                  </a:lnTo>
                  <a:lnTo>
                    <a:pt x="32" y="125"/>
                  </a:lnTo>
                  <a:lnTo>
                    <a:pt x="0" y="250"/>
                  </a:lnTo>
                  <a:lnTo>
                    <a:pt x="0" y="282"/>
                  </a:lnTo>
                  <a:lnTo>
                    <a:pt x="32" y="313"/>
                  </a:lnTo>
                  <a:lnTo>
                    <a:pt x="63" y="344"/>
                  </a:lnTo>
                  <a:lnTo>
                    <a:pt x="125" y="313"/>
                  </a:lnTo>
                  <a:lnTo>
                    <a:pt x="188" y="250"/>
                  </a:lnTo>
                  <a:lnTo>
                    <a:pt x="219" y="125"/>
                  </a:lnTo>
                  <a:lnTo>
                    <a:pt x="219" y="63"/>
                  </a:lnTo>
                  <a:lnTo>
                    <a:pt x="188" y="3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6436429" y="1739655"/>
              <a:ext cx="1571109" cy="2133440"/>
            </a:xfrm>
            <a:custGeom>
              <a:rect b="b" l="l" r="r" t="t"/>
              <a:pathLst>
                <a:path extrusionOk="0" h="23600" w="17380">
                  <a:moveTo>
                    <a:pt x="13628" y="1"/>
                  </a:moveTo>
                  <a:lnTo>
                    <a:pt x="13441" y="32"/>
                  </a:lnTo>
                  <a:lnTo>
                    <a:pt x="13253" y="63"/>
                  </a:lnTo>
                  <a:lnTo>
                    <a:pt x="13066" y="126"/>
                  </a:lnTo>
                  <a:lnTo>
                    <a:pt x="12909" y="219"/>
                  </a:lnTo>
                  <a:lnTo>
                    <a:pt x="12753" y="313"/>
                  </a:lnTo>
                  <a:lnTo>
                    <a:pt x="12597" y="438"/>
                  </a:lnTo>
                  <a:lnTo>
                    <a:pt x="12472" y="594"/>
                  </a:lnTo>
                  <a:lnTo>
                    <a:pt x="12378" y="751"/>
                  </a:lnTo>
                  <a:lnTo>
                    <a:pt x="12284" y="907"/>
                  </a:lnTo>
                  <a:lnTo>
                    <a:pt x="12222" y="1095"/>
                  </a:lnTo>
                  <a:lnTo>
                    <a:pt x="12190" y="1282"/>
                  </a:lnTo>
                  <a:lnTo>
                    <a:pt x="12159" y="1470"/>
                  </a:lnTo>
                  <a:lnTo>
                    <a:pt x="12159" y="20599"/>
                  </a:lnTo>
                  <a:lnTo>
                    <a:pt x="12159" y="20881"/>
                  </a:lnTo>
                  <a:lnTo>
                    <a:pt x="12097" y="21162"/>
                  </a:lnTo>
                  <a:lnTo>
                    <a:pt x="12003" y="21443"/>
                  </a:lnTo>
                  <a:lnTo>
                    <a:pt x="11878" y="21724"/>
                  </a:lnTo>
                  <a:lnTo>
                    <a:pt x="11690" y="21943"/>
                  </a:lnTo>
                  <a:lnTo>
                    <a:pt x="11503" y="22162"/>
                  </a:lnTo>
                  <a:lnTo>
                    <a:pt x="11284" y="22381"/>
                  </a:lnTo>
                  <a:lnTo>
                    <a:pt x="11034" y="22537"/>
                  </a:lnTo>
                  <a:lnTo>
                    <a:pt x="10784" y="22662"/>
                  </a:lnTo>
                  <a:lnTo>
                    <a:pt x="10534" y="22756"/>
                  </a:lnTo>
                  <a:lnTo>
                    <a:pt x="10284" y="22787"/>
                  </a:lnTo>
                  <a:lnTo>
                    <a:pt x="10002" y="22818"/>
                  </a:lnTo>
                  <a:lnTo>
                    <a:pt x="9721" y="22787"/>
                  </a:lnTo>
                  <a:lnTo>
                    <a:pt x="9471" y="22756"/>
                  </a:lnTo>
                  <a:lnTo>
                    <a:pt x="9190" y="22662"/>
                  </a:lnTo>
                  <a:lnTo>
                    <a:pt x="8940" y="22537"/>
                  </a:lnTo>
                  <a:lnTo>
                    <a:pt x="8252" y="22131"/>
                  </a:lnTo>
                  <a:lnTo>
                    <a:pt x="8158" y="22037"/>
                  </a:lnTo>
                  <a:lnTo>
                    <a:pt x="8064" y="21943"/>
                  </a:lnTo>
                  <a:lnTo>
                    <a:pt x="8002" y="21787"/>
                  </a:lnTo>
                  <a:lnTo>
                    <a:pt x="7971" y="21631"/>
                  </a:lnTo>
                  <a:lnTo>
                    <a:pt x="8002" y="21506"/>
                  </a:lnTo>
                  <a:lnTo>
                    <a:pt x="8064" y="21349"/>
                  </a:lnTo>
                  <a:lnTo>
                    <a:pt x="8158" y="21224"/>
                  </a:lnTo>
                  <a:lnTo>
                    <a:pt x="8252" y="21131"/>
                  </a:lnTo>
                  <a:lnTo>
                    <a:pt x="9002" y="20724"/>
                  </a:lnTo>
                  <a:lnTo>
                    <a:pt x="9127" y="20630"/>
                  </a:lnTo>
                  <a:lnTo>
                    <a:pt x="9252" y="20505"/>
                  </a:lnTo>
                  <a:lnTo>
                    <a:pt x="9377" y="20412"/>
                  </a:lnTo>
                  <a:lnTo>
                    <a:pt x="9471" y="20255"/>
                  </a:lnTo>
                  <a:lnTo>
                    <a:pt x="9534" y="20130"/>
                  </a:lnTo>
                  <a:lnTo>
                    <a:pt x="9565" y="19974"/>
                  </a:lnTo>
                  <a:lnTo>
                    <a:pt x="9627" y="19787"/>
                  </a:lnTo>
                  <a:lnTo>
                    <a:pt x="9627" y="19630"/>
                  </a:lnTo>
                  <a:lnTo>
                    <a:pt x="9627" y="19474"/>
                  </a:lnTo>
                  <a:lnTo>
                    <a:pt x="9565" y="19286"/>
                  </a:lnTo>
                  <a:lnTo>
                    <a:pt x="9534" y="19161"/>
                  </a:lnTo>
                  <a:lnTo>
                    <a:pt x="9471" y="19005"/>
                  </a:lnTo>
                  <a:lnTo>
                    <a:pt x="9377" y="18880"/>
                  </a:lnTo>
                  <a:lnTo>
                    <a:pt x="9252" y="18755"/>
                  </a:lnTo>
                  <a:lnTo>
                    <a:pt x="9127" y="18630"/>
                  </a:lnTo>
                  <a:lnTo>
                    <a:pt x="9002" y="18536"/>
                  </a:lnTo>
                  <a:lnTo>
                    <a:pt x="8721" y="18411"/>
                  </a:lnTo>
                  <a:lnTo>
                    <a:pt x="8440" y="18317"/>
                  </a:lnTo>
                  <a:lnTo>
                    <a:pt x="8158" y="18255"/>
                  </a:lnTo>
                  <a:lnTo>
                    <a:pt x="7846" y="18224"/>
                  </a:lnTo>
                  <a:lnTo>
                    <a:pt x="7564" y="18255"/>
                  </a:lnTo>
                  <a:lnTo>
                    <a:pt x="7252" y="18317"/>
                  </a:lnTo>
                  <a:lnTo>
                    <a:pt x="6970" y="18411"/>
                  </a:lnTo>
                  <a:lnTo>
                    <a:pt x="6689" y="18536"/>
                  </a:lnTo>
                  <a:lnTo>
                    <a:pt x="3407" y="20443"/>
                  </a:lnTo>
                  <a:lnTo>
                    <a:pt x="3126" y="20568"/>
                  </a:lnTo>
                  <a:lnTo>
                    <a:pt x="2844" y="20662"/>
                  </a:lnTo>
                  <a:lnTo>
                    <a:pt x="2532" y="20724"/>
                  </a:lnTo>
                  <a:lnTo>
                    <a:pt x="2219" y="20755"/>
                  </a:lnTo>
                  <a:lnTo>
                    <a:pt x="1907" y="20724"/>
                  </a:lnTo>
                  <a:lnTo>
                    <a:pt x="1625" y="20662"/>
                  </a:lnTo>
                  <a:lnTo>
                    <a:pt x="1313" y="20568"/>
                  </a:lnTo>
                  <a:lnTo>
                    <a:pt x="1032" y="20443"/>
                  </a:lnTo>
                  <a:lnTo>
                    <a:pt x="906" y="20349"/>
                  </a:lnTo>
                  <a:lnTo>
                    <a:pt x="844" y="20255"/>
                  </a:lnTo>
                  <a:lnTo>
                    <a:pt x="781" y="20130"/>
                  </a:lnTo>
                  <a:lnTo>
                    <a:pt x="781" y="19974"/>
                  </a:lnTo>
                  <a:lnTo>
                    <a:pt x="781" y="19849"/>
                  </a:lnTo>
                  <a:lnTo>
                    <a:pt x="844" y="19724"/>
                  </a:lnTo>
                  <a:lnTo>
                    <a:pt x="906" y="19599"/>
                  </a:lnTo>
                  <a:lnTo>
                    <a:pt x="1032" y="19536"/>
                  </a:lnTo>
                  <a:lnTo>
                    <a:pt x="4345" y="17630"/>
                  </a:lnTo>
                  <a:lnTo>
                    <a:pt x="4626" y="17442"/>
                  </a:lnTo>
                  <a:lnTo>
                    <a:pt x="4876" y="17223"/>
                  </a:lnTo>
                  <a:lnTo>
                    <a:pt x="5095" y="16973"/>
                  </a:lnTo>
                  <a:lnTo>
                    <a:pt x="5251" y="16692"/>
                  </a:lnTo>
                  <a:lnTo>
                    <a:pt x="5408" y="16411"/>
                  </a:lnTo>
                  <a:lnTo>
                    <a:pt x="5501" y="16098"/>
                  </a:lnTo>
                  <a:lnTo>
                    <a:pt x="5595" y="15754"/>
                  </a:lnTo>
                  <a:lnTo>
                    <a:pt x="5595" y="15442"/>
                  </a:lnTo>
                  <a:lnTo>
                    <a:pt x="5595" y="4377"/>
                  </a:lnTo>
                  <a:lnTo>
                    <a:pt x="5595" y="4127"/>
                  </a:lnTo>
                  <a:lnTo>
                    <a:pt x="5533" y="3908"/>
                  </a:lnTo>
                  <a:lnTo>
                    <a:pt x="5470" y="3689"/>
                  </a:lnTo>
                  <a:lnTo>
                    <a:pt x="5376" y="3470"/>
                  </a:lnTo>
                  <a:lnTo>
                    <a:pt x="5220" y="3283"/>
                  </a:lnTo>
                  <a:lnTo>
                    <a:pt x="5095" y="3095"/>
                  </a:lnTo>
                  <a:lnTo>
                    <a:pt x="4907" y="2939"/>
                  </a:lnTo>
                  <a:lnTo>
                    <a:pt x="4720" y="2814"/>
                  </a:lnTo>
                  <a:lnTo>
                    <a:pt x="4314" y="2564"/>
                  </a:lnTo>
                  <a:lnTo>
                    <a:pt x="4157" y="2532"/>
                  </a:lnTo>
                  <a:lnTo>
                    <a:pt x="4001" y="2532"/>
                  </a:lnTo>
                  <a:lnTo>
                    <a:pt x="3876" y="2595"/>
                  </a:lnTo>
                  <a:lnTo>
                    <a:pt x="3782" y="2720"/>
                  </a:lnTo>
                  <a:lnTo>
                    <a:pt x="3720" y="2876"/>
                  </a:lnTo>
                  <a:lnTo>
                    <a:pt x="3720" y="3001"/>
                  </a:lnTo>
                  <a:lnTo>
                    <a:pt x="3782" y="3158"/>
                  </a:lnTo>
                  <a:lnTo>
                    <a:pt x="3907" y="3251"/>
                  </a:lnTo>
                  <a:lnTo>
                    <a:pt x="4314" y="3501"/>
                  </a:lnTo>
                  <a:lnTo>
                    <a:pt x="4532" y="3658"/>
                  </a:lnTo>
                  <a:lnTo>
                    <a:pt x="4689" y="3845"/>
                  </a:lnTo>
                  <a:lnTo>
                    <a:pt x="4782" y="4095"/>
                  </a:lnTo>
                  <a:lnTo>
                    <a:pt x="4814" y="4377"/>
                  </a:lnTo>
                  <a:lnTo>
                    <a:pt x="4814" y="15442"/>
                  </a:lnTo>
                  <a:lnTo>
                    <a:pt x="4814" y="15661"/>
                  </a:lnTo>
                  <a:lnTo>
                    <a:pt x="4751" y="15879"/>
                  </a:lnTo>
                  <a:lnTo>
                    <a:pt x="4689" y="16098"/>
                  </a:lnTo>
                  <a:lnTo>
                    <a:pt x="4595" y="16317"/>
                  </a:lnTo>
                  <a:lnTo>
                    <a:pt x="4470" y="16504"/>
                  </a:lnTo>
                  <a:lnTo>
                    <a:pt x="4314" y="16661"/>
                  </a:lnTo>
                  <a:lnTo>
                    <a:pt x="4157" y="16817"/>
                  </a:lnTo>
                  <a:lnTo>
                    <a:pt x="3938" y="16942"/>
                  </a:lnTo>
                  <a:lnTo>
                    <a:pt x="656" y="18849"/>
                  </a:lnTo>
                  <a:lnTo>
                    <a:pt x="500" y="18943"/>
                  </a:lnTo>
                  <a:lnTo>
                    <a:pt x="375" y="19068"/>
                  </a:lnTo>
                  <a:lnTo>
                    <a:pt x="250" y="19193"/>
                  </a:lnTo>
                  <a:lnTo>
                    <a:pt x="156" y="19318"/>
                  </a:lnTo>
                  <a:lnTo>
                    <a:pt x="94" y="19474"/>
                  </a:lnTo>
                  <a:lnTo>
                    <a:pt x="31" y="19630"/>
                  </a:lnTo>
                  <a:lnTo>
                    <a:pt x="0" y="19818"/>
                  </a:lnTo>
                  <a:lnTo>
                    <a:pt x="0" y="19974"/>
                  </a:lnTo>
                  <a:lnTo>
                    <a:pt x="0" y="20162"/>
                  </a:lnTo>
                  <a:lnTo>
                    <a:pt x="31" y="20318"/>
                  </a:lnTo>
                  <a:lnTo>
                    <a:pt x="94" y="20474"/>
                  </a:lnTo>
                  <a:lnTo>
                    <a:pt x="156" y="20630"/>
                  </a:lnTo>
                  <a:lnTo>
                    <a:pt x="250" y="20787"/>
                  </a:lnTo>
                  <a:lnTo>
                    <a:pt x="375" y="20912"/>
                  </a:lnTo>
                  <a:lnTo>
                    <a:pt x="500" y="21006"/>
                  </a:lnTo>
                  <a:lnTo>
                    <a:pt x="656" y="21099"/>
                  </a:lnTo>
                  <a:lnTo>
                    <a:pt x="1032" y="21287"/>
                  </a:lnTo>
                  <a:lnTo>
                    <a:pt x="1407" y="21412"/>
                  </a:lnTo>
                  <a:lnTo>
                    <a:pt x="1813" y="21506"/>
                  </a:lnTo>
                  <a:lnTo>
                    <a:pt x="2219" y="21537"/>
                  </a:lnTo>
                  <a:lnTo>
                    <a:pt x="2626" y="21506"/>
                  </a:lnTo>
                  <a:lnTo>
                    <a:pt x="3032" y="21412"/>
                  </a:lnTo>
                  <a:lnTo>
                    <a:pt x="3438" y="21287"/>
                  </a:lnTo>
                  <a:lnTo>
                    <a:pt x="3813" y="21099"/>
                  </a:lnTo>
                  <a:lnTo>
                    <a:pt x="7095" y="19224"/>
                  </a:lnTo>
                  <a:lnTo>
                    <a:pt x="7283" y="19130"/>
                  </a:lnTo>
                  <a:lnTo>
                    <a:pt x="7471" y="19068"/>
                  </a:lnTo>
                  <a:lnTo>
                    <a:pt x="7658" y="19036"/>
                  </a:lnTo>
                  <a:lnTo>
                    <a:pt x="7846" y="19005"/>
                  </a:lnTo>
                  <a:lnTo>
                    <a:pt x="8033" y="19036"/>
                  </a:lnTo>
                  <a:lnTo>
                    <a:pt x="8252" y="19068"/>
                  </a:lnTo>
                  <a:lnTo>
                    <a:pt x="8440" y="19130"/>
                  </a:lnTo>
                  <a:lnTo>
                    <a:pt x="8596" y="19224"/>
                  </a:lnTo>
                  <a:lnTo>
                    <a:pt x="8721" y="19318"/>
                  </a:lnTo>
                  <a:lnTo>
                    <a:pt x="8815" y="19443"/>
                  </a:lnTo>
                  <a:lnTo>
                    <a:pt x="8846" y="19536"/>
                  </a:lnTo>
                  <a:lnTo>
                    <a:pt x="8846" y="19630"/>
                  </a:lnTo>
                  <a:lnTo>
                    <a:pt x="8846" y="19724"/>
                  </a:lnTo>
                  <a:lnTo>
                    <a:pt x="8815" y="19818"/>
                  </a:lnTo>
                  <a:lnTo>
                    <a:pt x="8721" y="19943"/>
                  </a:lnTo>
                  <a:lnTo>
                    <a:pt x="8596" y="20037"/>
                  </a:lnTo>
                  <a:lnTo>
                    <a:pt x="7877" y="20474"/>
                  </a:lnTo>
                  <a:lnTo>
                    <a:pt x="7721" y="20568"/>
                  </a:lnTo>
                  <a:lnTo>
                    <a:pt x="7596" y="20693"/>
                  </a:lnTo>
                  <a:lnTo>
                    <a:pt x="7471" y="20818"/>
                  </a:lnTo>
                  <a:lnTo>
                    <a:pt x="7377" y="20974"/>
                  </a:lnTo>
                  <a:lnTo>
                    <a:pt x="7314" y="21131"/>
                  </a:lnTo>
                  <a:lnTo>
                    <a:pt x="7252" y="21287"/>
                  </a:lnTo>
                  <a:lnTo>
                    <a:pt x="7220" y="21474"/>
                  </a:lnTo>
                  <a:lnTo>
                    <a:pt x="7189" y="21631"/>
                  </a:lnTo>
                  <a:lnTo>
                    <a:pt x="7220" y="21818"/>
                  </a:lnTo>
                  <a:lnTo>
                    <a:pt x="7252" y="22006"/>
                  </a:lnTo>
                  <a:lnTo>
                    <a:pt x="7314" y="22162"/>
                  </a:lnTo>
                  <a:lnTo>
                    <a:pt x="7377" y="22318"/>
                  </a:lnTo>
                  <a:lnTo>
                    <a:pt x="7471" y="22475"/>
                  </a:lnTo>
                  <a:lnTo>
                    <a:pt x="7596" y="22600"/>
                  </a:lnTo>
                  <a:lnTo>
                    <a:pt x="7721" y="22725"/>
                  </a:lnTo>
                  <a:lnTo>
                    <a:pt x="7877" y="22818"/>
                  </a:lnTo>
                  <a:lnTo>
                    <a:pt x="8565" y="23194"/>
                  </a:lnTo>
                  <a:lnTo>
                    <a:pt x="8908" y="23381"/>
                  </a:lnTo>
                  <a:lnTo>
                    <a:pt x="9252" y="23506"/>
                  </a:lnTo>
                  <a:lnTo>
                    <a:pt x="9627" y="23569"/>
                  </a:lnTo>
                  <a:lnTo>
                    <a:pt x="10002" y="23600"/>
                  </a:lnTo>
                  <a:lnTo>
                    <a:pt x="10377" y="23569"/>
                  </a:lnTo>
                  <a:lnTo>
                    <a:pt x="10721" y="23506"/>
                  </a:lnTo>
                  <a:lnTo>
                    <a:pt x="11096" y="23381"/>
                  </a:lnTo>
                  <a:lnTo>
                    <a:pt x="11440" y="23194"/>
                  </a:lnTo>
                  <a:lnTo>
                    <a:pt x="11753" y="22975"/>
                  </a:lnTo>
                  <a:lnTo>
                    <a:pt x="12065" y="22725"/>
                  </a:lnTo>
                  <a:lnTo>
                    <a:pt x="12315" y="22412"/>
                  </a:lnTo>
                  <a:lnTo>
                    <a:pt x="12534" y="22100"/>
                  </a:lnTo>
                  <a:lnTo>
                    <a:pt x="12722" y="21756"/>
                  </a:lnTo>
                  <a:lnTo>
                    <a:pt x="12847" y="21381"/>
                  </a:lnTo>
                  <a:lnTo>
                    <a:pt x="12909" y="20974"/>
                  </a:lnTo>
                  <a:lnTo>
                    <a:pt x="12941" y="20599"/>
                  </a:lnTo>
                  <a:lnTo>
                    <a:pt x="12941" y="1470"/>
                  </a:lnTo>
                  <a:lnTo>
                    <a:pt x="12972" y="1282"/>
                  </a:lnTo>
                  <a:lnTo>
                    <a:pt x="13034" y="1126"/>
                  </a:lnTo>
                  <a:lnTo>
                    <a:pt x="13159" y="1001"/>
                  </a:lnTo>
                  <a:lnTo>
                    <a:pt x="13284" y="876"/>
                  </a:lnTo>
                  <a:lnTo>
                    <a:pt x="13472" y="813"/>
                  </a:lnTo>
                  <a:lnTo>
                    <a:pt x="13628" y="782"/>
                  </a:lnTo>
                  <a:lnTo>
                    <a:pt x="13816" y="813"/>
                  </a:lnTo>
                  <a:lnTo>
                    <a:pt x="13972" y="876"/>
                  </a:lnTo>
                  <a:lnTo>
                    <a:pt x="16785" y="2501"/>
                  </a:lnTo>
                  <a:lnTo>
                    <a:pt x="16942" y="2564"/>
                  </a:lnTo>
                  <a:lnTo>
                    <a:pt x="17098" y="2532"/>
                  </a:lnTo>
                  <a:lnTo>
                    <a:pt x="17223" y="2470"/>
                  </a:lnTo>
                  <a:lnTo>
                    <a:pt x="17317" y="2376"/>
                  </a:lnTo>
                  <a:lnTo>
                    <a:pt x="17379" y="2220"/>
                  </a:lnTo>
                  <a:lnTo>
                    <a:pt x="17348" y="2064"/>
                  </a:lnTo>
                  <a:lnTo>
                    <a:pt x="17285" y="1938"/>
                  </a:lnTo>
                  <a:lnTo>
                    <a:pt x="17192" y="1845"/>
                  </a:lnTo>
                  <a:lnTo>
                    <a:pt x="14378" y="219"/>
                  </a:lnTo>
                  <a:lnTo>
                    <a:pt x="14191" y="126"/>
                  </a:lnTo>
                  <a:lnTo>
                    <a:pt x="14003" y="63"/>
                  </a:lnTo>
                  <a:lnTo>
                    <a:pt x="13816" y="32"/>
                  </a:lnTo>
                  <a:lnTo>
                    <a:pt x="1362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7659829" y="1033310"/>
              <a:ext cx="1616307" cy="3583004"/>
            </a:xfrm>
            <a:custGeom>
              <a:rect b="b" l="l" r="r" t="t"/>
              <a:pathLst>
                <a:path extrusionOk="0" h="39635" w="17880">
                  <a:moveTo>
                    <a:pt x="4189" y="0"/>
                  </a:moveTo>
                  <a:lnTo>
                    <a:pt x="3908" y="63"/>
                  </a:lnTo>
                  <a:lnTo>
                    <a:pt x="3626" y="156"/>
                  </a:lnTo>
                  <a:lnTo>
                    <a:pt x="3345" y="313"/>
                  </a:lnTo>
                  <a:lnTo>
                    <a:pt x="2970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5"/>
                  </a:lnTo>
                  <a:lnTo>
                    <a:pt x="1657" y="1688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32" y="3501"/>
                  </a:lnTo>
                  <a:lnTo>
                    <a:pt x="376" y="3907"/>
                  </a:lnTo>
                  <a:lnTo>
                    <a:pt x="251" y="4345"/>
                  </a:lnTo>
                  <a:lnTo>
                    <a:pt x="125" y="4751"/>
                  </a:lnTo>
                  <a:lnTo>
                    <a:pt x="63" y="5189"/>
                  </a:lnTo>
                  <a:lnTo>
                    <a:pt x="32" y="5627"/>
                  </a:lnTo>
                  <a:lnTo>
                    <a:pt x="0" y="6064"/>
                  </a:lnTo>
                  <a:lnTo>
                    <a:pt x="0" y="32539"/>
                  </a:lnTo>
                  <a:lnTo>
                    <a:pt x="12253" y="39635"/>
                  </a:lnTo>
                  <a:lnTo>
                    <a:pt x="17880" y="7408"/>
                  </a:lnTo>
                  <a:lnTo>
                    <a:pt x="5627" y="313"/>
                  </a:lnTo>
                  <a:lnTo>
                    <a:pt x="5564" y="281"/>
                  </a:lnTo>
                  <a:lnTo>
                    <a:pt x="5533" y="281"/>
                  </a:lnTo>
                  <a:lnTo>
                    <a:pt x="5283" y="156"/>
                  </a:lnTo>
                  <a:lnTo>
                    <a:pt x="5033" y="63"/>
                  </a:lnTo>
                  <a:lnTo>
                    <a:pt x="4752" y="31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8767434" y="1674661"/>
              <a:ext cx="607562" cy="2941616"/>
            </a:xfrm>
            <a:custGeom>
              <a:rect b="b" l="l" r="r" t="t"/>
              <a:pathLst>
                <a:path extrusionOk="0" h="32540" w="6721">
                  <a:moveTo>
                    <a:pt x="4189" y="1"/>
                  </a:moveTo>
                  <a:lnTo>
                    <a:pt x="3908" y="63"/>
                  </a:lnTo>
                  <a:lnTo>
                    <a:pt x="3626" y="157"/>
                  </a:lnTo>
                  <a:lnTo>
                    <a:pt x="3345" y="313"/>
                  </a:lnTo>
                  <a:lnTo>
                    <a:pt x="2939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6"/>
                  </a:lnTo>
                  <a:lnTo>
                    <a:pt x="1657" y="1689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00" y="3501"/>
                  </a:lnTo>
                  <a:lnTo>
                    <a:pt x="344" y="3908"/>
                  </a:lnTo>
                  <a:lnTo>
                    <a:pt x="219" y="4345"/>
                  </a:lnTo>
                  <a:lnTo>
                    <a:pt x="125" y="4752"/>
                  </a:lnTo>
                  <a:lnTo>
                    <a:pt x="63" y="5189"/>
                  </a:lnTo>
                  <a:lnTo>
                    <a:pt x="0" y="5627"/>
                  </a:lnTo>
                  <a:lnTo>
                    <a:pt x="0" y="6065"/>
                  </a:lnTo>
                  <a:lnTo>
                    <a:pt x="0" y="32540"/>
                  </a:lnTo>
                  <a:lnTo>
                    <a:pt x="6721" y="28664"/>
                  </a:lnTo>
                  <a:lnTo>
                    <a:pt x="6721" y="2251"/>
                  </a:lnTo>
                  <a:lnTo>
                    <a:pt x="6689" y="1939"/>
                  </a:lnTo>
                  <a:lnTo>
                    <a:pt x="6627" y="1626"/>
                  </a:lnTo>
                  <a:lnTo>
                    <a:pt x="6533" y="1345"/>
                  </a:lnTo>
                  <a:lnTo>
                    <a:pt x="6408" y="1095"/>
                  </a:lnTo>
                  <a:lnTo>
                    <a:pt x="6221" y="845"/>
                  </a:lnTo>
                  <a:lnTo>
                    <a:pt x="6033" y="657"/>
                  </a:lnTo>
                  <a:lnTo>
                    <a:pt x="5814" y="469"/>
                  </a:lnTo>
                  <a:lnTo>
                    <a:pt x="5595" y="313"/>
                  </a:lnTo>
                  <a:lnTo>
                    <a:pt x="5345" y="188"/>
                  </a:lnTo>
                  <a:lnTo>
                    <a:pt x="5064" y="94"/>
                  </a:lnTo>
                  <a:lnTo>
                    <a:pt x="4783" y="32"/>
                  </a:lnTo>
                  <a:lnTo>
                    <a:pt x="450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7744619" y="1640763"/>
              <a:ext cx="957942" cy="1528754"/>
            </a:xfrm>
            <a:custGeom>
              <a:rect b="b" l="l" r="r" t="t"/>
              <a:pathLst>
                <a:path extrusionOk="0" h="16911" w="10597">
                  <a:moveTo>
                    <a:pt x="0" y="1"/>
                  </a:moveTo>
                  <a:lnTo>
                    <a:pt x="0" y="10878"/>
                  </a:lnTo>
                  <a:lnTo>
                    <a:pt x="10596" y="16911"/>
                  </a:lnTo>
                  <a:lnTo>
                    <a:pt x="10596" y="60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8402963" y="2092828"/>
              <a:ext cx="254379" cy="189388"/>
            </a:xfrm>
            <a:custGeom>
              <a:rect b="b" l="l" r="r" t="t"/>
              <a:pathLst>
                <a:path extrusionOk="0" h="2095" w="2814">
                  <a:moveTo>
                    <a:pt x="281" y="1"/>
                  </a:moveTo>
                  <a:lnTo>
                    <a:pt x="156" y="63"/>
                  </a:lnTo>
                  <a:lnTo>
                    <a:pt x="63" y="157"/>
                  </a:lnTo>
                  <a:lnTo>
                    <a:pt x="31" y="220"/>
                  </a:lnTo>
                  <a:lnTo>
                    <a:pt x="0" y="282"/>
                  </a:lnTo>
                  <a:lnTo>
                    <a:pt x="31" y="470"/>
                  </a:lnTo>
                  <a:lnTo>
                    <a:pt x="94" y="626"/>
                  </a:lnTo>
                  <a:lnTo>
                    <a:pt x="219" y="751"/>
                  </a:lnTo>
                  <a:lnTo>
                    <a:pt x="344" y="876"/>
                  </a:lnTo>
                  <a:lnTo>
                    <a:pt x="2407" y="2064"/>
                  </a:lnTo>
                  <a:lnTo>
                    <a:pt x="2501" y="2095"/>
                  </a:lnTo>
                  <a:lnTo>
                    <a:pt x="2563" y="2095"/>
                  </a:lnTo>
                  <a:lnTo>
                    <a:pt x="2688" y="2064"/>
                  </a:lnTo>
                  <a:lnTo>
                    <a:pt x="2782" y="1970"/>
                  </a:lnTo>
                  <a:lnTo>
                    <a:pt x="2813" y="1907"/>
                  </a:lnTo>
                  <a:lnTo>
                    <a:pt x="2813" y="1845"/>
                  </a:lnTo>
                  <a:lnTo>
                    <a:pt x="2813" y="1657"/>
                  </a:lnTo>
                  <a:lnTo>
                    <a:pt x="2720" y="1501"/>
                  </a:lnTo>
                  <a:lnTo>
                    <a:pt x="2626" y="1345"/>
                  </a:lnTo>
                  <a:lnTo>
                    <a:pt x="2469" y="1251"/>
                  </a:lnTo>
                  <a:lnTo>
                    <a:pt x="406" y="63"/>
                  </a:lnTo>
                  <a:lnTo>
                    <a:pt x="344" y="32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7987600" y="2595785"/>
              <a:ext cx="412574" cy="276986"/>
            </a:xfrm>
            <a:custGeom>
              <a:rect b="b" l="l" r="r" t="t"/>
              <a:pathLst>
                <a:path extrusionOk="0" h="3064" w="4564">
                  <a:moveTo>
                    <a:pt x="250" y="1"/>
                  </a:moveTo>
                  <a:lnTo>
                    <a:pt x="125" y="32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251"/>
                  </a:lnTo>
                  <a:lnTo>
                    <a:pt x="0" y="438"/>
                  </a:lnTo>
                  <a:lnTo>
                    <a:pt x="94" y="594"/>
                  </a:lnTo>
                  <a:lnTo>
                    <a:pt x="188" y="751"/>
                  </a:lnTo>
                  <a:lnTo>
                    <a:pt x="344" y="844"/>
                  </a:lnTo>
                  <a:lnTo>
                    <a:pt x="4158" y="3033"/>
                  </a:lnTo>
                  <a:lnTo>
                    <a:pt x="4251" y="3033"/>
                  </a:lnTo>
                  <a:lnTo>
                    <a:pt x="4314" y="3064"/>
                  </a:lnTo>
                  <a:lnTo>
                    <a:pt x="4439" y="3033"/>
                  </a:lnTo>
                  <a:lnTo>
                    <a:pt x="4533" y="2907"/>
                  </a:lnTo>
                  <a:lnTo>
                    <a:pt x="4564" y="2845"/>
                  </a:lnTo>
                  <a:lnTo>
                    <a:pt x="4564" y="2782"/>
                  </a:lnTo>
                  <a:lnTo>
                    <a:pt x="4564" y="2595"/>
                  </a:lnTo>
                  <a:lnTo>
                    <a:pt x="4470" y="2439"/>
                  </a:lnTo>
                  <a:lnTo>
                    <a:pt x="4376" y="2314"/>
                  </a:lnTo>
                  <a:lnTo>
                    <a:pt x="4220" y="2189"/>
                  </a:lnTo>
                  <a:lnTo>
                    <a:pt x="375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7798314" y="2824664"/>
              <a:ext cx="788357" cy="488883"/>
            </a:xfrm>
            <a:custGeom>
              <a:rect b="b" l="l" r="r" t="t"/>
              <a:pathLst>
                <a:path extrusionOk="0" h="5408" w="8721">
                  <a:moveTo>
                    <a:pt x="281" y="0"/>
                  </a:moveTo>
                  <a:lnTo>
                    <a:pt x="156" y="32"/>
                  </a:lnTo>
                  <a:lnTo>
                    <a:pt x="63" y="125"/>
                  </a:lnTo>
                  <a:lnTo>
                    <a:pt x="31" y="188"/>
                  </a:lnTo>
                  <a:lnTo>
                    <a:pt x="0" y="250"/>
                  </a:lnTo>
                  <a:lnTo>
                    <a:pt x="31" y="438"/>
                  </a:lnTo>
                  <a:lnTo>
                    <a:pt x="94" y="594"/>
                  </a:lnTo>
                  <a:lnTo>
                    <a:pt x="219" y="751"/>
                  </a:lnTo>
                  <a:lnTo>
                    <a:pt x="344" y="844"/>
                  </a:lnTo>
                  <a:lnTo>
                    <a:pt x="8346" y="5377"/>
                  </a:lnTo>
                  <a:lnTo>
                    <a:pt x="8408" y="5377"/>
                  </a:lnTo>
                  <a:lnTo>
                    <a:pt x="8471" y="5408"/>
                  </a:lnTo>
                  <a:lnTo>
                    <a:pt x="8596" y="5377"/>
                  </a:lnTo>
                  <a:lnTo>
                    <a:pt x="8690" y="5283"/>
                  </a:lnTo>
                  <a:lnTo>
                    <a:pt x="8721" y="5189"/>
                  </a:lnTo>
                  <a:lnTo>
                    <a:pt x="8721" y="5127"/>
                  </a:lnTo>
                  <a:lnTo>
                    <a:pt x="8721" y="4939"/>
                  </a:lnTo>
                  <a:lnTo>
                    <a:pt x="8658" y="4783"/>
                  </a:lnTo>
                  <a:lnTo>
                    <a:pt x="8533" y="4658"/>
                  </a:lnTo>
                  <a:lnTo>
                    <a:pt x="8408" y="4533"/>
                  </a:lnTo>
                  <a:lnTo>
                    <a:pt x="406" y="32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8018696" y="2217211"/>
              <a:ext cx="350471" cy="257188"/>
            </a:xfrm>
            <a:custGeom>
              <a:rect b="b" l="l" r="r" t="t"/>
              <a:pathLst>
                <a:path extrusionOk="0" h="2845" w="3877">
                  <a:moveTo>
                    <a:pt x="3876" y="0"/>
                  </a:moveTo>
                  <a:lnTo>
                    <a:pt x="813" y="781"/>
                  </a:lnTo>
                  <a:lnTo>
                    <a:pt x="1719" y="1282"/>
                  </a:lnTo>
                  <a:lnTo>
                    <a:pt x="0" y="2844"/>
                  </a:lnTo>
                  <a:lnTo>
                    <a:pt x="3032" y="2063"/>
                  </a:lnTo>
                  <a:lnTo>
                    <a:pt x="2157" y="1532"/>
                  </a:lnTo>
                  <a:lnTo>
                    <a:pt x="387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7809613" y="1753757"/>
              <a:ext cx="96093" cy="158381"/>
            </a:xfrm>
            <a:custGeom>
              <a:rect b="b" l="l" r="r" t="t"/>
              <a:pathLst>
                <a:path extrusionOk="0" h="1752" w="1063">
                  <a:moveTo>
                    <a:pt x="94" y="1"/>
                  </a:moveTo>
                  <a:lnTo>
                    <a:pt x="31" y="63"/>
                  </a:lnTo>
                  <a:lnTo>
                    <a:pt x="0" y="157"/>
                  </a:lnTo>
                  <a:lnTo>
                    <a:pt x="0" y="939"/>
                  </a:lnTo>
                  <a:lnTo>
                    <a:pt x="31" y="1095"/>
                  </a:lnTo>
                  <a:lnTo>
                    <a:pt x="94" y="1220"/>
                  </a:lnTo>
                  <a:lnTo>
                    <a:pt x="156" y="1314"/>
                  </a:lnTo>
                  <a:lnTo>
                    <a:pt x="281" y="1407"/>
                  </a:lnTo>
                  <a:lnTo>
                    <a:pt x="813" y="1720"/>
                  </a:lnTo>
                  <a:lnTo>
                    <a:pt x="907" y="1751"/>
                  </a:lnTo>
                  <a:lnTo>
                    <a:pt x="969" y="1720"/>
                  </a:lnTo>
                  <a:lnTo>
                    <a:pt x="1032" y="1657"/>
                  </a:lnTo>
                  <a:lnTo>
                    <a:pt x="1063" y="1595"/>
                  </a:lnTo>
                  <a:lnTo>
                    <a:pt x="1063" y="782"/>
                  </a:lnTo>
                  <a:lnTo>
                    <a:pt x="1032" y="657"/>
                  </a:lnTo>
                  <a:lnTo>
                    <a:pt x="969" y="501"/>
                  </a:lnTo>
                  <a:lnTo>
                    <a:pt x="907" y="407"/>
                  </a:lnTo>
                  <a:lnTo>
                    <a:pt x="782" y="313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7809613" y="1934637"/>
              <a:ext cx="96093" cy="158290"/>
            </a:xfrm>
            <a:custGeom>
              <a:rect b="b" l="l" r="r" t="t"/>
              <a:pathLst>
                <a:path extrusionOk="0" h="1751" w="1063">
                  <a:moveTo>
                    <a:pt x="156" y="0"/>
                  </a:moveTo>
                  <a:lnTo>
                    <a:pt x="94" y="32"/>
                  </a:lnTo>
                  <a:lnTo>
                    <a:pt x="31" y="94"/>
                  </a:lnTo>
                  <a:lnTo>
                    <a:pt x="0" y="157"/>
                  </a:lnTo>
                  <a:lnTo>
                    <a:pt x="0" y="969"/>
                  </a:lnTo>
                  <a:lnTo>
                    <a:pt x="31" y="1126"/>
                  </a:lnTo>
                  <a:lnTo>
                    <a:pt x="94" y="1251"/>
                  </a:lnTo>
                  <a:lnTo>
                    <a:pt x="156" y="1344"/>
                  </a:lnTo>
                  <a:lnTo>
                    <a:pt x="281" y="1438"/>
                  </a:lnTo>
                  <a:lnTo>
                    <a:pt x="813" y="1751"/>
                  </a:lnTo>
                  <a:lnTo>
                    <a:pt x="969" y="1751"/>
                  </a:lnTo>
                  <a:lnTo>
                    <a:pt x="1032" y="1688"/>
                  </a:lnTo>
                  <a:lnTo>
                    <a:pt x="1063" y="1594"/>
                  </a:lnTo>
                  <a:lnTo>
                    <a:pt x="1063" y="813"/>
                  </a:lnTo>
                  <a:lnTo>
                    <a:pt x="1032" y="657"/>
                  </a:lnTo>
                  <a:lnTo>
                    <a:pt x="969" y="532"/>
                  </a:lnTo>
                  <a:lnTo>
                    <a:pt x="907" y="438"/>
                  </a:lnTo>
                  <a:lnTo>
                    <a:pt x="782" y="344"/>
                  </a:lnTo>
                  <a:lnTo>
                    <a:pt x="250" y="3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54" name="Google Shape;3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492675"/>
            <a:ext cx="5761125" cy="432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30"/>
          <p:cNvPicPr preferRelativeResize="0"/>
          <p:nvPr/>
        </p:nvPicPr>
        <p:blipFill rotWithShape="1">
          <a:blip r:embed="rId3">
            <a:alphaModFix/>
          </a:blip>
          <a:srcRect b="7786" l="0" r="0" t="-3324"/>
          <a:stretch/>
        </p:blipFill>
        <p:spPr>
          <a:xfrm>
            <a:off x="0" y="848375"/>
            <a:ext cx="4803226" cy="33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225" y="964325"/>
            <a:ext cx="4286475" cy="32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367275" cy="402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3175" y="2374675"/>
            <a:ext cx="3945049" cy="280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238" y="152400"/>
            <a:ext cx="723351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2580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