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11FB-9674-4AFE-851E-37BC80D8F04B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880B-2AB5-412D-9549-0C002B136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7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11FB-9674-4AFE-851E-37BC80D8F04B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880B-2AB5-412D-9549-0C002B136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73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11FB-9674-4AFE-851E-37BC80D8F04B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880B-2AB5-412D-9549-0C002B136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03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11FB-9674-4AFE-851E-37BC80D8F04B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880B-2AB5-412D-9549-0C002B136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5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11FB-9674-4AFE-851E-37BC80D8F04B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880B-2AB5-412D-9549-0C002B136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47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11FB-9674-4AFE-851E-37BC80D8F04B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880B-2AB5-412D-9549-0C002B136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3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11FB-9674-4AFE-851E-37BC80D8F04B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880B-2AB5-412D-9549-0C002B136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31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11FB-9674-4AFE-851E-37BC80D8F04B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880B-2AB5-412D-9549-0C002B136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97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11FB-9674-4AFE-851E-37BC80D8F04B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880B-2AB5-412D-9549-0C002B136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1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11FB-9674-4AFE-851E-37BC80D8F04B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880B-2AB5-412D-9549-0C002B136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24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11FB-9674-4AFE-851E-37BC80D8F04B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880B-2AB5-412D-9549-0C002B136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08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11FB-9674-4AFE-851E-37BC80D8F04B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880B-2AB5-412D-9549-0C002B136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2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03;p27">
            <a:extLst>
              <a:ext uri="{FF2B5EF4-FFF2-40B4-BE49-F238E27FC236}">
                <a16:creationId xmlns:a16="http://schemas.microsoft.com/office/drawing/2014/main" id="{18009921-8F37-C075-FD38-248FD53D6CEB}"/>
              </a:ext>
            </a:extLst>
          </p:cNvPr>
          <p:cNvGrpSpPr/>
          <p:nvPr/>
        </p:nvGrpSpPr>
        <p:grpSpPr>
          <a:xfrm>
            <a:off x="5588700" y="2658810"/>
            <a:ext cx="6603300" cy="4193214"/>
            <a:chOff x="2992125" y="538850"/>
            <a:chExt cx="6603300" cy="4193214"/>
          </a:xfrm>
        </p:grpSpPr>
        <p:sp>
          <p:nvSpPr>
            <p:cNvPr id="5" name="Google Shape;104;p27">
              <a:extLst>
                <a:ext uri="{FF2B5EF4-FFF2-40B4-BE49-F238E27FC236}">
                  <a16:creationId xmlns:a16="http://schemas.microsoft.com/office/drawing/2014/main" id="{9DFC2183-0EBF-75F7-D498-0712E037E031}"/>
                </a:ext>
              </a:extLst>
            </p:cNvPr>
            <p:cNvSpPr/>
            <p:nvPr/>
          </p:nvSpPr>
          <p:spPr>
            <a:xfrm>
              <a:off x="6436429" y="3248526"/>
              <a:ext cx="1169834" cy="661276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;p27">
              <a:extLst>
                <a:ext uri="{FF2B5EF4-FFF2-40B4-BE49-F238E27FC236}">
                  <a16:creationId xmlns:a16="http://schemas.microsoft.com/office/drawing/2014/main" id="{B53FAC78-568B-7B15-1069-0A57FD4DB962}"/>
                </a:ext>
              </a:extLst>
            </p:cNvPr>
            <p:cNvSpPr/>
            <p:nvPr/>
          </p:nvSpPr>
          <p:spPr>
            <a:xfrm>
              <a:off x="2992125" y="1852649"/>
              <a:ext cx="4351464" cy="2565823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6;p27">
              <a:extLst>
                <a:ext uri="{FF2B5EF4-FFF2-40B4-BE49-F238E27FC236}">
                  <a16:creationId xmlns:a16="http://schemas.microsoft.com/office/drawing/2014/main" id="{1B8F4E33-D6A8-4786-387F-273E05CDF6AB}"/>
                </a:ext>
              </a:extLst>
            </p:cNvPr>
            <p:cNvSpPr/>
            <p:nvPr/>
          </p:nvSpPr>
          <p:spPr>
            <a:xfrm>
              <a:off x="7515740" y="3519710"/>
              <a:ext cx="2079685" cy="1212354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7;p27">
              <a:extLst>
                <a:ext uri="{FF2B5EF4-FFF2-40B4-BE49-F238E27FC236}">
                  <a16:creationId xmlns:a16="http://schemas.microsoft.com/office/drawing/2014/main" id="{5AEA933E-8770-8254-EE02-474843BA32BB}"/>
                </a:ext>
              </a:extLst>
            </p:cNvPr>
            <p:cNvSpPr/>
            <p:nvPr/>
          </p:nvSpPr>
          <p:spPr>
            <a:xfrm>
              <a:off x="3511984" y="1790547"/>
              <a:ext cx="344866" cy="375883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8;p27">
              <a:extLst>
                <a:ext uri="{FF2B5EF4-FFF2-40B4-BE49-F238E27FC236}">
                  <a16:creationId xmlns:a16="http://schemas.microsoft.com/office/drawing/2014/main" id="{99950EE8-2B64-E9FB-CBD2-F16A16751DF2}"/>
                </a:ext>
              </a:extLst>
            </p:cNvPr>
            <p:cNvSpPr/>
            <p:nvPr/>
          </p:nvSpPr>
          <p:spPr>
            <a:xfrm>
              <a:off x="7089078" y="1782050"/>
              <a:ext cx="70691" cy="387183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;p27">
              <a:extLst>
                <a:ext uri="{FF2B5EF4-FFF2-40B4-BE49-F238E27FC236}">
                  <a16:creationId xmlns:a16="http://schemas.microsoft.com/office/drawing/2014/main" id="{65D18242-EA1D-79DB-4A38-A2EDACF6AD08}"/>
                </a:ext>
              </a:extLst>
            </p:cNvPr>
            <p:cNvSpPr/>
            <p:nvPr/>
          </p:nvSpPr>
          <p:spPr>
            <a:xfrm>
              <a:off x="3031627" y="2559084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;p27">
              <a:extLst>
                <a:ext uri="{FF2B5EF4-FFF2-40B4-BE49-F238E27FC236}">
                  <a16:creationId xmlns:a16="http://schemas.microsoft.com/office/drawing/2014/main" id="{93555D6B-C15F-9142-12CF-74C9B1787C90}"/>
                </a:ext>
              </a:extLst>
            </p:cNvPr>
            <p:cNvSpPr/>
            <p:nvPr/>
          </p:nvSpPr>
          <p:spPr>
            <a:xfrm>
              <a:off x="3254902" y="2686179"/>
              <a:ext cx="584962" cy="850664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;p27">
              <a:extLst>
                <a:ext uri="{FF2B5EF4-FFF2-40B4-BE49-F238E27FC236}">
                  <a16:creationId xmlns:a16="http://schemas.microsoft.com/office/drawing/2014/main" id="{C1FBA9D2-CB3E-51A0-56FA-1E6A42DBE67C}"/>
                </a:ext>
              </a:extLst>
            </p:cNvPr>
            <p:cNvSpPr/>
            <p:nvPr/>
          </p:nvSpPr>
          <p:spPr>
            <a:xfrm>
              <a:off x="6507027" y="2152217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;p27">
              <a:extLst>
                <a:ext uri="{FF2B5EF4-FFF2-40B4-BE49-F238E27FC236}">
                  <a16:creationId xmlns:a16="http://schemas.microsoft.com/office/drawing/2014/main" id="{7B3ECA4F-AE68-8DB0-265F-0B7C8459CFE2}"/>
                </a:ext>
              </a:extLst>
            </p:cNvPr>
            <p:cNvSpPr/>
            <p:nvPr/>
          </p:nvSpPr>
          <p:spPr>
            <a:xfrm>
              <a:off x="4424608" y="3364321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;p27">
              <a:extLst>
                <a:ext uri="{FF2B5EF4-FFF2-40B4-BE49-F238E27FC236}">
                  <a16:creationId xmlns:a16="http://schemas.microsoft.com/office/drawing/2014/main" id="{F4C79580-FC66-F14E-3335-2096BB5878C8}"/>
                </a:ext>
              </a:extLst>
            </p:cNvPr>
            <p:cNvSpPr/>
            <p:nvPr/>
          </p:nvSpPr>
          <p:spPr>
            <a:xfrm>
              <a:off x="3048622" y="538850"/>
              <a:ext cx="4266762" cy="3549104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4;p27">
              <a:extLst>
                <a:ext uri="{FF2B5EF4-FFF2-40B4-BE49-F238E27FC236}">
                  <a16:creationId xmlns:a16="http://schemas.microsoft.com/office/drawing/2014/main" id="{7E87286F-7C23-CBDF-9244-2D5F0279DE93}"/>
                </a:ext>
              </a:extLst>
            </p:cNvPr>
            <p:cNvSpPr/>
            <p:nvPr/>
          </p:nvSpPr>
          <p:spPr>
            <a:xfrm>
              <a:off x="6721805" y="2087223"/>
              <a:ext cx="593460" cy="822369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;p27">
              <a:extLst>
                <a:ext uri="{FF2B5EF4-FFF2-40B4-BE49-F238E27FC236}">
                  <a16:creationId xmlns:a16="http://schemas.microsoft.com/office/drawing/2014/main" id="{9417B430-3084-9CF4-8F34-87DFF4C53315}"/>
                </a:ext>
              </a:extLst>
            </p:cNvPr>
            <p:cNvSpPr/>
            <p:nvPr/>
          </p:nvSpPr>
          <p:spPr>
            <a:xfrm>
              <a:off x="6730212" y="2282114"/>
              <a:ext cx="585053" cy="850664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;p27">
              <a:extLst>
                <a:ext uri="{FF2B5EF4-FFF2-40B4-BE49-F238E27FC236}">
                  <a16:creationId xmlns:a16="http://schemas.microsoft.com/office/drawing/2014/main" id="{772FE7B5-7C16-5C3C-33E2-EE7F7FEFA858}"/>
                </a:ext>
              </a:extLst>
            </p:cNvPr>
            <p:cNvSpPr/>
            <p:nvPr/>
          </p:nvSpPr>
          <p:spPr>
            <a:xfrm>
              <a:off x="6837600" y="2440396"/>
              <a:ext cx="367466" cy="531281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;p27">
              <a:extLst>
                <a:ext uri="{FF2B5EF4-FFF2-40B4-BE49-F238E27FC236}">
                  <a16:creationId xmlns:a16="http://schemas.microsoft.com/office/drawing/2014/main" id="{FA05029A-B661-94D2-5305-BBD37BDD5ED1}"/>
                </a:ext>
              </a:extLst>
            </p:cNvPr>
            <p:cNvSpPr/>
            <p:nvPr/>
          </p:nvSpPr>
          <p:spPr>
            <a:xfrm>
              <a:off x="6863001" y="2477096"/>
              <a:ext cx="316572" cy="460678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;p27">
              <a:extLst>
                <a:ext uri="{FF2B5EF4-FFF2-40B4-BE49-F238E27FC236}">
                  <a16:creationId xmlns:a16="http://schemas.microsoft.com/office/drawing/2014/main" id="{B5CE6669-AEFA-CC63-74F4-2D454123AFF2}"/>
                </a:ext>
              </a:extLst>
            </p:cNvPr>
            <p:cNvSpPr/>
            <p:nvPr/>
          </p:nvSpPr>
          <p:spPr>
            <a:xfrm>
              <a:off x="6848900" y="2460192"/>
              <a:ext cx="344776" cy="49168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;p27">
              <a:extLst>
                <a:ext uri="{FF2B5EF4-FFF2-40B4-BE49-F238E27FC236}">
                  <a16:creationId xmlns:a16="http://schemas.microsoft.com/office/drawing/2014/main" id="{519A1F25-2ECD-76F3-6C33-B7943422250F}"/>
                </a:ext>
              </a:extLst>
            </p:cNvPr>
            <p:cNvSpPr/>
            <p:nvPr/>
          </p:nvSpPr>
          <p:spPr>
            <a:xfrm>
              <a:off x="6978887" y="2646677"/>
              <a:ext cx="84883" cy="121588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;p27">
              <a:extLst>
                <a:ext uri="{FF2B5EF4-FFF2-40B4-BE49-F238E27FC236}">
                  <a16:creationId xmlns:a16="http://schemas.microsoft.com/office/drawing/2014/main" id="{159F788F-7340-05AD-6E45-6700F1529C32}"/>
                </a:ext>
              </a:extLst>
            </p:cNvPr>
            <p:cNvSpPr/>
            <p:nvPr/>
          </p:nvSpPr>
          <p:spPr>
            <a:xfrm>
              <a:off x="3630672" y="1290393"/>
              <a:ext cx="1641709" cy="1492052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;p27">
              <a:extLst>
                <a:ext uri="{FF2B5EF4-FFF2-40B4-BE49-F238E27FC236}">
                  <a16:creationId xmlns:a16="http://schemas.microsoft.com/office/drawing/2014/main" id="{72BD5045-97BB-6702-D86E-677543C30152}"/>
                </a:ext>
              </a:extLst>
            </p:cNvPr>
            <p:cNvSpPr/>
            <p:nvPr/>
          </p:nvSpPr>
          <p:spPr>
            <a:xfrm>
              <a:off x="4693080" y="747933"/>
              <a:ext cx="1339420" cy="796876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;p27">
              <a:extLst>
                <a:ext uri="{FF2B5EF4-FFF2-40B4-BE49-F238E27FC236}">
                  <a16:creationId xmlns:a16="http://schemas.microsoft.com/office/drawing/2014/main" id="{1EBEC667-0DF9-A00A-63A5-2051E61710A4}"/>
                </a:ext>
              </a:extLst>
            </p:cNvPr>
            <p:cNvSpPr/>
            <p:nvPr/>
          </p:nvSpPr>
          <p:spPr>
            <a:xfrm>
              <a:off x="3240710" y="1883744"/>
              <a:ext cx="3266514" cy="1980935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;p27">
              <a:extLst>
                <a:ext uri="{FF2B5EF4-FFF2-40B4-BE49-F238E27FC236}">
                  <a16:creationId xmlns:a16="http://schemas.microsoft.com/office/drawing/2014/main" id="{35DAFE46-925A-A5E5-A2B6-994B1391DF04}"/>
                </a:ext>
              </a:extLst>
            </p:cNvPr>
            <p:cNvSpPr/>
            <p:nvPr/>
          </p:nvSpPr>
          <p:spPr>
            <a:xfrm>
              <a:off x="4647882" y="3494309"/>
              <a:ext cx="584962" cy="84777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4;p27">
              <a:extLst>
                <a:ext uri="{FF2B5EF4-FFF2-40B4-BE49-F238E27FC236}">
                  <a16:creationId xmlns:a16="http://schemas.microsoft.com/office/drawing/2014/main" id="{75F9FA4E-9A8A-2E4B-93E8-0BA54CF62B83}"/>
                </a:ext>
              </a:extLst>
            </p:cNvPr>
            <p:cNvSpPr/>
            <p:nvPr/>
          </p:nvSpPr>
          <p:spPr>
            <a:xfrm>
              <a:off x="4755181" y="3652500"/>
              <a:ext cx="367466" cy="531371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5;p27">
              <a:extLst>
                <a:ext uri="{FF2B5EF4-FFF2-40B4-BE49-F238E27FC236}">
                  <a16:creationId xmlns:a16="http://schemas.microsoft.com/office/drawing/2014/main" id="{199FB4FF-7F72-9E1B-1207-E34F79AB24B9}"/>
                </a:ext>
              </a:extLst>
            </p:cNvPr>
            <p:cNvSpPr/>
            <p:nvPr/>
          </p:nvSpPr>
          <p:spPr>
            <a:xfrm>
              <a:off x="4780672" y="3686398"/>
              <a:ext cx="316572" cy="463571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6;p27">
              <a:extLst>
                <a:ext uri="{FF2B5EF4-FFF2-40B4-BE49-F238E27FC236}">
                  <a16:creationId xmlns:a16="http://schemas.microsoft.com/office/drawing/2014/main" id="{A98411C3-06AD-675A-FA5E-54B0EBAFB05E}"/>
                </a:ext>
              </a:extLst>
            </p:cNvPr>
            <p:cNvSpPr/>
            <p:nvPr/>
          </p:nvSpPr>
          <p:spPr>
            <a:xfrm>
              <a:off x="4766480" y="3672297"/>
              <a:ext cx="344866" cy="491776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;p27">
              <a:extLst>
                <a:ext uri="{FF2B5EF4-FFF2-40B4-BE49-F238E27FC236}">
                  <a16:creationId xmlns:a16="http://schemas.microsoft.com/office/drawing/2014/main" id="{C919FF9F-3D2A-7AB1-6585-831EB3FC6512}"/>
                </a:ext>
              </a:extLst>
            </p:cNvPr>
            <p:cNvSpPr/>
            <p:nvPr/>
          </p:nvSpPr>
          <p:spPr>
            <a:xfrm>
              <a:off x="4896467" y="3858781"/>
              <a:ext cx="84883" cy="118786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8;p27">
              <a:extLst>
                <a:ext uri="{FF2B5EF4-FFF2-40B4-BE49-F238E27FC236}">
                  <a16:creationId xmlns:a16="http://schemas.microsoft.com/office/drawing/2014/main" id="{C05C00CF-8694-5DEE-0225-7E667D59F5AA}"/>
                </a:ext>
              </a:extLst>
            </p:cNvPr>
            <p:cNvSpPr/>
            <p:nvPr/>
          </p:nvSpPr>
          <p:spPr>
            <a:xfrm>
              <a:off x="3353794" y="3047849"/>
              <a:ext cx="624556" cy="477674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;p27">
              <a:extLst>
                <a:ext uri="{FF2B5EF4-FFF2-40B4-BE49-F238E27FC236}">
                  <a16:creationId xmlns:a16="http://schemas.microsoft.com/office/drawing/2014/main" id="{49F13E84-7C67-DA64-DB22-D836BCA08828}"/>
                </a:ext>
              </a:extLst>
            </p:cNvPr>
            <p:cNvSpPr/>
            <p:nvPr/>
          </p:nvSpPr>
          <p:spPr>
            <a:xfrm>
              <a:off x="5074454" y="1276291"/>
              <a:ext cx="1480711" cy="1497657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0;p27">
              <a:extLst>
                <a:ext uri="{FF2B5EF4-FFF2-40B4-BE49-F238E27FC236}">
                  <a16:creationId xmlns:a16="http://schemas.microsoft.com/office/drawing/2014/main" id="{CAE74EB8-B929-CC1D-D544-7019A82093C1}"/>
                </a:ext>
              </a:extLst>
            </p:cNvPr>
            <p:cNvSpPr/>
            <p:nvPr/>
          </p:nvSpPr>
          <p:spPr>
            <a:xfrm>
              <a:off x="5147945" y="1883744"/>
              <a:ext cx="1359217" cy="1709645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1;p27">
              <a:extLst>
                <a:ext uri="{FF2B5EF4-FFF2-40B4-BE49-F238E27FC236}">
                  <a16:creationId xmlns:a16="http://schemas.microsoft.com/office/drawing/2014/main" id="{2AADE9A4-8F36-DF1A-FE45-AE4E6A77B461}"/>
                </a:ext>
              </a:extLst>
            </p:cNvPr>
            <p:cNvSpPr/>
            <p:nvPr/>
          </p:nvSpPr>
          <p:spPr>
            <a:xfrm>
              <a:off x="5116849" y="2412102"/>
              <a:ext cx="1096431" cy="661366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2;p27">
              <a:extLst>
                <a:ext uri="{FF2B5EF4-FFF2-40B4-BE49-F238E27FC236}">
                  <a16:creationId xmlns:a16="http://schemas.microsoft.com/office/drawing/2014/main" id="{B424733F-0B17-C0E2-DE80-60FA9A7CAFE7}"/>
                </a:ext>
              </a:extLst>
            </p:cNvPr>
            <p:cNvSpPr/>
            <p:nvPr/>
          </p:nvSpPr>
          <p:spPr>
            <a:xfrm>
              <a:off x="5023652" y="2954652"/>
              <a:ext cx="189383" cy="180890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3;p27">
              <a:extLst>
                <a:ext uri="{FF2B5EF4-FFF2-40B4-BE49-F238E27FC236}">
                  <a16:creationId xmlns:a16="http://schemas.microsoft.com/office/drawing/2014/main" id="{AB396965-20DD-2677-4720-68D9648FCDA2}"/>
                </a:ext>
              </a:extLst>
            </p:cNvPr>
            <p:cNvSpPr/>
            <p:nvPr/>
          </p:nvSpPr>
          <p:spPr>
            <a:xfrm>
              <a:off x="3353794" y="2807670"/>
              <a:ext cx="822346" cy="488974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;p27">
              <a:extLst>
                <a:ext uri="{FF2B5EF4-FFF2-40B4-BE49-F238E27FC236}">
                  <a16:creationId xmlns:a16="http://schemas.microsoft.com/office/drawing/2014/main" id="{77F84527-628D-E9E8-30AB-913DE089F21F}"/>
                </a:ext>
              </a:extLst>
            </p:cNvPr>
            <p:cNvSpPr/>
            <p:nvPr/>
          </p:nvSpPr>
          <p:spPr>
            <a:xfrm>
              <a:off x="5060353" y="2621185"/>
              <a:ext cx="316572" cy="22618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;p27">
              <a:extLst>
                <a:ext uri="{FF2B5EF4-FFF2-40B4-BE49-F238E27FC236}">
                  <a16:creationId xmlns:a16="http://schemas.microsoft.com/office/drawing/2014/main" id="{76B65B61-00CC-072A-FE9C-81DDD2325944}"/>
                </a:ext>
              </a:extLst>
            </p:cNvPr>
            <p:cNvSpPr/>
            <p:nvPr/>
          </p:nvSpPr>
          <p:spPr>
            <a:xfrm>
              <a:off x="6676517" y="1115208"/>
              <a:ext cx="353364" cy="573678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6;p27">
              <a:extLst>
                <a:ext uri="{FF2B5EF4-FFF2-40B4-BE49-F238E27FC236}">
                  <a16:creationId xmlns:a16="http://schemas.microsoft.com/office/drawing/2014/main" id="{1A22D83B-B04C-79DE-31D2-70F5D3C32CAB}"/>
                </a:ext>
              </a:extLst>
            </p:cNvPr>
            <p:cNvSpPr/>
            <p:nvPr/>
          </p:nvSpPr>
          <p:spPr>
            <a:xfrm>
              <a:off x="4088430" y="3067646"/>
              <a:ext cx="638658" cy="299586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7;p27">
              <a:extLst>
                <a:ext uri="{FF2B5EF4-FFF2-40B4-BE49-F238E27FC236}">
                  <a16:creationId xmlns:a16="http://schemas.microsoft.com/office/drawing/2014/main" id="{B9CB570B-CE6A-A7DC-9097-4638ABE715F8}"/>
                </a:ext>
              </a:extLst>
            </p:cNvPr>
            <p:cNvSpPr/>
            <p:nvPr/>
          </p:nvSpPr>
          <p:spPr>
            <a:xfrm>
              <a:off x="3252009" y="2220013"/>
              <a:ext cx="172478" cy="641478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8;p27">
              <a:extLst>
                <a:ext uri="{FF2B5EF4-FFF2-40B4-BE49-F238E27FC236}">
                  <a16:creationId xmlns:a16="http://schemas.microsoft.com/office/drawing/2014/main" id="{A38F28F0-7EEE-0CE8-3E8C-072C639D0A28}"/>
                </a:ext>
              </a:extLst>
            </p:cNvPr>
            <p:cNvSpPr/>
            <p:nvPr/>
          </p:nvSpPr>
          <p:spPr>
            <a:xfrm>
              <a:off x="6668110" y="1861146"/>
              <a:ext cx="172388" cy="231786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9;p27">
              <a:extLst>
                <a:ext uri="{FF2B5EF4-FFF2-40B4-BE49-F238E27FC236}">
                  <a16:creationId xmlns:a16="http://schemas.microsoft.com/office/drawing/2014/main" id="{20B6E402-FA1E-F2E7-B27C-CE17CBA14749}"/>
                </a:ext>
              </a:extLst>
            </p:cNvPr>
            <p:cNvSpPr/>
            <p:nvPr/>
          </p:nvSpPr>
          <p:spPr>
            <a:xfrm>
              <a:off x="6721805" y="1892242"/>
              <a:ext cx="141291" cy="206383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;p27">
              <a:extLst>
                <a:ext uri="{FF2B5EF4-FFF2-40B4-BE49-F238E27FC236}">
                  <a16:creationId xmlns:a16="http://schemas.microsoft.com/office/drawing/2014/main" id="{E2596E38-42D4-A26D-D489-B7ECED4557D3}"/>
                </a:ext>
              </a:extLst>
            </p:cNvPr>
            <p:cNvSpPr/>
            <p:nvPr/>
          </p:nvSpPr>
          <p:spPr>
            <a:xfrm>
              <a:off x="6741511" y="1923337"/>
              <a:ext cx="101878" cy="14418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;p27">
              <a:extLst>
                <a:ext uri="{FF2B5EF4-FFF2-40B4-BE49-F238E27FC236}">
                  <a16:creationId xmlns:a16="http://schemas.microsoft.com/office/drawing/2014/main" id="{E973E497-481E-DC03-3114-1EB4D9E68C57}"/>
                </a:ext>
              </a:extLst>
            </p:cNvPr>
            <p:cNvSpPr/>
            <p:nvPr/>
          </p:nvSpPr>
          <p:spPr>
            <a:xfrm>
              <a:off x="6761307" y="1948738"/>
              <a:ext cx="62284" cy="93383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;p27">
              <a:extLst>
                <a:ext uri="{FF2B5EF4-FFF2-40B4-BE49-F238E27FC236}">
                  <a16:creationId xmlns:a16="http://schemas.microsoft.com/office/drawing/2014/main" id="{C64BA68B-6227-7FF4-13E4-C5CBECBED76E}"/>
                </a:ext>
              </a:extLst>
            </p:cNvPr>
            <p:cNvSpPr/>
            <p:nvPr/>
          </p:nvSpPr>
          <p:spPr>
            <a:xfrm>
              <a:off x="6781104" y="1979834"/>
              <a:ext cx="19887" cy="31188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3;p27">
              <a:extLst>
                <a:ext uri="{FF2B5EF4-FFF2-40B4-BE49-F238E27FC236}">
                  <a16:creationId xmlns:a16="http://schemas.microsoft.com/office/drawing/2014/main" id="{F5971611-F72C-AE5E-35B2-E4DF1CAFDFCF}"/>
                </a:ext>
              </a:extLst>
            </p:cNvPr>
            <p:cNvSpPr/>
            <p:nvPr/>
          </p:nvSpPr>
          <p:spPr>
            <a:xfrm>
              <a:off x="6436429" y="1739655"/>
              <a:ext cx="1571109" cy="2133440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4;p27">
              <a:extLst>
                <a:ext uri="{FF2B5EF4-FFF2-40B4-BE49-F238E27FC236}">
                  <a16:creationId xmlns:a16="http://schemas.microsoft.com/office/drawing/2014/main" id="{56B0C255-850D-FD06-FA58-1738560B76F1}"/>
                </a:ext>
              </a:extLst>
            </p:cNvPr>
            <p:cNvSpPr/>
            <p:nvPr/>
          </p:nvSpPr>
          <p:spPr>
            <a:xfrm>
              <a:off x="7659829" y="1033310"/>
              <a:ext cx="1616307" cy="3583004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5;p27">
              <a:extLst>
                <a:ext uri="{FF2B5EF4-FFF2-40B4-BE49-F238E27FC236}">
                  <a16:creationId xmlns:a16="http://schemas.microsoft.com/office/drawing/2014/main" id="{3D7C4F27-D869-DCEB-8D29-E3FA9506DABC}"/>
                </a:ext>
              </a:extLst>
            </p:cNvPr>
            <p:cNvSpPr/>
            <p:nvPr/>
          </p:nvSpPr>
          <p:spPr>
            <a:xfrm>
              <a:off x="8767434" y="1674661"/>
              <a:ext cx="607562" cy="2941616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6;p27">
              <a:extLst>
                <a:ext uri="{FF2B5EF4-FFF2-40B4-BE49-F238E27FC236}">
                  <a16:creationId xmlns:a16="http://schemas.microsoft.com/office/drawing/2014/main" id="{5389D56E-B10D-7904-6676-4AB9786D3792}"/>
                </a:ext>
              </a:extLst>
            </p:cNvPr>
            <p:cNvSpPr/>
            <p:nvPr/>
          </p:nvSpPr>
          <p:spPr>
            <a:xfrm>
              <a:off x="7744619" y="1640763"/>
              <a:ext cx="957942" cy="1528754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7;p27">
              <a:extLst>
                <a:ext uri="{FF2B5EF4-FFF2-40B4-BE49-F238E27FC236}">
                  <a16:creationId xmlns:a16="http://schemas.microsoft.com/office/drawing/2014/main" id="{575ABB49-DB2B-5442-6A22-62062083D49F}"/>
                </a:ext>
              </a:extLst>
            </p:cNvPr>
            <p:cNvSpPr/>
            <p:nvPr/>
          </p:nvSpPr>
          <p:spPr>
            <a:xfrm>
              <a:off x="8402963" y="2092828"/>
              <a:ext cx="254379" cy="189388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8;p27">
              <a:extLst>
                <a:ext uri="{FF2B5EF4-FFF2-40B4-BE49-F238E27FC236}">
                  <a16:creationId xmlns:a16="http://schemas.microsoft.com/office/drawing/2014/main" id="{F569AB2B-0864-5573-39C5-BA60CDA95658}"/>
                </a:ext>
              </a:extLst>
            </p:cNvPr>
            <p:cNvSpPr/>
            <p:nvPr/>
          </p:nvSpPr>
          <p:spPr>
            <a:xfrm>
              <a:off x="7987600" y="2595785"/>
              <a:ext cx="412574" cy="276986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9;p27">
              <a:extLst>
                <a:ext uri="{FF2B5EF4-FFF2-40B4-BE49-F238E27FC236}">
                  <a16:creationId xmlns:a16="http://schemas.microsoft.com/office/drawing/2014/main" id="{4902127F-C92C-5CDC-1FD8-049FD42F6749}"/>
                </a:ext>
              </a:extLst>
            </p:cNvPr>
            <p:cNvSpPr/>
            <p:nvPr/>
          </p:nvSpPr>
          <p:spPr>
            <a:xfrm>
              <a:off x="7798314" y="2824664"/>
              <a:ext cx="788357" cy="488883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0;p27">
              <a:extLst>
                <a:ext uri="{FF2B5EF4-FFF2-40B4-BE49-F238E27FC236}">
                  <a16:creationId xmlns:a16="http://schemas.microsoft.com/office/drawing/2014/main" id="{224625FA-2364-AA32-EF0F-65D1D035E2AE}"/>
                </a:ext>
              </a:extLst>
            </p:cNvPr>
            <p:cNvSpPr/>
            <p:nvPr/>
          </p:nvSpPr>
          <p:spPr>
            <a:xfrm>
              <a:off x="8018696" y="2217211"/>
              <a:ext cx="350471" cy="257188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1;p27">
              <a:extLst>
                <a:ext uri="{FF2B5EF4-FFF2-40B4-BE49-F238E27FC236}">
                  <a16:creationId xmlns:a16="http://schemas.microsoft.com/office/drawing/2014/main" id="{DB28575F-D031-FC42-02E0-8B2847F2FCB9}"/>
                </a:ext>
              </a:extLst>
            </p:cNvPr>
            <p:cNvSpPr/>
            <p:nvPr/>
          </p:nvSpPr>
          <p:spPr>
            <a:xfrm>
              <a:off x="7809613" y="1753757"/>
              <a:ext cx="96093" cy="15838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;p27">
              <a:extLst>
                <a:ext uri="{FF2B5EF4-FFF2-40B4-BE49-F238E27FC236}">
                  <a16:creationId xmlns:a16="http://schemas.microsoft.com/office/drawing/2014/main" id="{190F3DC5-82EA-5C25-F716-39A5EC9E5266}"/>
                </a:ext>
              </a:extLst>
            </p:cNvPr>
            <p:cNvSpPr/>
            <p:nvPr/>
          </p:nvSpPr>
          <p:spPr>
            <a:xfrm>
              <a:off x="7809613" y="1934637"/>
              <a:ext cx="96093" cy="158290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F46380-9F13-50FB-2AEA-3FCBE9410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851" y="467496"/>
            <a:ext cx="9144000" cy="213344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Electric Vehicle (EV) Ownership Distribution in Australia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03D6C-C32B-DADB-3689-F21260B4C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07" y="4890729"/>
            <a:ext cx="3385115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Bradley Fisher</a:t>
            </a:r>
          </a:p>
          <a:p>
            <a:r>
              <a:rPr lang="en-US" dirty="0"/>
              <a:t>Michelle Harris</a:t>
            </a:r>
          </a:p>
          <a:p>
            <a:r>
              <a:rPr lang="en-US" dirty="0" err="1"/>
              <a:t>Priyanshu</a:t>
            </a:r>
            <a:r>
              <a:rPr lang="en-US" dirty="0"/>
              <a:t> Rana</a:t>
            </a:r>
          </a:p>
          <a:p>
            <a:r>
              <a:rPr lang="en-US" dirty="0"/>
              <a:t>Rhea Pius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7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5E2F-29A5-9F5D-C256-B50E14CD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EV?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C7D1-A51C-4701-B621-34A6D8FC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4" name="Google Shape;103;p27">
            <a:extLst>
              <a:ext uri="{FF2B5EF4-FFF2-40B4-BE49-F238E27FC236}">
                <a16:creationId xmlns:a16="http://schemas.microsoft.com/office/drawing/2014/main" id="{F9748206-301A-C44A-B3F7-33B2492BCF75}"/>
              </a:ext>
            </a:extLst>
          </p:cNvPr>
          <p:cNvGrpSpPr/>
          <p:nvPr/>
        </p:nvGrpSpPr>
        <p:grpSpPr>
          <a:xfrm>
            <a:off x="5588700" y="2658810"/>
            <a:ext cx="6603300" cy="4193214"/>
            <a:chOff x="2992125" y="538850"/>
            <a:chExt cx="6603300" cy="4193214"/>
          </a:xfrm>
        </p:grpSpPr>
        <p:sp>
          <p:nvSpPr>
            <p:cNvPr id="5" name="Google Shape;104;p27">
              <a:extLst>
                <a:ext uri="{FF2B5EF4-FFF2-40B4-BE49-F238E27FC236}">
                  <a16:creationId xmlns:a16="http://schemas.microsoft.com/office/drawing/2014/main" id="{4A80959D-E3DA-980E-A659-4D4800010170}"/>
                </a:ext>
              </a:extLst>
            </p:cNvPr>
            <p:cNvSpPr/>
            <p:nvPr/>
          </p:nvSpPr>
          <p:spPr>
            <a:xfrm>
              <a:off x="6436429" y="3248526"/>
              <a:ext cx="1169834" cy="661276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;p27">
              <a:extLst>
                <a:ext uri="{FF2B5EF4-FFF2-40B4-BE49-F238E27FC236}">
                  <a16:creationId xmlns:a16="http://schemas.microsoft.com/office/drawing/2014/main" id="{97CA4BA4-A5C6-D742-CF0D-AF9BB108F0A4}"/>
                </a:ext>
              </a:extLst>
            </p:cNvPr>
            <p:cNvSpPr/>
            <p:nvPr/>
          </p:nvSpPr>
          <p:spPr>
            <a:xfrm>
              <a:off x="2992125" y="1852649"/>
              <a:ext cx="4351464" cy="2565823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6;p27">
              <a:extLst>
                <a:ext uri="{FF2B5EF4-FFF2-40B4-BE49-F238E27FC236}">
                  <a16:creationId xmlns:a16="http://schemas.microsoft.com/office/drawing/2014/main" id="{A800DE6D-CCDF-820F-8E4F-634CD66C77FE}"/>
                </a:ext>
              </a:extLst>
            </p:cNvPr>
            <p:cNvSpPr/>
            <p:nvPr/>
          </p:nvSpPr>
          <p:spPr>
            <a:xfrm>
              <a:off x="7515740" y="3519710"/>
              <a:ext cx="2079685" cy="1212354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7;p27">
              <a:extLst>
                <a:ext uri="{FF2B5EF4-FFF2-40B4-BE49-F238E27FC236}">
                  <a16:creationId xmlns:a16="http://schemas.microsoft.com/office/drawing/2014/main" id="{B2535A4C-6395-55AC-9F1E-5A6BC1CAB9A0}"/>
                </a:ext>
              </a:extLst>
            </p:cNvPr>
            <p:cNvSpPr/>
            <p:nvPr/>
          </p:nvSpPr>
          <p:spPr>
            <a:xfrm>
              <a:off x="3511984" y="1790547"/>
              <a:ext cx="344866" cy="375883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8;p27">
              <a:extLst>
                <a:ext uri="{FF2B5EF4-FFF2-40B4-BE49-F238E27FC236}">
                  <a16:creationId xmlns:a16="http://schemas.microsoft.com/office/drawing/2014/main" id="{D4742912-30B6-B628-2701-ED2F2C6607B4}"/>
                </a:ext>
              </a:extLst>
            </p:cNvPr>
            <p:cNvSpPr/>
            <p:nvPr/>
          </p:nvSpPr>
          <p:spPr>
            <a:xfrm>
              <a:off x="7089078" y="1782050"/>
              <a:ext cx="70691" cy="387183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;p27">
              <a:extLst>
                <a:ext uri="{FF2B5EF4-FFF2-40B4-BE49-F238E27FC236}">
                  <a16:creationId xmlns:a16="http://schemas.microsoft.com/office/drawing/2014/main" id="{8DF3D5FB-B732-EEB4-527A-39E836BCD7F0}"/>
                </a:ext>
              </a:extLst>
            </p:cNvPr>
            <p:cNvSpPr/>
            <p:nvPr/>
          </p:nvSpPr>
          <p:spPr>
            <a:xfrm>
              <a:off x="3031627" y="2559084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;p27">
              <a:extLst>
                <a:ext uri="{FF2B5EF4-FFF2-40B4-BE49-F238E27FC236}">
                  <a16:creationId xmlns:a16="http://schemas.microsoft.com/office/drawing/2014/main" id="{D552DE5A-94CD-3789-B559-EAA2504E4BFC}"/>
                </a:ext>
              </a:extLst>
            </p:cNvPr>
            <p:cNvSpPr/>
            <p:nvPr/>
          </p:nvSpPr>
          <p:spPr>
            <a:xfrm>
              <a:off x="3254902" y="2686179"/>
              <a:ext cx="584962" cy="850664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;p27">
              <a:extLst>
                <a:ext uri="{FF2B5EF4-FFF2-40B4-BE49-F238E27FC236}">
                  <a16:creationId xmlns:a16="http://schemas.microsoft.com/office/drawing/2014/main" id="{101F1FC9-31A4-D7BB-B5C4-6A9164BFBD27}"/>
                </a:ext>
              </a:extLst>
            </p:cNvPr>
            <p:cNvSpPr/>
            <p:nvPr/>
          </p:nvSpPr>
          <p:spPr>
            <a:xfrm>
              <a:off x="6507027" y="2152217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;p27">
              <a:extLst>
                <a:ext uri="{FF2B5EF4-FFF2-40B4-BE49-F238E27FC236}">
                  <a16:creationId xmlns:a16="http://schemas.microsoft.com/office/drawing/2014/main" id="{9AF2E993-6678-6A56-AC7D-C664B513E713}"/>
                </a:ext>
              </a:extLst>
            </p:cNvPr>
            <p:cNvSpPr/>
            <p:nvPr/>
          </p:nvSpPr>
          <p:spPr>
            <a:xfrm>
              <a:off x="4424608" y="3364321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;p27">
              <a:extLst>
                <a:ext uri="{FF2B5EF4-FFF2-40B4-BE49-F238E27FC236}">
                  <a16:creationId xmlns:a16="http://schemas.microsoft.com/office/drawing/2014/main" id="{39527EE3-AE9A-96F5-1426-C96119F63B0F}"/>
                </a:ext>
              </a:extLst>
            </p:cNvPr>
            <p:cNvSpPr/>
            <p:nvPr/>
          </p:nvSpPr>
          <p:spPr>
            <a:xfrm>
              <a:off x="3048622" y="538850"/>
              <a:ext cx="4266762" cy="3549104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4;p27">
              <a:extLst>
                <a:ext uri="{FF2B5EF4-FFF2-40B4-BE49-F238E27FC236}">
                  <a16:creationId xmlns:a16="http://schemas.microsoft.com/office/drawing/2014/main" id="{285F6CCF-212B-682B-F555-060B9998045C}"/>
                </a:ext>
              </a:extLst>
            </p:cNvPr>
            <p:cNvSpPr/>
            <p:nvPr/>
          </p:nvSpPr>
          <p:spPr>
            <a:xfrm>
              <a:off x="6721805" y="2087223"/>
              <a:ext cx="593460" cy="822369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;p27">
              <a:extLst>
                <a:ext uri="{FF2B5EF4-FFF2-40B4-BE49-F238E27FC236}">
                  <a16:creationId xmlns:a16="http://schemas.microsoft.com/office/drawing/2014/main" id="{60B044FD-FC6C-F8FB-ADC2-0835B7214086}"/>
                </a:ext>
              </a:extLst>
            </p:cNvPr>
            <p:cNvSpPr/>
            <p:nvPr/>
          </p:nvSpPr>
          <p:spPr>
            <a:xfrm>
              <a:off x="6730212" y="2282114"/>
              <a:ext cx="585053" cy="850664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;p27">
              <a:extLst>
                <a:ext uri="{FF2B5EF4-FFF2-40B4-BE49-F238E27FC236}">
                  <a16:creationId xmlns:a16="http://schemas.microsoft.com/office/drawing/2014/main" id="{74D42B48-04DE-B75A-7FA6-B4AEF6EC90C9}"/>
                </a:ext>
              </a:extLst>
            </p:cNvPr>
            <p:cNvSpPr/>
            <p:nvPr/>
          </p:nvSpPr>
          <p:spPr>
            <a:xfrm>
              <a:off x="6837600" y="2440396"/>
              <a:ext cx="367466" cy="531281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;p27">
              <a:extLst>
                <a:ext uri="{FF2B5EF4-FFF2-40B4-BE49-F238E27FC236}">
                  <a16:creationId xmlns:a16="http://schemas.microsoft.com/office/drawing/2014/main" id="{7829C2C0-9AD4-841A-8CC4-793B83B11ABE}"/>
                </a:ext>
              </a:extLst>
            </p:cNvPr>
            <p:cNvSpPr/>
            <p:nvPr/>
          </p:nvSpPr>
          <p:spPr>
            <a:xfrm>
              <a:off x="6863001" y="2477096"/>
              <a:ext cx="316572" cy="460678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;p27">
              <a:extLst>
                <a:ext uri="{FF2B5EF4-FFF2-40B4-BE49-F238E27FC236}">
                  <a16:creationId xmlns:a16="http://schemas.microsoft.com/office/drawing/2014/main" id="{7365290F-B2CB-8C52-E261-7ED769E4BF3C}"/>
                </a:ext>
              </a:extLst>
            </p:cNvPr>
            <p:cNvSpPr/>
            <p:nvPr/>
          </p:nvSpPr>
          <p:spPr>
            <a:xfrm>
              <a:off x="6848900" y="2460192"/>
              <a:ext cx="344776" cy="49168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;p27">
              <a:extLst>
                <a:ext uri="{FF2B5EF4-FFF2-40B4-BE49-F238E27FC236}">
                  <a16:creationId xmlns:a16="http://schemas.microsoft.com/office/drawing/2014/main" id="{57BEAE63-B739-8637-F6F0-0F05A22780BF}"/>
                </a:ext>
              </a:extLst>
            </p:cNvPr>
            <p:cNvSpPr/>
            <p:nvPr/>
          </p:nvSpPr>
          <p:spPr>
            <a:xfrm>
              <a:off x="6978887" y="2646677"/>
              <a:ext cx="84883" cy="121588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;p27">
              <a:extLst>
                <a:ext uri="{FF2B5EF4-FFF2-40B4-BE49-F238E27FC236}">
                  <a16:creationId xmlns:a16="http://schemas.microsoft.com/office/drawing/2014/main" id="{5250B7FA-D0CE-11C2-D41F-650CA9148E18}"/>
                </a:ext>
              </a:extLst>
            </p:cNvPr>
            <p:cNvSpPr/>
            <p:nvPr/>
          </p:nvSpPr>
          <p:spPr>
            <a:xfrm>
              <a:off x="3630672" y="1290393"/>
              <a:ext cx="1641709" cy="1492052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;p27">
              <a:extLst>
                <a:ext uri="{FF2B5EF4-FFF2-40B4-BE49-F238E27FC236}">
                  <a16:creationId xmlns:a16="http://schemas.microsoft.com/office/drawing/2014/main" id="{4EB9094A-DD53-FCB1-4A4B-27A5016C5A7E}"/>
                </a:ext>
              </a:extLst>
            </p:cNvPr>
            <p:cNvSpPr/>
            <p:nvPr/>
          </p:nvSpPr>
          <p:spPr>
            <a:xfrm>
              <a:off x="4693080" y="747933"/>
              <a:ext cx="1339420" cy="796876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;p27">
              <a:extLst>
                <a:ext uri="{FF2B5EF4-FFF2-40B4-BE49-F238E27FC236}">
                  <a16:creationId xmlns:a16="http://schemas.microsoft.com/office/drawing/2014/main" id="{D724B2E3-A3CD-2C25-7ADD-2DABD0BDB255}"/>
                </a:ext>
              </a:extLst>
            </p:cNvPr>
            <p:cNvSpPr/>
            <p:nvPr/>
          </p:nvSpPr>
          <p:spPr>
            <a:xfrm>
              <a:off x="3240710" y="1883744"/>
              <a:ext cx="3266514" cy="1980935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;p27">
              <a:extLst>
                <a:ext uri="{FF2B5EF4-FFF2-40B4-BE49-F238E27FC236}">
                  <a16:creationId xmlns:a16="http://schemas.microsoft.com/office/drawing/2014/main" id="{7A9F14FD-CD03-5004-8A98-05A681416AC2}"/>
                </a:ext>
              </a:extLst>
            </p:cNvPr>
            <p:cNvSpPr/>
            <p:nvPr/>
          </p:nvSpPr>
          <p:spPr>
            <a:xfrm>
              <a:off x="4647882" y="3494309"/>
              <a:ext cx="584962" cy="84777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4;p27">
              <a:extLst>
                <a:ext uri="{FF2B5EF4-FFF2-40B4-BE49-F238E27FC236}">
                  <a16:creationId xmlns:a16="http://schemas.microsoft.com/office/drawing/2014/main" id="{4B1641AA-95A9-AF11-CE98-A22A7D9276E1}"/>
                </a:ext>
              </a:extLst>
            </p:cNvPr>
            <p:cNvSpPr/>
            <p:nvPr/>
          </p:nvSpPr>
          <p:spPr>
            <a:xfrm>
              <a:off x="4755181" y="3652500"/>
              <a:ext cx="367466" cy="531371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5;p27">
              <a:extLst>
                <a:ext uri="{FF2B5EF4-FFF2-40B4-BE49-F238E27FC236}">
                  <a16:creationId xmlns:a16="http://schemas.microsoft.com/office/drawing/2014/main" id="{A30C75FB-B064-EDF9-88A2-6C8F45F18C97}"/>
                </a:ext>
              </a:extLst>
            </p:cNvPr>
            <p:cNvSpPr/>
            <p:nvPr/>
          </p:nvSpPr>
          <p:spPr>
            <a:xfrm>
              <a:off x="4780672" y="3686398"/>
              <a:ext cx="316572" cy="463571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6;p27">
              <a:extLst>
                <a:ext uri="{FF2B5EF4-FFF2-40B4-BE49-F238E27FC236}">
                  <a16:creationId xmlns:a16="http://schemas.microsoft.com/office/drawing/2014/main" id="{B6AE76C7-0016-20C2-0DA8-BB968F22AFF0}"/>
                </a:ext>
              </a:extLst>
            </p:cNvPr>
            <p:cNvSpPr/>
            <p:nvPr/>
          </p:nvSpPr>
          <p:spPr>
            <a:xfrm>
              <a:off x="4766480" y="3672297"/>
              <a:ext cx="344866" cy="491776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;p27">
              <a:extLst>
                <a:ext uri="{FF2B5EF4-FFF2-40B4-BE49-F238E27FC236}">
                  <a16:creationId xmlns:a16="http://schemas.microsoft.com/office/drawing/2014/main" id="{8E81EF57-9B40-E677-73B6-033DCA129210}"/>
                </a:ext>
              </a:extLst>
            </p:cNvPr>
            <p:cNvSpPr/>
            <p:nvPr/>
          </p:nvSpPr>
          <p:spPr>
            <a:xfrm>
              <a:off x="4896467" y="3858781"/>
              <a:ext cx="84883" cy="118786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8;p27">
              <a:extLst>
                <a:ext uri="{FF2B5EF4-FFF2-40B4-BE49-F238E27FC236}">
                  <a16:creationId xmlns:a16="http://schemas.microsoft.com/office/drawing/2014/main" id="{B062954C-2B08-ADCA-0AEF-FE29A649B4CB}"/>
                </a:ext>
              </a:extLst>
            </p:cNvPr>
            <p:cNvSpPr/>
            <p:nvPr/>
          </p:nvSpPr>
          <p:spPr>
            <a:xfrm>
              <a:off x="3353794" y="3047849"/>
              <a:ext cx="624556" cy="477674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;p27">
              <a:extLst>
                <a:ext uri="{FF2B5EF4-FFF2-40B4-BE49-F238E27FC236}">
                  <a16:creationId xmlns:a16="http://schemas.microsoft.com/office/drawing/2014/main" id="{D6F69A25-DCC4-9EB5-9C9B-113261D07B35}"/>
                </a:ext>
              </a:extLst>
            </p:cNvPr>
            <p:cNvSpPr/>
            <p:nvPr/>
          </p:nvSpPr>
          <p:spPr>
            <a:xfrm>
              <a:off x="5074454" y="1276291"/>
              <a:ext cx="1480711" cy="1497657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0;p27">
              <a:extLst>
                <a:ext uri="{FF2B5EF4-FFF2-40B4-BE49-F238E27FC236}">
                  <a16:creationId xmlns:a16="http://schemas.microsoft.com/office/drawing/2014/main" id="{77E021F5-3B2D-1ADE-54CC-930DE3A868B6}"/>
                </a:ext>
              </a:extLst>
            </p:cNvPr>
            <p:cNvSpPr/>
            <p:nvPr/>
          </p:nvSpPr>
          <p:spPr>
            <a:xfrm>
              <a:off x="5147945" y="1883744"/>
              <a:ext cx="1359217" cy="1709645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1;p27">
              <a:extLst>
                <a:ext uri="{FF2B5EF4-FFF2-40B4-BE49-F238E27FC236}">
                  <a16:creationId xmlns:a16="http://schemas.microsoft.com/office/drawing/2014/main" id="{BF07F808-D888-5994-FC00-4DBE0613FEC4}"/>
                </a:ext>
              </a:extLst>
            </p:cNvPr>
            <p:cNvSpPr/>
            <p:nvPr/>
          </p:nvSpPr>
          <p:spPr>
            <a:xfrm>
              <a:off x="5116849" y="2412102"/>
              <a:ext cx="1096431" cy="661366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2;p27">
              <a:extLst>
                <a:ext uri="{FF2B5EF4-FFF2-40B4-BE49-F238E27FC236}">
                  <a16:creationId xmlns:a16="http://schemas.microsoft.com/office/drawing/2014/main" id="{9E581451-06DC-0887-BD90-C94FB4807414}"/>
                </a:ext>
              </a:extLst>
            </p:cNvPr>
            <p:cNvSpPr/>
            <p:nvPr/>
          </p:nvSpPr>
          <p:spPr>
            <a:xfrm>
              <a:off x="5023652" y="2954652"/>
              <a:ext cx="189383" cy="180890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3;p27">
              <a:extLst>
                <a:ext uri="{FF2B5EF4-FFF2-40B4-BE49-F238E27FC236}">
                  <a16:creationId xmlns:a16="http://schemas.microsoft.com/office/drawing/2014/main" id="{11B5FC2C-75C5-5AC5-485C-7B976DAFC4AD}"/>
                </a:ext>
              </a:extLst>
            </p:cNvPr>
            <p:cNvSpPr/>
            <p:nvPr/>
          </p:nvSpPr>
          <p:spPr>
            <a:xfrm>
              <a:off x="3353794" y="2807670"/>
              <a:ext cx="822346" cy="488974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;p27">
              <a:extLst>
                <a:ext uri="{FF2B5EF4-FFF2-40B4-BE49-F238E27FC236}">
                  <a16:creationId xmlns:a16="http://schemas.microsoft.com/office/drawing/2014/main" id="{0AB40091-CE2C-EEC7-7966-B1FFFA2B2898}"/>
                </a:ext>
              </a:extLst>
            </p:cNvPr>
            <p:cNvSpPr/>
            <p:nvPr/>
          </p:nvSpPr>
          <p:spPr>
            <a:xfrm>
              <a:off x="5060353" y="2621185"/>
              <a:ext cx="316572" cy="22618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;p27">
              <a:extLst>
                <a:ext uri="{FF2B5EF4-FFF2-40B4-BE49-F238E27FC236}">
                  <a16:creationId xmlns:a16="http://schemas.microsoft.com/office/drawing/2014/main" id="{B61D916C-51DC-7AA2-1915-E5928782D8D0}"/>
                </a:ext>
              </a:extLst>
            </p:cNvPr>
            <p:cNvSpPr/>
            <p:nvPr/>
          </p:nvSpPr>
          <p:spPr>
            <a:xfrm>
              <a:off x="6676517" y="1115208"/>
              <a:ext cx="353364" cy="573678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6;p27">
              <a:extLst>
                <a:ext uri="{FF2B5EF4-FFF2-40B4-BE49-F238E27FC236}">
                  <a16:creationId xmlns:a16="http://schemas.microsoft.com/office/drawing/2014/main" id="{DA2A0F98-9C2B-323C-B71A-DEF12FB47ED8}"/>
                </a:ext>
              </a:extLst>
            </p:cNvPr>
            <p:cNvSpPr/>
            <p:nvPr/>
          </p:nvSpPr>
          <p:spPr>
            <a:xfrm>
              <a:off x="4088430" y="3067646"/>
              <a:ext cx="638658" cy="299586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7;p27">
              <a:extLst>
                <a:ext uri="{FF2B5EF4-FFF2-40B4-BE49-F238E27FC236}">
                  <a16:creationId xmlns:a16="http://schemas.microsoft.com/office/drawing/2014/main" id="{05E0ECAD-51E1-0BE3-0AC0-924BE0049DC1}"/>
                </a:ext>
              </a:extLst>
            </p:cNvPr>
            <p:cNvSpPr/>
            <p:nvPr/>
          </p:nvSpPr>
          <p:spPr>
            <a:xfrm>
              <a:off x="3252009" y="2220013"/>
              <a:ext cx="172478" cy="641478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8;p27">
              <a:extLst>
                <a:ext uri="{FF2B5EF4-FFF2-40B4-BE49-F238E27FC236}">
                  <a16:creationId xmlns:a16="http://schemas.microsoft.com/office/drawing/2014/main" id="{F1A2EDBC-A3F6-D7BF-C39D-2041DB6042DB}"/>
                </a:ext>
              </a:extLst>
            </p:cNvPr>
            <p:cNvSpPr/>
            <p:nvPr/>
          </p:nvSpPr>
          <p:spPr>
            <a:xfrm>
              <a:off x="6668110" y="1861146"/>
              <a:ext cx="172388" cy="231786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9;p27">
              <a:extLst>
                <a:ext uri="{FF2B5EF4-FFF2-40B4-BE49-F238E27FC236}">
                  <a16:creationId xmlns:a16="http://schemas.microsoft.com/office/drawing/2014/main" id="{83B82B4B-A3E7-F4E9-35D9-65C8D070CD7A}"/>
                </a:ext>
              </a:extLst>
            </p:cNvPr>
            <p:cNvSpPr/>
            <p:nvPr/>
          </p:nvSpPr>
          <p:spPr>
            <a:xfrm>
              <a:off x="6721805" y="1892242"/>
              <a:ext cx="141291" cy="206383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;p27">
              <a:extLst>
                <a:ext uri="{FF2B5EF4-FFF2-40B4-BE49-F238E27FC236}">
                  <a16:creationId xmlns:a16="http://schemas.microsoft.com/office/drawing/2014/main" id="{BF4513E0-5BD5-E6BB-DCE3-4BFBA67AD5BB}"/>
                </a:ext>
              </a:extLst>
            </p:cNvPr>
            <p:cNvSpPr/>
            <p:nvPr/>
          </p:nvSpPr>
          <p:spPr>
            <a:xfrm>
              <a:off x="6741511" y="1923337"/>
              <a:ext cx="101878" cy="14418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;p27">
              <a:extLst>
                <a:ext uri="{FF2B5EF4-FFF2-40B4-BE49-F238E27FC236}">
                  <a16:creationId xmlns:a16="http://schemas.microsoft.com/office/drawing/2014/main" id="{2E02B7ED-96F3-2C22-4B6C-E2D99006C660}"/>
                </a:ext>
              </a:extLst>
            </p:cNvPr>
            <p:cNvSpPr/>
            <p:nvPr/>
          </p:nvSpPr>
          <p:spPr>
            <a:xfrm>
              <a:off x="6761307" y="1948738"/>
              <a:ext cx="62284" cy="93383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;p27">
              <a:extLst>
                <a:ext uri="{FF2B5EF4-FFF2-40B4-BE49-F238E27FC236}">
                  <a16:creationId xmlns:a16="http://schemas.microsoft.com/office/drawing/2014/main" id="{FCE4815E-D170-0C58-3974-E2F27F13F89F}"/>
                </a:ext>
              </a:extLst>
            </p:cNvPr>
            <p:cNvSpPr/>
            <p:nvPr/>
          </p:nvSpPr>
          <p:spPr>
            <a:xfrm>
              <a:off x="6781104" y="1979834"/>
              <a:ext cx="19887" cy="31188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3;p27">
              <a:extLst>
                <a:ext uri="{FF2B5EF4-FFF2-40B4-BE49-F238E27FC236}">
                  <a16:creationId xmlns:a16="http://schemas.microsoft.com/office/drawing/2014/main" id="{B32871F7-E6D5-DBDA-A1B4-25433D3E9D17}"/>
                </a:ext>
              </a:extLst>
            </p:cNvPr>
            <p:cNvSpPr/>
            <p:nvPr/>
          </p:nvSpPr>
          <p:spPr>
            <a:xfrm>
              <a:off x="6436429" y="1739655"/>
              <a:ext cx="1571109" cy="2133440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4;p27">
              <a:extLst>
                <a:ext uri="{FF2B5EF4-FFF2-40B4-BE49-F238E27FC236}">
                  <a16:creationId xmlns:a16="http://schemas.microsoft.com/office/drawing/2014/main" id="{844180D4-F1D1-214D-86EB-42458B0B8A60}"/>
                </a:ext>
              </a:extLst>
            </p:cNvPr>
            <p:cNvSpPr/>
            <p:nvPr/>
          </p:nvSpPr>
          <p:spPr>
            <a:xfrm>
              <a:off x="7659829" y="1033310"/>
              <a:ext cx="1616307" cy="3583004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5;p27">
              <a:extLst>
                <a:ext uri="{FF2B5EF4-FFF2-40B4-BE49-F238E27FC236}">
                  <a16:creationId xmlns:a16="http://schemas.microsoft.com/office/drawing/2014/main" id="{E9184228-1B09-C015-2D72-1A78774F9E4C}"/>
                </a:ext>
              </a:extLst>
            </p:cNvPr>
            <p:cNvSpPr/>
            <p:nvPr/>
          </p:nvSpPr>
          <p:spPr>
            <a:xfrm>
              <a:off x="8767434" y="1674661"/>
              <a:ext cx="607562" cy="2941616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6;p27">
              <a:extLst>
                <a:ext uri="{FF2B5EF4-FFF2-40B4-BE49-F238E27FC236}">
                  <a16:creationId xmlns:a16="http://schemas.microsoft.com/office/drawing/2014/main" id="{056B136E-1956-4903-3632-00CE2067F094}"/>
                </a:ext>
              </a:extLst>
            </p:cNvPr>
            <p:cNvSpPr/>
            <p:nvPr/>
          </p:nvSpPr>
          <p:spPr>
            <a:xfrm>
              <a:off x="7744619" y="1640763"/>
              <a:ext cx="957942" cy="1528754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7;p27">
              <a:extLst>
                <a:ext uri="{FF2B5EF4-FFF2-40B4-BE49-F238E27FC236}">
                  <a16:creationId xmlns:a16="http://schemas.microsoft.com/office/drawing/2014/main" id="{EF3C0EB7-5434-27BC-09CD-DA04A13554B8}"/>
                </a:ext>
              </a:extLst>
            </p:cNvPr>
            <p:cNvSpPr/>
            <p:nvPr/>
          </p:nvSpPr>
          <p:spPr>
            <a:xfrm>
              <a:off x="8402963" y="2092828"/>
              <a:ext cx="254379" cy="189388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8;p27">
              <a:extLst>
                <a:ext uri="{FF2B5EF4-FFF2-40B4-BE49-F238E27FC236}">
                  <a16:creationId xmlns:a16="http://schemas.microsoft.com/office/drawing/2014/main" id="{B43EB7AD-2D94-AF32-0A50-272F1E984544}"/>
                </a:ext>
              </a:extLst>
            </p:cNvPr>
            <p:cNvSpPr/>
            <p:nvPr/>
          </p:nvSpPr>
          <p:spPr>
            <a:xfrm>
              <a:off x="7987600" y="2595785"/>
              <a:ext cx="412574" cy="276986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9;p27">
              <a:extLst>
                <a:ext uri="{FF2B5EF4-FFF2-40B4-BE49-F238E27FC236}">
                  <a16:creationId xmlns:a16="http://schemas.microsoft.com/office/drawing/2014/main" id="{7CABEF65-10D1-993B-5C13-58407131E0F8}"/>
                </a:ext>
              </a:extLst>
            </p:cNvPr>
            <p:cNvSpPr/>
            <p:nvPr/>
          </p:nvSpPr>
          <p:spPr>
            <a:xfrm>
              <a:off x="7798314" y="2824664"/>
              <a:ext cx="788357" cy="488883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0;p27">
              <a:extLst>
                <a:ext uri="{FF2B5EF4-FFF2-40B4-BE49-F238E27FC236}">
                  <a16:creationId xmlns:a16="http://schemas.microsoft.com/office/drawing/2014/main" id="{784723E7-06FD-2376-3AB8-EABDB9A39C5C}"/>
                </a:ext>
              </a:extLst>
            </p:cNvPr>
            <p:cNvSpPr/>
            <p:nvPr/>
          </p:nvSpPr>
          <p:spPr>
            <a:xfrm>
              <a:off x="8018696" y="2217211"/>
              <a:ext cx="350471" cy="257188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1;p27">
              <a:extLst>
                <a:ext uri="{FF2B5EF4-FFF2-40B4-BE49-F238E27FC236}">
                  <a16:creationId xmlns:a16="http://schemas.microsoft.com/office/drawing/2014/main" id="{10C7984A-D85A-B8C9-4381-877A5DC55F5F}"/>
                </a:ext>
              </a:extLst>
            </p:cNvPr>
            <p:cNvSpPr/>
            <p:nvPr/>
          </p:nvSpPr>
          <p:spPr>
            <a:xfrm>
              <a:off x="7809613" y="1753757"/>
              <a:ext cx="96093" cy="15838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;p27">
              <a:extLst>
                <a:ext uri="{FF2B5EF4-FFF2-40B4-BE49-F238E27FC236}">
                  <a16:creationId xmlns:a16="http://schemas.microsoft.com/office/drawing/2014/main" id="{493BAB78-23D8-3A0D-3298-C1138F702E5E}"/>
                </a:ext>
              </a:extLst>
            </p:cNvPr>
            <p:cNvSpPr/>
            <p:nvPr/>
          </p:nvSpPr>
          <p:spPr>
            <a:xfrm>
              <a:off x="7809613" y="1934637"/>
              <a:ext cx="96093" cy="158290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271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5407E-CD77-B55D-F31F-A338CD1E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/>
          <a:lstStyle/>
          <a:p>
            <a:endParaRPr lang="en-AU" dirty="0"/>
          </a:p>
        </p:txBody>
      </p:sp>
      <p:grpSp>
        <p:nvGrpSpPr>
          <p:cNvPr id="5" name="Google Shape;103;p27">
            <a:extLst>
              <a:ext uri="{FF2B5EF4-FFF2-40B4-BE49-F238E27FC236}">
                <a16:creationId xmlns:a16="http://schemas.microsoft.com/office/drawing/2014/main" id="{A79ECD27-10F4-50BE-06AA-FCA660E2AAF5}"/>
              </a:ext>
            </a:extLst>
          </p:cNvPr>
          <p:cNvGrpSpPr/>
          <p:nvPr/>
        </p:nvGrpSpPr>
        <p:grpSpPr>
          <a:xfrm>
            <a:off x="5588700" y="2658810"/>
            <a:ext cx="6603300" cy="4193214"/>
            <a:chOff x="2992125" y="538850"/>
            <a:chExt cx="6603300" cy="4193214"/>
          </a:xfrm>
        </p:grpSpPr>
        <p:sp>
          <p:nvSpPr>
            <p:cNvPr id="6" name="Google Shape;104;p27">
              <a:extLst>
                <a:ext uri="{FF2B5EF4-FFF2-40B4-BE49-F238E27FC236}">
                  <a16:creationId xmlns:a16="http://schemas.microsoft.com/office/drawing/2014/main" id="{64A52A8E-4C33-C420-EAB7-3C4C5EECFC82}"/>
                </a:ext>
              </a:extLst>
            </p:cNvPr>
            <p:cNvSpPr/>
            <p:nvPr/>
          </p:nvSpPr>
          <p:spPr>
            <a:xfrm>
              <a:off x="6436429" y="3248526"/>
              <a:ext cx="1169834" cy="661276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;p27">
              <a:extLst>
                <a:ext uri="{FF2B5EF4-FFF2-40B4-BE49-F238E27FC236}">
                  <a16:creationId xmlns:a16="http://schemas.microsoft.com/office/drawing/2014/main" id="{66C5E28D-AF01-434B-75EF-15D4750D6B64}"/>
                </a:ext>
              </a:extLst>
            </p:cNvPr>
            <p:cNvSpPr/>
            <p:nvPr/>
          </p:nvSpPr>
          <p:spPr>
            <a:xfrm>
              <a:off x="2992125" y="1852649"/>
              <a:ext cx="4351464" cy="2565823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6;p27">
              <a:extLst>
                <a:ext uri="{FF2B5EF4-FFF2-40B4-BE49-F238E27FC236}">
                  <a16:creationId xmlns:a16="http://schemas.microsoft.com/office/drawing/2014/main" id="{BB5CE8FC-185B-3EF3-723F-8748A17EC29A}"/>
                </a:ext>
              </a:extLst>
            </p:cNvPr>
            <p:cNvSpPr/>
            <p:nvPr/>
          </p:nvSpPr>
          <p:spPr>
            <a:xfrm>
              <a:off x="7515740" y="3519710"/>
              <a:ext cx="2079685" cy="1212354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7;p27">
              <a:extLst>
                <a:ext uri="{FF2B5EF4-FFF2-40B4-BE49-F238E27FC236}">
                  <a16:creationId xmlns:a16="http://schemas.microsoft.com/office/drawing/2014/main" id="{0A62FDAD-27E8-5EA6-34CA-E045696FBCDE}"/>
                </a:ext>
              </a:extLst>
            </p:cNvPr>
            <p:cNvSpPr/>
            <p:nvPr/>
          </p:nvSpPr>
          <p:spPr>
            <a:xfrm>
              <a:off x="3511984" y="1790547"/>
              <a:ext cx="344866" cy="375883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;p27">
              <a:extLst>
                <a:ext uri="{FF2B5EF4-FFF2-40B4-BE49-F238E27FC236}">
                  <a16:creationId xmlns:a16="http://schemas.microsoft.com/office/drawing/2014/main" id="{59F9A4E8-8673-43D4-8387-FFDB4630F55E}"/>
                </a:ext>
              </a:extLst>
            </p:cNvPr>
            <p:cNvSpPr/>
            <p:nvPr/>
          </p:nvSpPr>
          <p:spPr>
            <a:xfrm>
              <a:off x="7089078" y="1782050"/>
              <a:ext cx="70691" cy="387183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;p27">
              <a:extLst>
                <a:ext uri="{FF2B5EF4-FFF2-40B4-BE49-F238E27FC236}">
                  <a16:creationId xmlns:a16="http://schemas.microsoft.com/office/drawing/2014/main" id="{1CA26E08-3F2F-4C2F-E9C8-A98B5277776C}"/>
                </a:ext>
              </a:extLst>
            </p:cNvPr>
            <p:cNvSpPr/>
            <p:nvPr/>
          </p:nvSpPr>
          <p:spPr>
            <a:xfrm>
              <a:off x="3031627" y="2559084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;p27">
              <a:extLst>
                <a:ext uri="{FF2B5EF4-FFF2-40B4-BE49-F238E27FC236}">
                  <a16:creationId xmlns:a16="http://schemas.microsoft.com/office/drawing/2014/main" id="{842BC09A-3F71-44BB-DED5-D230B90EF465}"/>
                </a:ext>
              </a:extLst>
            </p:cNvPr>
            <p:cNvSpPr/>
            <p:nvPr/>
          </p:nvSpPr>
          <p:spPr>
            <a:xfrm>
              <a:off x="3254902" y="2686179"/>
              <a:ext cx="584962" cy="850664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;p27">
              <a:extLst>
                <a:ext uri="{FF2B5EF4-FFF2-40B4-BE49-F238E27FC236}">
                  <a16:creationId xmlns:a16="http://schemas.microsoft.com/office/drawing/2014/main" id="{07A73BE1-F05F-D45C-A383-D8ADEB3F4DA7}"/>
                </a:ext>
              </a:extLst>
            </p:cNvPr>
            <p:cNvSpPr/>
            <p:nvPr/>
          </p:nvSpPr>
          <p:spPr>
            <a:xfrm>
              <a:off x="6507027" y="2152217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2;p27">
              <a:extLst>
                <a:ext uri="{FF2B5EF4-FFF2-40B4-BE49-F238E27FC236}">
                  <a16:creationId xmlns:a16="http://schemas.microsoft.com/office/drawing/2014/main" id="{9AA1BB7A-7933-B0C6-675C-C735A8A73E1B}"/>
                </a:ext>
              </a:extLst>
            </p:cNvPr>
            <p:cNvSpPr/>
            <p:nvPr/>
          </p:nvSpPr>
          <p:spPr>
            <a:xfrm>
              <a:off x="4424608" y="3364321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;p27">
              <a:extLst>
                <a:ext uri="{FF2B5EF4-FFF2-40B4-BE49-F238E27FC236}">
                  <a16:creationId xmlns:a16="http://schemas.microsoft.com/office/drawing/2014/main" id="{F34BABE0-6FDD-1BAE-CB92-5A8F129D1295}"/>
                </a:ext>
              </a:extLst>
            </p:cNvPr>
            <p:cNvSpPr/>
            <p:nvPr/>
          </p:nvSpPr>
          <p:spPr>
            <a:xfrm>
              <a:off x="3048622" y="538850"/>
              <a:ext cx="4266762" cy="3549104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;p27">
              <a:extLst>
                <a:ext uri="{FF2B5EF4-FFF2-40B4-BE49-F238E27FC236}">
                  <a16:creationId xmlns:a16="http://schemas.microsoft.com/office/drawing/2014/main" id="{10E17EC3-43DC-FDA8-A221-B02CA70FEA5F}"/>
                </a:ext>
              </a:extLst>
            </p:cNvPr>
            <p:cNvSpPr/>
            <p:nvPr/>
          </p:nvSpPr>
          <p:spPr>
            <a:xfrm>
              <a:off x="6721805" y="2087223"/>
              <a:ext cx="593460" cy="822369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;p27">
              <a:extLst>
                <a:ext uri="{FF2B5EF4-FFF2-40B4-BE49-F238E27FC236}">
                  <a16:creationId xmlns:a16="http://schemas.microsoft.com/office/drawing/2014/main" id="{E2F566A5-40D0-DAEB-AC64-FE996AF5FBD8}"/>
                </a:ext>
              </a:extLst>
            </p:cNvPr>
            <p:cNvSpPr/>
            <p:nvPr/>
          </p:nvSpPr>
          <p:spPr>
            <a:xfrm>
              <a:off x="6730212" y="2282114"/>
              <a:ext cx="585053" cy="850664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6;p27">
              <a:extLst>
                <a:ext uri="{FF2B5EF4-FFF2-40B4-BE49-F238E27FC236}">
                  <a16:creationId xmlns:a16="http://schemas.microsoft.com/office/drawing/2014/main" id="{3296857C-E9CC-EE3B-0874-76E0F0B1D3A4}"/>
                </a:ext>
              </a:extLst>
            </p:cNvPr>
            <p:cNvSpPr/>
            <p:nvPr/>
          </p:nvSpPr>
          <p:spPr>
            <a:xfrm>
              <a:off x="6837600" y="2440396"/>
              <a:ext cx="367466" cy="531281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;p27">
              <a:extLst>
                <a:ext uri="{FF2B5EF4-FFF2-40B4-BE49-F238E27FC236}">
                  <a16:creationId xmlns:a16="http://schemas.microsoft.com/office/drawing/2014/main" id="{CE3050F4-4359-EC26-9878-FF477C2F958E}"/>
                </a:ext>
              </a:extLst>
            </p:cNvPr>
            <p:cNvSpPr/>
            <p:nvPr/>
          </p:nvSpPr>
          <p:spPr>
            <a:xfrm>
              <a:off x="6863001" y="2477096"/>
              <a:ext cx="316572" cy="460678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8;p27">
              <a:extLst>
                <a:ext uri="{FF2B5EF4-FFF2-40B4-BE49-F238E27FC236}">
                  <a16:creationId xmlns:a16="http://schemas.microsoft.com/office/drawing/2014/main" id="{3465198B-0AB8-2372-0456-9D78527906DE}"/>
                </a:ext>
              </a:extLst>
            </p:cNvPr>
            <p:cNvSpPr/>
            <p:nvPr/>
          </p:nvSpPr>
          <p:spPr>
            <a:xfrm>
              <a:off x="6848900" y="2460192"/>
              <a:ext cx="344776" cy="49168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9;p27">
              <a:extLst>
                <a:ext uri="{FF2B5EF4-FFF2-40B4-BE49-F238E27FC236}">
                  <a16:creationId xmlns:a16="http://schemas.microsoft.com/office/drawing/2014/main" id="{07CC460A-B1FC-2A4C-5E2A-0FE22996909B}"/>
                </a:ext>
              </a:extLst>
            </p:cNvPr>
            <p:cNvSpPr/>
            <p:nvPr/>
          </p:nvSpPr>
          <p:spPr>
            <a:xfrm>
              <a:off x="6978887" y="2646677"/>
              <a:ext cx="84883" cy="121588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0;p27">
              <a:extLst>
                <a:ext uri="{FF2B5EF4-FFF2-40B4-BE49-F238E27FC236}">
                  <a16:creationId xmlns:a16="http://schemas.microsoft.com/office/drawing/2014/main" id="{1B7FFA57-99D2-FC4C-1218-438E9D304BBF}"/>
                </a:ext>
              </a:extLst>
            </p:cNvPr>
            <p:cNvSpPr/>
            <p:nvPr/>
          </p:nvSpPr>
          <p:spPr>
            <a:xfrm>
              <a:off x="3630672" y="1290393"/>
              <a:ext cx="1641709" cy="1492052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;p27">
              <a:extLst>
                <a:ext uri="{FF2B5EF4-FFF2-40B4-BE49-F238E27FC236}">
                  <a16:creationId xmlns:a16="http://schemas.microsoft.com/office/drawing/2014/main" id="{1E446B40-40E8-A262-41DC-92FB0FC02E61}"/>
                </a:ext>
              </a:extLst>
            </p:cNvPr>
            <p:cNvSpPr/>
            <p:nvPr/>
          </p:nvSpPr>
          <p:spPr>
            <a:xfrm>
              <a:off x="4693080" y="747933"/>
              <a:ext cx="1339420" cy="796876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;p27">
              <a:extLst>
                <a:ext uri="{FF2B5EF4-FFF2-40B4-BE49-F238E27FC236}">
                  <a16:creationId xmlns:a16="http://schemas.microsoft.com/office/drawing/2014/main" id="{4379E850-C12F-4FB1-3373-6896627FBC1B}"/>
                </a:ext>
              </a:extLst>
            </p:cNvPr>
            <p:cNvSpPr/>
            <p:nvPr/>
          </p:nvSpPr>
          <p:spPr>
            <a:xfrm>
              <a:off x="3240710" y="1883744"/>
              <a:ext cx="3266514" cy="1980935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;p27">
              <a:extLst>
                <a:ext uri="{FF2B5EF4-FFF2-40B4-BE49-F238E27FC236}">
                  <a16:creationId xmlns:a16="http://schemas.microsoft.com/office/drawing/2014/main" id="{D5FC8777-539E-87B2-4285-BCC094E88E78}"/>
                </a:ext>
              </a:extLst>
            </p:cNvPr>
            <p:cNvSpPr/>
            <p:nvPr/>
          </p:nvSpPr>
          <p:spPr>
            <a:xfrm>
              <a:off x="4647882" y="3494309"/>
              <a:ext cx="584962" cy="84777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4;p27">
              <a:extLst>
                <a:ext uri="{FF2B5EF4-FFF2-40B4-BE49-F238E27FC236}">
                  <a16:creationId xmlns:a16="http://schemas.microsoft.com/office/drawing/2014/main" id="{36C429E6-3C67-282B-7819-119F6A4612E4}"/>
                </a:ext>
              </a:extLst>
            </p:cNvPr>
            <p:cNvSpPr/>
            <p:nvPr/>
          </p:nvSpPr>
          <p:spPr>
            <a:xfrm>
              <a:off x="4755181" y="3652500"/>
              <a:ext cx="367466" cy="531371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5;p27">
              <a:extLst>
                <a:ext uri="{FF2B5EF4-FFF2-40B4-BE49-F238E27FC236}">
                  <a16:creationId xmlns:a16="http://schemas.microsoft.com/office/drawing/2014/main" id="{C60C5F81-F684-E3A8-6B3A-A32224384B0F}"/>
                </a:ext>
              </a:extLst>
            </p:cNvPr>
            <p:cNvSpPr/>
            <p:nvPr/>
          </p:nvSpPr>
          <p:spPr>
            <a:xfrm>
              <a:off x="4780672" y="3686398"/>
              <a:ext cx="316572" cy="463571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6;p27">
              <a:extLst>
                <a:ext uri="{FF2B5EF4-FFF2-40B4-BE49-F238E27FC236}">
                  <a16:creationId xmlns:a16="http://schemas.microsoft.com/office/drawing/2014/main" id="{714BC416-2E6D-209C-5615-0D6BA0B435DE}"/>
                </a:ext>
              </a:extLst>
            </p:cNvPr>
            <p:cNvSpPr/>
            <p:nvPr/>
          </p:nvSpPr>
          <p:spPr>
            <a:xfrm>
              <a:off x="4766480" y="3672297"/>
              <a:ext cx="344866" cy="491776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;p27">
              <a:extLst>
                <a:ext uri="{FF2B5EF4-FFF2-40B4-BE49-F238E27FC236}">
                  <a16:creationId xmlns:a16="http://schemas.microsoft.com/office/drawing/2014/main" id="{66B66093-0698-78F3-426F-0856585ED5F6}"/>
                </a:ext>
              </a:extLst>
            </p:cNvPr>
            <p:cNvSpPr/>
            <p:nvPr/>
          </p:nvSpPr>
          <p:spPr>
            <a:xfrm>
              <a:off x="4896467" y="3858781"/>
              <a:ext cx="84883" cy="118786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8;p27">
              <a:extLst>
                <a:ext uri="{FF2B5EF4-FFF2-40B4-BE49-F238E27FC236}">
                  <a16:creationId xmlns:a16="http://schemas.microsoft.com/office/drawing/2014/main" id="{65C57E32-8AA2-D148-4BA4-54030715DBC6}"/>
                </a:ext>
              </a:extLst>
            </p:cNvPr>
            <p:cNvSpPr/>
            <p:nvPr/>
          </p:nvSpPr>
          <p:spPr>
            <a:xfrm>
              <a:off x="3353794" y="3047849"/>
              <a:ext cx="624556" cy="477674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;p27">
              <a:extLst>
                <a:ext uri="{FF2B5EF4-FFF2-40B4-BE49-F238E27FC236}">
                  <a16:creationId xmlns:a16="http://schemas.microsoft.com/office/drawing/2014/main" id="{723DFA96-E9F4-8A49-1D74-996344A9F65E}"/>
                </a:ext>
              </a:extLst>
            </p:cNvPr>
            <p:cNvSpPr/>
            <p:nvPr/>
          </p:nvSpPr>
          <p:spPr>
            <a:xfrm>
              <a:off x="5074454" y="1276291"/>
              <a:ext cx="1480711" cy="1497657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0;p27">
              <a:extLst>
                <a:ext uri="{FF2B5EF4-FFF2-40B4-BE49-F238E27FC236}">
                  <a16:creationId xmlns:a16="http://schemas.microsoft.com/office/drawing/2014/main" id="{CA481CAD-8307-1764-66D2-5C32A40E7690}"/>
                </a:ext>
              </a:extLst>
            </p:cNvPr>
            <p:cNvSpPr/>
            <p:nvPr/>
          </p:nvSpPr>
          <p:spPr>
            <a:xfrm>
              <a:off x="5147945" y="1883744"/>
              <a:ext cx="1359217" cy="1709645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1;p27">
              <a:extLst>
                <a:ext uri="{FF2B5EF4-FFF2-40B4-BE49-F238E27FC236}">
                  <a16:creationId xmlns:a16="http://schemas.microsoft.com/office/drawing/2014/main" id="{4AC9B8B4-2F4C-9CE8-6079-42A3DCAB420A}"/>
                </a:ext>
              </a:extLst>
            </p:cNvPr>
            <p:cNvSpPr/>
            <p:nvPr/>
          </p:nvSpPr>
          <p:spPr>
            <a:xfrm>
              <a:off x="5116849" y="2412102"/>
              <a:ext cx="1096431" cy="661366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2;p27">
              <a:extLst>
                <a:ext uri="{FF2B5EF4-FFF2-40B4-BE49-F238E27FC236}">
                  <a16:creationId xmlns:a16="http://schemas.microsoft.com/office/drawing/2014/main" id="{9A9EC69D-AB80-CE6A-FED0-3B5525B322F9}"/>
                </a:ext>
              </a:extLst>
            </p:cNvPr>
            <p:cNvSpPr/>
            <p:nvPr/>
          </p:nvSpPr>
          <p:spPr>
            <a:xfrm>
              <a:off x="5023652" y="2954652"/>
              <a:ext cx="189383" cy="180890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3;p27">
              <a:extLst>
                <a:ext uri="{FF2B5EF4-FFF2-40B4-BE49-F238E27FC236}">
                  <a16:creationId xmlns:a16="http://schemas.microsoft.com/office/drawing/2014/main" id="{23CDACFB-7CCB-492E-BBD5-2EFEDAA7B4F3}"/>
                </a:ext>
              </a:extLst>
            </p:cNvPr>
            <p:cNvSpPr/>
            <p:nvPr/>
          </p:nvSpPr>
          <p:spPr>
            <a:xfrm>
              <a:off x="3353794" y="2807670"/>
              <a:ext cx="822346" cy="488974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;p27">
              <a:extLst>
                <a:ext uri="{FF2B5EF4-FFF2-40B4-BE49-F238E27FC236}">
                  <a16:creationId xmlns:a16="http://schemas.microsoft.com/office/drawing/2014/main" id="{566E3471-E597-B557-3943-19BF64B7FE38}"/>
                </a:ext>
              </a:extLst>
            </p:cNvPr>
            <p:cNvSpPr/>
            <p:nvPr/>
          </p:nvSpPr>
          <p:spPr>
            <a:xfrm>
              <a:off x="5060353" y="2621185"/>
              <a:ext cx="316572" cy="22618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;p27">
              <a:extLst>
                <a:ext uri="{FF2B5EF4-FFF2-40B4-BE49-F238E27FC236}">
                  <a16:creationId xmlns:a16="http://schemas.microsoft.com/office/drawing/2014/main" id="{381A6926-F63B-9C6D-BC31-F56BC2DF3C1A}"/>
                </a:ext>
              </a:extLst>
            </p:cNvPr>
            <p:cNvSpPr/>
            <p:nvPr/>
          </p:nvSpPr>
          <p:spPr>
            <a:xfrm>
              <a:off x="6676517" y="1115208"/>
              <a:ext cx="353364" cy="573678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6;p27">
              <a:extLst>
                <a:ext uri="{FF2B5EF4-FFF2-40B4-BE49-F238E27FC236}">
                  <a16:creationId xmlns:a16="http://schemas.microsoft.com/office/drawing/2014/main" id="{95936D04-6655-B4A3-78F1-4C5357BA3397}"/>
                </a:ext>
              </a:extLst>
            </p:cNvPr>
            <p:cNvSpPr/>
            <p:nvPr/>
          </p:nvSpPr>
          <p:spPr>
            <a:xfrm>
              <a:off x="4088430" y="3067646"/>
              <a:ext cx="638658" cy="299586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7;p27">
              <a:extLst>
                <a:ext uri="{FF2B5EF4-FFF2-40B4-BE49-F238E27FC236}">
                  <a16:creationId xmlns:a16="http://schemas.microsoft.com/office/drawing/2014/main" id="{F098439D-AF8B-5176-A843-099AE53D4177}"/>
                </a:ext>
              </a:extLst>
            </p:cNvPr>
            <p:cNvSpPr/>
            <p:nvPr/>
          </p:nvSpPr>
          <p:spPr>
            <a:xfrm>
              <a:off x="3252009" y="2220013"/>
              <a:ext cx="172478" cy="641478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8;p27">
              <a:extLst>
                <a:ext uri="{FF2B5EF4-FFF2-40B4-BE49-F238E27FC236}">
                  <a16:creationId xmlns:a16="http://schemas.microsoft.com/office/drawing/2014/main" id="{D58A261A-914A-465E-F7EA-D88030540E56}"/>
                </a:ext>
              </a:extLst>
            </p:cNvPr>
            <p:cNvSpPr/>
            <p:nvPr/>
          </p:nvSpPr>
          <p:spPr>
            <a:xfrm>
              <a:off x="6668110" y="1861146"/>
              <a:ext cx="172388" cy="231786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9;p27">
              <a:extLst>
                <a:ext uri="{FF2B5EF4-FFF2-40B4-BE49-F238E27FC236}">
                  <a16:creationId xmlns:a16="http://schemas.microsoft.com/office/drawing/2014/main" id="{81643C7D-1090-1355-F9A1-CC44F935386D}"/>
                </a:ext>
              </a:extLst>
            </p:cNvPr>
            <p:cNvSpPr/>
            <p:nvPr/>
          </p:nvSpPr>
          <p:spPr>
            <a:xfrm>
              <a:off x="6721805" y="1892242"/>
              <a:ext cx="141291" cy="206383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;p27">
              <a:extLst>
                <a:ext uri="{FF2B5EF4-FFF2-40B4-BE49-F238E27FC236}">
                  <a16:creationId xmlns:a16="http://schemas.microsoft.com/office/drawing/2014/main" id="{C883B23A-F0ED-AF2F-6981-49692E820BCA}"/>
                </a:ext>
              </a:extLst>
            </p:cNvPr>
            <p:cNvSpPr/>
            <p:nvPr/>
          </p:nvSpPr>
          <p:spPr>
            <a:xfrm>
              <a:off x="6741511" y="1923337"/>
              <a:ext cx="101878" cy="14418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1;p27">
              <a:extLst>
                <a:ext uri="{FF2B5EF4-FFF2-40B4-BE49-F238E27FC236}">
                  <a16:creationId xmlns:a16="http://schemas.microsoft.com/office/drawing/2014/main" id="{A44FAD61-DA01-9525-43FE-83D8AE43A092}"/>
                </a:ext>
              </a:extLst>
            </p:cNvPr>
            <p:cNvSpPr/>
            <p:nvPr/>
          </p:nvSpPr>
          <p:spPr>
            <a:xfrm>
              <a:off x="6761307" y="1948738"/>
              <a:ext cx="62284" cy="93383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;p27">
              <a:extLst>
                <a:ext uri="{FF2B5EF4-FFF2-40B4-BE49-F238E27FC236}">
                  <a16:creationId xmlns:a16="http://schemas.microsoft.com/office/drawing/2014/main" id="{97CAEA0C-2698-F7E1-DCFA-CABC75CDF6D3}"/>
                </a:ext>
              </a:extLst>
            </p:cNvPr>
            <p:cNvSpPr/>
            <p:nvPr/>
          </p:nvSpPr>
          <p:spPr>
            <a:xfrm>
              <a:off x="6781104" y="1979834"/>
              <a:ext cx="19887" cy="31188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3;p27">
              <a:extLst>
                <a:ext uri="{FF2B5EF4-FFF2-40B4-BE49-F238E27FC236}">
                  <a16:creationId xmlns:a16="http://schemas.microsoft.com/office/drawing/2014/main" id="{BD48D623-BAA0-D318-A1E0-E5A089A9CE7F}"/>
                </a:ext>
              </a:extLst>
            </p:cNvPr>
            <p:cNvSpPr/>
            <p:nvPr/>
          </p:nvSpPr>
          <p:spPr>
            <a:xfrm>
              <a:off x="6436429" y="1739655"/>
              <a:ext cx="1571109" cy="2133440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4;p27">
              <a:extLst>
                <a:ext uri="{FF2B5EF4-FFF2-40B4-BE49-F238E27FC236}">
                  <a16:creationId xmlns:a16="http://schemas.microsoft.com/office/drawing/2014/main" id="{694EAA9D-78FE-C143-422C-5D93626E8312}"/>
                </a:ext>
              </a:extLst>
            </p:cNvPr>
            <p:cNvSpPr/>
            <p:nvPr/>
          </p:nvSpPr>
          <p:spPr>
            <a:xfrm>
              <a:off x="7659829" y="1033310"/>
              <a:ext cx="1616307" cy="3583004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5;p27">
              <a:extLst>
                <a:ext uri="{FF2B5EF4-FFF2-40B4-BE49-F238E27FC236}">
                  <a16:creationId xmlns:a16="http://schemas.microsoft.com/office/drawing/2014/main" id="{7601BF24-7A5F-5F8D-47A6-DB1AE2037A6C}"/>
                </a:ext>
              </a:extLst>
            </p:cNvPr>
            <p:cNvSpPr/>
            <p:nvPr/>
          </p:nvSpPr>
          <p:spPr>
            <a:xfrm>
              <a:off x="8767434" y="1674661"/>
              <a:ext cx="607562" cy="2941616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6;p27">
              <a:extLst>
                <a:ext uri="{FF2B5EF4-FFF2-40B4-BE49-F238E27FC236}">
                  <a16:creationId xmlns:a16="http://schemas.microsoft.com/office/drawing/2014/main" id="{3085A394-4417-0CC9-2D10-88B284FF4FCE}"/>
                </a:ext>
              </a:extLst>
            </p:cNvPr>
            <p:cNvSpPr/>
            <p:nvPr/>
          </p:nvSpPr>
          <p:spPr>
            <a:xfrm>
              <a:off x="7744619" y="1640763"/>
              <a:ext cx="957942" cy="1528754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7;p27">
              <a:extLst>
                <a:ext uri="{FF2B5EF4-FFF2-40B4-BE49-F238E27FC236}">
                  <a16:creationId xmlns:a16="http://schemas.microsoft.com/office/drawing/2014/main" id="{74BC0274-38B0-C1D4-E38A-4055CE66CB2C}"/>
                </a:ext>
              </a:extLst>
            </p:cNvPr>
            <p:cNvSpPr/>
            <p:nvPr/>
          </p:nvSpPr>
          <p:spPr>
            <a:xfrm>
              <a:off x="8402963" y="2092828"/>
              <a:ext cx="254379" cy="189388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8;p27">
              <a:extLst>
                <a:ext uri="{FF2B5EF4-FFF2-40B4-BE49-F238E27FC236}">
                  <a16:creationId xmlns:a16="http://schemas.microsoft.com/office/drawing/2014/main" id="{A57F9042-FFE7-52E3-471F-F99A22BE290B}"/>
                </a:ext>
              </a:extLst>
            </p:cNvPr>
            <p:cNvSpPr/>
            <p:nvPr/>
          </p:nvSpPr>
          <p:spPr>
            <a:xfrm>
              <a:off x="7987600" y="2595785"/>
              <a:ext cx="412574" cy="276986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9;p27">
              <a:extLst>
                <a:ext uri="{FF2B5EF4-FFF2-40B4-BE49-F238E27FC236}">
                  <a16:creationId xmlns:a16="http://schemas.microsoft.com/office/drawing/2014/main" id="{3BBF63E6-32ED-FFE0-003D-BB4F693747B7}"/>
                </a:ext>
              </a:extLst>
            </p:cNvPr>
            <p:cNvSpPr/>
            <p:nvPr/>
          </p:nvSpPr>
          <p:spPr>
            <a:xfrm>
              <a:off x="7798314" y="2824664"/>
              <a:ext cx="788357" cy="488883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0;p27">
              <a:extLst>
                <a:ext uri="{FF2B5EF4-FFF2-40B4-BE49-F238E27FC236}">
                  <a16:creationId xmlns:a16="http://schemas.microsoft.com/office/drawing/2014/main" id="{40D7C60A-655F-4A12-3C38-11070598F91C}"/>
                </a:ext>
              </a:extLst>
            </p:cNvPr>
            <p:cNvSpPr/>
            <p:nvPr/>
          </p:nvSpPr>
          <p:spPr>
            <a:xfrm>
              <a:off x="8018696" y="2217211"/>
              <a:ext cx="350471" cy="257188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1;p27">
              <a:extLst>
                <a:ext uri="{FF2B5EF4-FFF2-40B4-BE49-F238E27FC236}">
                  <a16:creationId xmlns:a16="http://schemas.microsoft.com/office/drawing/2014/main" id="{80737AA8-A4C6-07F7-4DB8-A1A951D6D0D7}"/>
                </a:ext>
              </a:extLst>
            </p:cNvPr>
            <p:cNvSpPr/>
            <p:nvPr/>
          </p:nvSpPr>
          <p:spPr>
            <a:xfrm>
              <a:off x="7809613" y="1753757"/>
              <a:ext cx="96093" cy="15838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;p27">
              <a:extLst>
                <a:ext uri="{FF2B5EF4-FFF2-40B4-BE49-F238E27FC236}">
                  <a16:creationId xmlns:a16="http://schemas.microsoft.com/office/drawing/2014/main" id="{6B2D18D8-B08A-DAB3-EDC8-EC555E586326}"/>
                </a:ext>
              </a:extLst>
            </p:cNvPr>
            <p:cNvSpPr/>
            <p:nvPr/>
          </p:nvSpPr>
          <p:spPr>
            <a:xfrm>
              <a:off x="7809613" y="1934637"/>
              <a:ext cx="96093" cy="158290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327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22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Slack-Lato</vt:lpstr>
      <vt:lpstr>Office Theme</vt:lpstr>
      <vt:lpstr>Electric Vehicle (EV) Ownership Distribution in Australia</vt:lpstr>
      <vt:lpstr>What is an EV?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 (EV) Ownership Distribution in Australia</dc:title>
  <dc:creator>Brad Fisher</dc:creator>
  <cp:lastModifiedBy>Brad Fisher</cp:lastModifiedBy>
  <cp:revision>1</cp:revision>
  <dcterms:created xsi:type="dcterms:W3CDTF">2024-01-11T13:07:11Z</dcterms:created>
  <dcterms:modified xsi:type="dcterms:W3CDTF">2024-01-11T13:18:24Z</dcterms:modified>
</cp:coreProperties>
</file>