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91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2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5ECB48-9A3B-4657-B61A-EA1C41B2394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3478-6973-4F6C-B60C-2385B35B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9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-439366"/>
            <a:ext cx="8825658" cy="3329581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Excel</a:t>
            </a:r>
            <a:r>
              <a:rPr lang="en-US" dirty="0" smtClean="0"/>
              <a:t> </a:t>
            </a:r>
            <a:r>
              <a:rPr lang="en-US" dirty="0" smtClean="0">
                <a:latin typeface="Algerian" panose="04020705040A02060702" pitchFamily="82" charset="0"/>
              </a:rPr>
              <a:t>Sheet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903" y="2890215"/>
            <a:ext cx="2360579" cy="46692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Bano</a:t>
            </a:r>
            <a:r>
              <a:rPr lang="en-US" dirty="0" smtClean="0"/>
              <a:t> </a:t>
            </a:r>
            <a:r>
              <a:rPr lang="en-US" dirty="0" err="1" smtClean="0"/>
              <a:t>Qabil</a:t>
            </a:r>
            <a:r>
              <a:rPr lang="en-US" dirty="0" smtClean="0"/>
              <a:t> </a:t>
            </a:r>
            <a:r>
              <a:rPr lang="en-US" dirty="0" err="1" smtClean="0"/>
              <a:t>Liyari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14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00">
        <p15:prstTrans prst="peelOff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Work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find student data easily.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Enter just Roll number and get data of student.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 see the marks and percentage of student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About Fees “PAID” or ”UNPAID”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split orient="vert"/>
      </p:transition>
    </mc:Choice>
    <mc:Fallback xmlns="">
      <p:transition spd="slow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Creation</a:t>
            </a:r>
            <a:r>
              <a:rPr lang="en-US" dirty="0" smtClean="0"/>
              <a:t> </a:t>
            </a:r>
            <a:r>
              <a:rPr lang="en-US" dirty="0" smtClean="0">
                <a:latin typeface="Algerian" panose="04020705040A02060702" pitchFamily="82" charset="0"/>
              </a:rPr>
              <a:t>Formulas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Vlookup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Randbetween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Obtained no *100/total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00">
        <p:split orient="vert"/>
      </p:transition>
    </mc:Choice>
    <mc:Fallback xmlns="">
      <p:transition spd="slow" advTm="6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Group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M.Rehan</a:t>
            </a:r>
            <a:r>
              <a:rPr lang="en-US" dirty="0" smtClean="0"/>
              <a:t>            roll no 260502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Sami </a:t>
            </a:r>
            <a:r>
              <a:rPr lang="en-US" smtClean="0"/>
              <a:t>Khan        </a:t>
            </a:r>
            <a:r>
              <a:rPr lang="en-US" smtClean="0"/>
              <a:t> roll </a:t>
            </a:r>
            <a:r>
              <a:rPr lang="en-US" dirty="0" smtClean="0"/>
              <a:t>no 260524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Muhammad     roll no </a:t>
            </a:r>
            <a:r>
              <a:rPr lang="en-US" dirty="0" smtClean="0"/>
              <a:t>262058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000">
        <p:split orient="vert"/>
      </p:transition>
    </mc:Choice>
    <mc:Fallback xmlns="">
      <p:transition spd="slow" advTm="7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65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Century Gothic</vt:lpstr>
      <vt:lpstr>Wingdings</vt:lpstr>
      <vt:lpstr>Wingdings 3</vt:lpstr>
      <vt:lpstr>Ion</vt:lpstr>
      <vt:lpstr>Excel Sheet</vt:lpstr>
      <vt:lpstr>Work:</vt:lpstr>
      <vt:lpstr>Creation Formulas:</vt:lpstr>
      <vt:lpstr>Group: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Sheet</dc:title>
  <dc:creator>HP</dc:creator>
  <cp:lastModifiedBy>Boost</cp:lastModifiedBy>
  <cp:revision>8</cp:revision>
  <dcterms:created xsi:type="dcterms:W3CDTF">2024-11-09T08:21:21Z</dcterms:created>
  <dcterms:modified xsi:type="dcterms:W3CDTF">2024-11-10T19:06:56Z</dcterms:modified>
</cp:coreProperties>
</file>