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B43492A-BCCB-4B02-842F-D0D57648C61C}" type="datetimeFigureOut">
              <a:rPr lang="en-US" smtClean="0"/>
              <a:pPr/>
              <a:t>10/12/2018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731699-20CA-4138-963D-3F4E493428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492A-BCCB-4B02-842F-D0D57648C61C}" type="datetimeFigureOut">
              <a:rPr lang="en-US" smtClean="0"/>
              <a:pPr/>
              <a:t>10/12/2018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1699-20CA-4138-963D-3F4E493428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B43492A-BCCB-4B02-842F-D0D57648C61C}" type="datetimeFigureOut">
              <a:rPr lang="en-US" smtClean="0"/>
              <a:pPr/>
              <a:t>10/12/2018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8731699-20CA-4138-963D-3F4E493428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492A-BCCB-4B02-842F-D0D57648C61C}" type="datetimeFigureOut">
              <a:rPr lang="en-US" smtClean="0"/>
              <a:pPr/>
              <a:t>10/12/2018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731699-20CA-4138-963D-3F4E493428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492A-BCCB-4B02-842F-D0D57648C61C}" type="datetimeFigureOut">
              <a:rPr lang="en-US" smtClean="0"/>
              <a:pPr/>
              <a:t>10/12/2018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8731699-20CA-4138-963D-3F4E493428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B43492A-BCCB-4B02-842F-D0D57648C61C}" type="datetimeFigureOut">
              <a:rPr lang="en-US" smtClean="0"/>
              <a:pPr/>
              <a:t>10/12/2018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8731699-20CA-4138-963D-3F4E493428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B43492A-BCCB-4B02-842F-D0D57648C61C}" type="datetimeFigureOut">
              <a:rPr lang="en-US" smtClean="0"/>
              <a:pPr/>
              <a:t>10/12/2018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8731699-20CA-4138-963D-3F4E493428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492A-BCCB-4B02-842F-D0D57648C61C}" type="datetimeFigureOut">
              <a:rPr lang="en-US" smtClean="0"/>
              <a:pPr/>
              <a:t>10/12/2018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731699-20CA-4138-963D-3F4E493428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492A-BCCB-4B02-842F-D0D57648C61C}" type="datetimeFigureOut">
              <a:rPr lang="en-US" smtClean="0"/>
              <a:pPr/>
              <a:t>10/12/2018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731699-20CA-4138-963D-3F4E493428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492A-BCCB-4B02-842F-D0D57648C61C}" type="datetimeFigureOut">
              <a:rPr lang="en-US" smtClean="0"/>
              <a:pPr/>
              <a:t>10/12/2018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731699-20CA-4138-963D-3F4E493428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B43492A-BCCB-4B02-842F-D0D57648C61C}" type="datetimeFigureOut">
              <a:rPr lang="en-US" smtClean="0"/>
              <a:pPr/>
              <a:t>10/12/2018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8731699-20CA-4138-963D-3F4E493428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B43492A-BCCB-4B02-842F-D0D57648C61C}" type="datetimeFigureOut">
              <a:rPr lang="en-US" smtClean="0"/>
              <a:pPr/>
              <a:t>10/12/2018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731699-20CA-4138-963D-3F4E493428C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//</a:t>
            </a:r>
            <a:r>
              <a:rPr lang="en-IN" dirty="0" err="1" smtClean="0"/>
              <a:t>Hacktllend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71604" y="500042"/>
            <a:ext cx="5553700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Safe.ly</a:t>
            </a:r>
          </a:p>
          <a:p>
            <a:pPr algn="ctr"/>
            <a:endParaRPr lang="en-US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n-US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theme-Women Safety</a:t>
            </a:r>
          </a:p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By</a:t>
            </a: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Aditya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Singhal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(SRM)</a:t>
            </a:r>
          </a:p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</a:t>
            </a:r>
            <a:r>
              <a:rPr lang="en-US" sz="28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Samiksha</a:t>
            </a:r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Garg</a:t>
            </a:r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(BVCOE)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Safe.ly(Personal Safety App)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Safe.ly is a mobile application which can be used to aid personal safety. These include various features, which allows women to travel safely.</a:t>
            </a:r>
          </a:p>
          <a:p>
            <a:r>
              <a:rPr lang="en-IN" sz="2800" b="1" dirty="0" smtClean="0"/>
              <a:t>Features: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/>
              <a:t>Emergency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/>
              <a:t>Places Reviews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/>
              <a:t>Fake a call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/>
              <a:t>SOS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/>
              <a:t>Pocket tools</a:t>
            </a:r>
          </a:p>
          <a:p>
            <a:pPr>
              <a:buFont typeface="Courier New" pitchFamily="49" charset="0"/>
              <a:buChar char="o"/>
            </a:pPr>
            <a:endParaRPr lang="en-IN" sz="2800" dirty="0" smtClean="0"/>
          </a:p>
          <a:p>
            <a:pPr>
              <a:buFont typeface="Courier New" pitchFamily="49" charset="0"/>
              <a:buChar char="o"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 </a:t>
            </a:r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3400" b="1" dirty="0" smtClean="0"/>
              <a:t>Emergency (</a:t>
            </a:r>
            <a:r>
              <a:rPr lang="en-IN" sz="3400" b="1" dirty="0" err="1" smtClean="0"/>
              <a:t>OneTouch</a:t>
            </a:r>
            <a:r>
              <a:rPr lang="en-IN" sz="3400" b="1" dirty="0" smtClean="0"/>
              <a:t>)..</a:t>
            </a:r>
          </a:p>
          <a:p>
            <a:pPr>
              <a:buNone/>
            </a:pPr>
            <a:r>
              <a:rPr lang="en-IN" dirty="0" smtClean="0"/>
              <a:t>   This feature enable the user </a:t>
            </a:r>
          </a:p>
          <a:p>
            <a:pPr>
              <a:buNone/>
            </a:pPr>
            <a:r>
              <a:rPr lang="en-IN" dirty="0" smtClean="0"/>
              <a:t>   to make a call to their </a:t>
            </a:r>
          </a:p>
          <a:p>
            <a:pPr>
              <a:buNone/>
            </a:pPr>
            <a:r>
              <a:rPr lang="en-IN" dirty="0" smtClean="0"/>
              <a:t>   closed ones by just a single</a:t>
            </a:r>
          </a:p>
          <a:p>
            <a:pPr>
              <a:buNone/>
            </a:pPr>
            <a:r>
              <a:rPr lang="en-IN" dirty="0" smtClean="0"/>
              <a:t>   tap in case of emergencies.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sz="3400" b="1" dirty="0" smtClean="0"/>
              <a:t>Places Reviews..(User Rating)</a:t>
            </a:r>
          </a:p>
          <a:p>
            <a:pPr>
              <a:buNone/>
            </a:pPr>
            <a:r>
              <a:rPr lang="en-IN" dirty="0" smtClean="0"/>
              <a:t>   User can use this feature </a:t>
            </a:r>
          </a:p>
          <a:p>
            <a:pPr>
              <a:buNone/>
            </a:pPr>
            <a:r>
              <a:rPr lang="en-IN" dirty="0" smtClean="0"/>
              <a:t>   to see the review of the</a:t>
            </a:r>
          </a:p>
          <a:p>
            <a:pPr>
              <a:buNone/>
            </a:pPr>
            <a:r>
              <a:rPr lang="en-IN" dirty="0" smtClean="0"/>
              <a:t>   nearby places given by the </a:t>
            </a:r>
          </a:p>
          <a:p>
            <a:pPr>
              <a:buNone/>
            </a:pPr>
            <a:r>
              <a:rPr lang="en-IN" dirty="0" smtClean="0"/>
              <a:t>   users who have visited that </a:t>
            </a:r>
          </a:p>
          <a:p>
            <a:pPr>
              <a:buNone/>
            </a:pPr>
            <a:r>
              <a:rPr lang="en-IN" dirty="0" smtClean="0"/>
              <a:t>   place before.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2050" name="AutoShape 2" descr="blob:https://web.whatsapp.com/139a21ef-97fb-4834-83c9-1216b6b0adf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2" name="AutoShape 4" descr="blob:https://web.whatsapp.com/139a21ef-97fb-4834-83c9-1216b6b0adf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 b="5063"/>
          <a:stretch>
            <a:fillRect/>
          </a:stretch>
        </p:blipFill>
        <p:spPr bwMode="auto">
          <a:xfrm>
            <a:off x="5429256" y="1714488"/>
            <a:ext cx="25908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9600" b="1" dirty="0" smtClean="0"/>
              <a:t>Fake a Call..</a:t>
            </a:r>
          </a:p>
          <a:p>
            <a:endParaRPr lang="en-IN" sz="9600" b="1" dirty="0" smtClean="0"/>
          </a:p>
          <a:p>
            <a:pPr>
              <a:buNone/>
            </a:pPr>
            <a:r>
              <a:rPr lang="en-IN" sz="8600" dirty="0" smtClean="0"/>
              <a:t>     Fake a Call is a feature that rings the phone..that’s it.</a:t>
            </a:r>
          </a:p>
          <a:p>
            <a:pPr>
              <a:buNone/>
            </a:pPr>
            <a:r>
              <a:rPr lang="en-IN" sz="8600" dirty="0" smtClean="0"/>
              <a:t>    The feature helps “polite introverts exit unwanted conversations or meetings” i.e. you can pretend to have a conversation with your family member so that the criminal gets cautioned. </a:t>
            </a:r>
          </a:p>
          <a:p>
            <a:pPr>
              <a:buNone/>
            </a:pPr>
            <a:r>
              <a:rPr lang="en-IN" sz="8600" dirty="0" smtClean="0"/>
              <a:t> </a:t>
            </a:r>
          </a:p>
          <a:p>
            <a:r>
              <a:rPr lang="en-IN" sz="8600" dirty="0" smtClean="0"/>
              <a:t> </a:t>
            </a:r>
            <a:r>
              <a:rPr lang="en-IN" sz="9600" b="1" dirty="0" smtClean="0"/>
              <a:t>SOS..(Save our Streets)</a:t>
            </a:r>
          </a:p>
          <a:p>
            <a:endParaRPr lang="en-IN" sz="9600" b="1" dirty="0" smtClean="0"/>
          </a:p>
          <a:p>
            <a:pPr>
              <a:buNone/>
            </a:pPr>
            <a:r>
              <a:rPr lang="en-IN" sz="8600" dirty="0" smtClean="0"/>
              <a:t>    This feature allows you to send your location, voice and live video     to the nearest police station and your relatives in just one tap.</a:t>
            </a:r>
          </a:p>
          <a:p>
            <a:pPr>
              <a:buNone/>
            </a:pPr>
            <a:r>
              <a:rPr lang="en-IN" sz="8600" dirty="0" smtClean="0"/>
              <a:t>     </a:t>
            </a:r>
          </a:p>
          <a:p>
            <a:pPr>
              <a:buNone/>
            </a:pPr>
            <a:r>
              <a:rPr lang="en-IN" sz="2200" dirty="0" smtClean="0"/>
              <a:t>      </a:t>
            </a:r>
          </a:p>
          <a:p>
            <a:pPr>
              <a:buNone/>
            </a:pPr>
            <a:r>
              <a:rPr lang="en-IN" sz="2200" dirty="0" smtClean="0"/>
              <a:t>      </a:t>
            </a:r>
          </a:p>
          <a:p>
            <a:endParaRPr lang="en-IN" sz="2200" dirty="0" smtClean="0"/>
          </a:p>
          <a:p>
            <a:pPr>
              <a:buNone/>
            </a:pPr>
            <a:r>
              <a:rPr lang="en-IN" sz="2200" dirty="0" smtClean="0"/>
              <a:t>    </a:t>
            </a:r>
          </a:p>
          <a:p>
            <a:pPr>
              <a:buNone/>
            </a:pPr>
            <a:r>
              <a:rPr lang="en-IN" sz="2200" dirty="0" smtClean="0"/>
              <a:t>    </a:t>
            </a:r>
          </a:p>
          <a:p>
            <a:pPr>
              <a:buNone/>
            </a:pPr>
            <a:r>
              <a:rPr lang="en-IN" sz="2200" dirty="0" smtClean="0"/>
              <a:t>   </a:t>
            </a:r>
          </a:p>
          <a:p>
            <a:pPr>
              <a:buNone/>
            </a:pPr>
            <a:r>
              <a:rPr lang="en-IN" sz="2200" dirty="0" smtClean="0"/>
              <a:t>    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030790" cy="4495800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Pocket Tools..</a:t>
            </a:r>
          </a:p>
          <a:p>
            <a:pPr>
              <a:buFont typeface="Arial" pitchFamily="34" charset="0"/>
              <a:buChar char="•"/>
            </a:pPr>
            <a:r>
              <a:rPr lang="en-IN" sz="2400" i="1" dirty="0" smtClean="0"/>
              <a:t>Location:</a:t>
            </a:r>
            <a:r>
              <a:rPr lang="en-IN" sz="2400" dirty="0" smtClean="0"/>
              <a:t> provides you with your current location in the maps. </a:t>
            </a:r>
          </a:p>
          <a:p>
            <a:pPr>
              <a:buFont typeface="Arial" pitchFamily="34" charset="0"/>
              <a:buChar char="•"/>
            </a:pPr>
            <a:r>
              <a:rPr lang="en-IN" sz="2400" i="1" dirty="0" smtClean="0"/>
              <a:t>Record:</a:t>
            </a:r>
            <a:r>
              <a:rPr lang="en-IN" sz="2400" dirty="0" smtClean="0"/>
              <a:t> activates voice recording in suspicious cases that can be used by police or other authorities to know what actually happened and use it as an evidence. </a:t>
            </a:r>
          </a:p>
          <a:p>
            <a:pPr>
              <a:buFont typeface="Arial" pitchFamily="34" charset="0"/>
              <a:buChar char="•"/>
            </a:pPr>
            <a:r>
              <a:rPr lang="en-IN" sz="2400" i="1" dirty="0" err="1" smtClean="0"/>
              <a:t>Practo</a:t>
            </a:r>
            <a:r>
              <a:rPr lang="en-IN" sz="2400" i="1" dirty="0" smtClean="0"/>
              <a:t>:</a:t>
            </a:r>
            <a:r>
              <a:rPr lang="en-IN" sz="2400" dirty="0" smtClean="0"/>
              <a:t> provides you with the list of doctors in your area.  </a:t>
            </a:r>
            <a:endParaRPr lang="en-IN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928802"/>
            <a:ext cx="2500330" cy="439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134</TotalTime>
  <Words>264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Slide 1</vt:lpstr>
      <vt:lpstr>Safe.ly(Personal Safety App)</vt:lpstr>
      <vt:lpstr>Features ...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welcome</cp:lastModifiedBy>
  <cp:revision>14</cp:revision>
  <dcterms:created xsi:type="dcterms:W3CDTF">2018-10-12T09:03:53Z</dcterms:created>
  <dcterms:modified xsi:type="dcterms:W3CDTF">2018-10-12T11:33:04Z</dcterms:modified>
</cp:coreProperties>
</file>