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Lobster"/>
      <p:regular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font" Target="fonts/Lobster-regular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e765cb8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e765cb8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928e1702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928e1702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e765cb86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e765cb86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91cf4fcf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91cf4fcf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91cf4fda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91cf4fda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91cf4fda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91cf4fda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FFFF"/>
            </a:gs>
            <a:gs pos="100000">
              <a:srgbClr val="73737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59575" y="1962925"/>
            <a:ext cx="5878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200">
                <a:latin typeface="Lobster"/>
                <a:ea typeface="Lobster"/>
                <a:cs typeface="Lobster"/>
                <a:sym typeface="Lobster"/>
              </a:rPr>
              <a:t>INF    S</a:t>
            </a:r>
            <a:endParaRPr sz="72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359000" y="892250"/>
            <a:ext cx="9315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500">
                <a:solidFill>
                  <a:schemeClr val="accent2"/>
                </a:solidFill>
                <a:latin typeface="Lobster"/>
                <a:ea typeface="Lobster"/>
                <a:cs typeface="Lobster"/>
                <a:sym typeface="Lobster"/>
              </a:rPr>
              <a:t>M</a:t>
            </a:r>
            <a:endParaRPr sz="7500">
              <a:solidFill>
                <a:schemeClr val="accent2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5950" y="2229537"/>
            <a:ext cx="759775" cy="75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4700" y="1181962"/>
            <a:ext cx="759775" cy="75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875" y="507963"/>
            <a:ext cx="8839198" cy="4127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43175" y="434525"/>
            <a:ext cx="8642100" cy="17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obster"/>
                <a:ea typeface="Lobster"/>
                <a:cs typeface="Lobster"/>
                <a:sym typeface="Lobster"/>
              </a:rPr>
              <a:t>Le site OMInfos est un site sur le club de football de la ville de Marseille. Je l’ai codé en m’appuyant sur la multi-plateforme Xampp (PHP, Apache, MySQL/MariaDB).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0" y="2433100"/>
            <a:ext cx="858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.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2738" y="2571750"/>
            <a:ext cx="1514475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6450" y="57150"/>
            <a:ext cx="3765825" cy="277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 rotWithShape="1">
          <a:blip r:embed="rId4">
            <a:alphaModFix/>
          </a:blip>
          <a:srcRect b="-5820" l="0" r="-39899" t="0"/>
          <a:stretch/>
        </p:blipFill>
        <p:spPr>
          <a:xfrm>
            <a:off x="2317250" y="115475"/>
            <a:ext cx="1010275" cy="7709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3159575" y="2309325"/>
            <a:ext cx="4429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>
                <a:latin typeface="Lobster"/>
                <a:ea typeface="Lobster"/>
                <a:cs typeface="Lobster"/>
                <a:sym typeface="Lobster"/>
              </a:rPr>
              <a:t>OMInfos est codé avec le langage PHP</a:t>
            </a:r>
            <a:endParaRPr sz="4000"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3525" y="2571750"/>
            <a:ext cx="361950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/>
          <p:nvPr/>
        </p:nvSpPr>
        <p:spPr>
          <a:xfrm>
            <a:off x="1648025" y="325301"/>
            <a:ext cx="5705100" cy="275605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1839575" y="572025"/>
            <a:ext cx="53220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700">
                <a:latin typeface="Lobster"/>
                <a:ea typeface="Lobster"/>
                <a:cs typeface="Lobster"/>
                <a:sym typeface="Lobster"/>
              </a:rPr>
              <a:t>L’application phpMyAdmin a servi de plateforme de visualisatio</a:t>
            </a:r>
            <a:r>
              <a:rPr lang="fr" sz="2700">
                <a:latin typeface="Lobster"/>
                <a:ea typeface="Lobster"/>
                <a:cs typeface="Lobster"/>
                <a:sym typeface="Lobster"/>
              </a:rPr>
              <a:t>n</a:t>
            </a:r>
            <a:r>
              <a:rPr lang="fr" sz="2700">
                <a:latin typeface="Lobster"/>
                <a:ea typeface="Lobster"/>
                <a:cs typeface="Lobster"/>
                <a:sym typeface="Lobster"/>
              </a:rPr>
              <a:t> et de gestion de la base de donnée</a:t>
            </a:r>
            <a:endParaRPr sz="2700"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700">
                <a:latin typeface="Lobster"/>
                <a:ea typeface="Lobster"/>
                <a:cs typeface="Lobster"/>
                <a:sym typeface="Lobster"/>
              </a:rPr>
              <a:t>d’OMInfos</a:t>
            </a:r>
            <a:endParaRPr sz="2700"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0150" y="393850"/>
            <a:ext cx="2857500" cy="14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/>
          <p:nvPr/>
        </p:nvSpPr>
        <p:spPr>
          <a:xfrm>
            <a:off x="1962925" y="1910450"/>
            <a:ext cx="5364000" cy="14382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/>
        </p:nvSpPr>
        <p:spPr>
          <a:xfrm>
            <a:off x="2347475" y="2120375"/>
            <a:ext cx="6046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Lobster"/>
                <a:ea typeface="Lobster"/>
                <a:cs typeface="Lobster"/>
                <a:sym typeface="Lobster"/>
              </a:rPr>
              <a:t>Apache est le serveur http utilisé pour </a:t>
            </a:r>
            <a:endParaRPr sz="2400"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Lobster"/>
                <a:ea typeface="Lobster"/>
                <a:cs typeface="Lobster"/>
                <a:sym typeface="Lobster"/>
              </a:rPr>
              <a:t>OMInfos</a:t>
            </a:r>
            <a:endParaRPr sz="2400"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