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1" r:id="rId3"/>
    <p:sldId id="292" r:id="rId4"/>
    <p:sldId id="312" r:id="rId5"/>
    <p:sldId id="306" r:id="rId6"/>
    <p:sldId id="309" r:id="rId7"/>
    <p:sldId id="310" r:id="rId8"/>
    <p:sldId id="305" r:id="rId9"/>
    <p:sldId id="293" r:id="rId10"/>
    <p:sldId id="294" r:id="rId11"/>
    <p:sldId id="308" r:id="rId12"/>
    <p:sldId id="307" r:id="rId13"/>
    <p:sldId id="295" r:id="rId14"/>
    <p:sldId id="298" r:id="rId15"/>
    <p:sldId id="304" r:id="rId16"/>
    <p:sldId id="296" r:id="rId17"/>
    <p:sldId id="30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B1D"/>
    <a:srgbClr val="D83B01"/>
    <a:srgbClr val="D7D7D7"/>
    <a:srgbClr val="C8C8C8"/>
    <a:srgbClr val="DD462F"/>
    <a:srgbClr val="0078D7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314" autoAdjust="0"/>
  </p:normalViewPr>
  <p:slideViewPr>
    <p:cSldViewPr snapToGrid="0">
      <p:cViewPr varScale="1">
        <p:scale>
          <a:sx n="71" d="100"/>
          <a:sy n="71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B319-C798-432B-9DC1-8CA7D5CF526F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245D-9EEE-4A70-8B08-E983D54799F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A52-3F6B-42D8-8234-AE2EF308135C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B3C1-54EB-4721-B476-9FC08CA6D1DF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7A3A-3D7E-49BA-9260-C277BBD3A846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123D-9A92-4F7E-86DB-9069CBF318EC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FF590-8117-42D1-80FD-7EB36D00AD00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E38-4A5D-4A9C-8328-55AC04AC02EF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DC03-EB61-4CA4-8CB8-EB68A296F464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8C6-E644-47F5-84FB-2B999F7FD2EF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F393003-861C-4DE7-AEF1-5167E1C95917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186061" y="3615266"/>
            <a:ext cx="10962382" cy="160073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Google 2.0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Reverse/Inverted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structure that stores mapping from words to documents or set of documents and prioritize the documents according to some Page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59" y="2244436"/>
            <a:ext cx="9240786" cy="37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Reverse/ Inverted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29730" y="1469029"/>
            <a:ext cx="7970947" cy="50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Ranking Criteria: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documents containing a word are scored on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has 100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Headings have 3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Bold/Italic words have 2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words have 1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Time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Time consumption graph for reverse indexing: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2" y="2089310"/>
            <a:ext cx="10753898" cy="42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Word Searching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1732" y="2061556"/>
            <a:ext cx="9880695" cy="3611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Words Searching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3695" y="1222726"/>
            <a:ext cx="7942033" cy="53161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32" y="1323012"/>
            <a:ext cx="9769494" cy="52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6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 on BitBucket.org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2996" y="1427254"/>
            <a:ext cx="8391201" cy="4929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Image result for Thank You 4k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84" y="1360542"/>
            <a:ext cx="7791252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48064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vs Reverse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 Indexing</a:t>
            </a:r>
          </a:p>
          <a:p>
            <a:pPr marL="285750" indent="-285750">
              <a:buFont typeface="Segoe UI" panose="020B0502040204020203" pitchFamily="34" charset="0"/>
              <a:buChar char="•"/>
            </a:pPr>
            <a:r>
              <a:rPr lang="en-US" dirty="0"/>
              <a:t>Page Ranking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Word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Words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History on BitBucket.org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2008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50001 out of 109832 html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Beautiful Soup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Tkinter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Python 3.7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1088136"/>
            <a:ext cx="7572548" cy="54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1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Beautiful Soup was used for parsing.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294"/>
          <a:stretch/>
        </p:blipFill>
        <p:spPr>
          <a:xfrm>
            <a:off x="1454727" y="1839960"/>
            <a:ext cx="10698480" cy="45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(continued)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3837" y="1735571"/>
            <a:ext cx="8979585" cy="43894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2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52600" y="2564701"/>
            <a:ext cx="4702175" cy="33582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Directs you from document to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Slow/Difficult 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Reverse Indexing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7107004" y="2564701"/>
            <a:ext cx="4725332" cy="3684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Directs you from word to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Slow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vs Reverse Indexing: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7721" y="5553630"/>
            <a:ext cx="69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Both are used to search text in document or a set of documents.</a:t>
            </a:r>
          </a:p>
        </p:txBody>
      </p:sp>
    </p:spTree>
    <p:extLst>
      <p:ext uri="{BB962C8B-B14F-4D97-AF65-F5344CB8AC3E}">
        <p14:creationId xmlns:p14="http://schemas.microsoft.com/office/powerpoint/2010/main" val="396391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structure that stores mapping from documents to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27"/>
          <a:stretch/>
        </p:blipFill>
        <p:spPr>
          <a:xfrm>
            <a:off x="1463039" y="2215585"/>
            <a:ext cx="10472218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47" y="4022000"/>
            <a:ext cx="5905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7700"/>
      </p:ext>
    </p:extLst>
  </p:cSld>
  <p:clrMapOvr>
    <a:masterClrMapping/>
  </p:clrMapOvr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365</TotalTime>
  <Words>236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Segoe UI</vt:lpstr>
      <vt:lpstr>Making Templates Accessible</vt:lpstr>
      <vt:lpstr>Google 2.0</vt:lpstr>
      <vt:lpstr>Contents</vt:lpstr>
      <vt:lpstr>Dataset </vt:lpstr>
      <vt:lpstr>Technologies Used</vt:lpstr>
      <vt:lpstr>Crawler</vt:lpstr>
      <vt:lpstr>Parser</vt:lpstr>
      <vt:lpstr>Parser (continued)</vt:lpstr>
      <vt:lpstr>Forward vs Reverse Indexing:</vt:lpstr>
      <vt:lpstr>Forward Indexing</vt:lpstr>
      <vt:lpstr>Reverse/Inverted Indexing</vt:lpstr>
      <vt:lpstr>Reverse/ Inverted Indexing</vt:lpstr>
      <vt:lpstr>Page Ranking Criteria:</vt:lpstr>
      <vt:lpstr>Linear Time Consumption</vt:lpstr>
      <vt:lpstr>Single Word Searching</vt:lpstr>
      <vt:lpstr>Multiple Words Searching</vt:lpstr>
      <vt:lpstr>Graphical User Interface</vt:lpstr>
      <vt:lpstr>Commit History on BitBucket.org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2.0</dc:title>
  <dc:creator>Mashhood Ijaz</dc:creator>
  <cp:lastModifiedBy>Sami Alavi</cp:lastModifiedBy>
  <cp:revision>76</cp:revision>
  <dcterms:created xsi:type="dcterms:W3CDTF">2018-12-27T19:34:11Z</dcterms:created>
  <dcterms:modified xsi:type="dcterms:W3CDTF">2020-02-27T17:29:48Z</dcterms:modified>
  <cp:version/>
</cp:coreProperties>
</file>