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301" r:id="rId4"/>
    <p:sldId id="292" r:id="rId5"/>
    <p:sldId id="312" r:id="rId6"/>
    <p:sldId id="306" r:id="rId7"/>
    <p:sldId id="309" r:id="rId8"/>
    <p:sldId id="310" r:id="rId9"/>
    <p:sldId id="305" r:id="rId10"/>
    <p:sldId id="293" r:id="rId11"/>
    <p:sldId id="294" r:id="rId12"/>
    <p:sldId id="308" r:id="rId13"/>
    <p:sldId id="307" r:id="rId14"/>
    <p:sldId id="295" r:id="rId15"/>
    <p:sldId id="298" r:id="rId16"/>
    <p:sldId id="304" r:id="rId17"/>
    <p:sldId id="296" r:id="rId18"/>
    <p:sldId id="30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B1D"/>
    <a:srgbClr val="D83B01"/>
    <a:srgbClr val="D7D7D7"/>
    <a:srgbClr val="C8C8C8"/>
    <a:srgbClr val="DD462F"/>
    <a:srgbClr val="0078D7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314" autoAdjust="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B319-C798-432B-9DC1-8CA7D5CF526F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245D-9EEE-4A70-8B08-E983D54799F2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EA52-3F6B-42D8-8234-AE2EF308135C}" type="datetime1">
              <a:rPr lang="en-US" smtClean="0"/>
              <a:t>12/28/2018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3C1-54EB-4721-B476-9FC08CA6D1DF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7A3A-3D7E-49BA-9260-C277BBD3A846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123D-9A92-4F7E-86DB-9069CBF318EC}" type="datetime1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FF590-8117-42D1-80FD-7EB36D00AD00}" type="datetime1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E38-4A5D-4A9C-8328-55AC04AC02EF}" type="datetime1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DC03-EB61-4CA4-8CB8-EB68A296F464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38C6-E644-47F5-84FB-2B999F7FD2EF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CF393003-861C-4DE7-AEF1-5167E1C95917}" type="datetime1">
              <a:rPr lang="en-US" smtClean="0"/>
              <a:t>12/28/2018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186061" y="3615266"/>
            <a:ext cx="10962382" cy="160073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Google 2.0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</a:t>
            </a:r>
            <a:r>
              <a:rPr lang="en-GB" b="1" dirty="0" smtClean="0"/>
              <a:t>ata </a:t>
            </a:r>
            <a:r>
              <a:rPr lang="en-GB" b="1" dirty="0"/>
              <a:t>structure that stores mapping from documents to </a:t>
            </a:r>
            <a:r>
              <a:rPr lang="en-GB" b="1" dirty="0" smtClean="0"/>
              <a:t>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27"/>
          <a:stretch/>
        </p:blipFill>
        <p:spPr>
          <a:xfrm>
            <a:off x="1463039" y="2215585"/>
            <a:ext cx="10472218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47" y="4022000"/>
            <a:ext cx="5905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Reverse/Inverted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</a:t>
            </a:r>
            <a:r>
              <a:rPr lang="en-GB" b="1" dirty="0" smtClean="0"/>
              <a:t>ata </a:t>
            </a:r>
            <a:r>
              <a:rPr lang="en-GB" b="1" dirty="0"/>
              <a:t>structure that stores mapping from words </a:t>
            </a:r>
            <a:r>
              <a:rPr lang="en-GB" b="1" dirty="0" smtClean="0"/>
              <a:t>to </a:t>
            </a:r>
            <a:r>
              <a:rPr lang="en-GB" b="1" dirty="0"/>
              <a:t>documents or set of </a:t>
            </a:r>
            <a:r>
              <a:rPr lang="en-GB" b="1" dirty="0" smtClean="0"/>
              <a:t>documents and prioritize the documents according to some Page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59" y="2244436"/>
            <a:ext cx="9240786" cy="37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Reverse/ Inverted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29730" y="1469029"/>
            <a:ext cx="7970947" cy="50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Ranking Criteria: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documents containing a word are scored on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has 100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Headings have 3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Bold/Italic words have 2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words have 1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Time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 smtClean="0"/>
              <a:t>Time consumption graph for reverse indexing: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02" y="2089310"/>
            <a:ext cx="10753898" cy="42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Word Searching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71732" y="2061556"/>
            <a:ext cx="9880695" cy="3611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Words Searching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3695" y="1222726"/>
            <a:ext cx="7942033" cy="53161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32" y="1323012"/>
            <a:ext cx="9769494" cy="52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History on BitBucket.org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52996" y="1427254"/>
            <a:ext cx="8391201" cy="4929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Image result for Thank You 4k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84" y="1360542"/>
            <a:ext cx="7791252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Muneeb</a:t>
            </a:r>
            <a:r>
              <a:rPr lang="en-US" b="1" dirty="0" smtClean="0"/>
              <a:t> </a:t>
            </a:r>
            <a:r>
              <a:rPr lang="en-US" b="1" dirty="0" err="1" smtClean="0"/>
              <a:t>Aijaz</a:t>
            </a:r>
            <a:r>
              <a:rPr lang="en-US" b="1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Sami </a:t>
            </a:r>
            <a:r>
              <a:rPr lang="en-US" b="1" dirty="0" err="1" smtClean="0"/>
              <a:t>Mansoor</a:t>
            </a:r>
            <a:r>
              <a:rPr lang="en-US" b="1" dirty="0" smtClean="0"/>
              <a:t> </a:t>
            </a:r>
            <a:r>
              <a:rPr lang="en-US" b="1" dirty="0" err="1" smtClean="0"/>
              <a:t>Alavi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Mariam </a:t>
            </a:r>
            <a:r>
              <a:rPr lang="en-US" b="1" dirty="0" err="1" smtClean="0"/>
              <a:t>Naseem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Mashhood Ijaz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48064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</a:t>
            </a:r>
            <a:r>
              <a:rPr lang="en-US" dirty="0" smtClean="0"/>
              <a:t>Used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Crawler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Forward vs Reverse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Forward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Reverse Indexing</a:t>
            </a:r>
          </a:p>
          <a:p>
            <a:pPr marL="285750" indent="-285750">
              <a:buFont typeface="Segoe UI" panose="020B0502040204020203" pitchFamily="34" charset="0"/>
              <a:buChar char="•"/>
            </a:pPr>
            <a:r>
              <a:rPr lang="en-US" dirty="0" smtClean="0"/>
              <a:t>Page Ranking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Word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Words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Commit History on BitBucket.org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Wikipedia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2008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50001 out of 109832 html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Beautiful Soup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Tkinter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Python 3.7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1088136"/>
            <a:ext cx="7572548" cy="54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1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Beautiful Soup was used for parsing.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294"/>
          <a:stretch/>
        </p:blipFill>
        <p:spPr>
          <a:xfrm>
            <a:off x="1454727" y="1839960"/>
            <a:ext cx="10698480" cy="45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(continued)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3837" y="1735571"/>
            <a:ext cx="8979585" cy="43894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2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52600" y="2564701"/>
            <a:ext cx="4702175" cy="33582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irects </a:t>
            </a:r>
            <a:r>
              <a:rPr lang="en-GB" dirty="0"/>
              <a:t>you from document to </a:t>
            </a:r>
            <a:r>
              <a:rPr lang="en-GB" dirty="0" smtClean="0"/>
              <a:t>word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 </a:t>
            </a:r>
            <a:r>
              <a:rPr lang="en-GB" dirty="0" smtClean="0"/>
              <a:t>Indexing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Slow/Difficult </a:t>
            </a:r>
            <a:r>
              <a:rPr lang="en-GB" dirty="0" smtClean="0"/>
              <a:t>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Reverse Indexing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7107004" y="2564701"/>
            <a:ext cx="4725332" cy="3684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irects </a:t>
            </a:r>
            <a:r>
              <a:rPr lang="en-GB" dirty="0"/>
              <a:t>you from word to </a:t>
            </a:r>
            <a:r>
              <a:rPr lang="en-GB" dirty="0" smtClean="0"/>
              <a:t>document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Slow </a:t>
            </a:r>
            <a:r>
              <a:rPr lang="en-GB" dirty="0" smtClean="0"/>
              <a:t>Indexing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 </a:t>
            </a:r>
            <a:r>
              <a:rPr lang="en-GB" dirty="0" smtClean="0"/>
              <a:t>search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vs Reverse Indexing: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7721" y="5553630"/>
            <a:ext cx="697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Both are used to search text in document or a set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7884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365</TotalTime>
  <Words>231</Words>
  <Application>Microsoft Office PowerPoint</Application>
  <PresentationFormat>Widescreen</PresentationFormat>
  <Paragraphs>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Segoe UI</vt:lpstr>
      <vt:lpstr>Making Templates Accessible</vt:lpstr>
      <vt:lpstr>Google 2.0</vt:lpstr>
      <vt:lpstr>Group Members</vt:lpstr>
      <vt:lpstr>Contents</vt:lpstr>
      <vt:lpstr>Dataset </vt:lpstr>
      <vt:lpstr>Technologies Used</vt:lpstr>
      <vt:lpstr>Crawler</vt:lpstr>
      <vt:lpstr>Parser</vt:lpstr>
      <vt:lpstr>Parser (continued)</vt:lpstr>
      <vt:lpstr>Forward vs Reverse Indexing:</vt:lpstr>
      <vt:lpstr>Forward Indexing</vt:lpstr>
      <vt:lpstr>Reverse/Inverted Indexing</vt:lpstr>
      <vt:lpstr>Reverse/ Inverted Indexing</vt:lpstr>
      <vt:lpstr>Page Ranking Criteria:</vt:lpstr>
      <vt:lpstr>Linear Time Consumption</vt:lpstr>
      <vt:lpstr>Single Word Searching</vt:lpstr>
      <vt:lpstr>Multiple Words Searching</vt:lpstr>
      <vt:lpstr>Graphical User Interface</vt:lpstr>
      <vt:lpstr>Commit History on BitBucket.org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2.0</dc:title>
  <dc:creator>Mashhood Ijaz</dc:creator>
  <cp:lastModifiedBy>Domain1</cp:lastModifiedBy>
  <cp:revision>75</cp:revision>
  <dcterms:created xsi:type="dcterms:W3CDTF">2018-12-27T19:34:11Z</dcterms:created>
  <dcterms:modified xsi:type="dcterms:W3CDTF">2018-12-28T13:14:46Z</dcterms:modified>
  <cp:version/>
</cp:coreProperties>
</file>