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0" r:id="rId3"/>
    <p:sldId id="309" r:id="rId4"/>
    <p:sldId id="318" r:id="rId5"/>
    <p:sldId id="299" r:id="rId6"/>
    <p:sldId id="307" r:id="rId7"/>
    <p:sldId id="346" r:id="rId8"/>
    <p:sldId id="288" r:id="rId9"/>
    <p:sldId id="34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93A"/>
    <a:srgbClr val="4F46E5"/>
    <a:srgbClr val="4B2F89"/>
    <a:srgbClr val="392469"/>
    <a:srgbClr val="7C50D9"/>
    <a:srgbClr val="F8F8F8"/>
    <a:srgbClr val="2A1B4D"/>
    <a:srgbClr val="D0459E"/>
    <a:srgbClr val="EA4FAD"/>
    <a:srgbClr val="704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="" xmlns:a16="http://schemas.microsoft.com/office/drawing/2014/main" id="{A74AA6ED-368A-46B5-BD96-D6300B8995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94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A8AAFC4-3C8E-46D7-B40F-A3F0F4AB7940}"/>
              </a:ext>
            </a:extLst>
          </p:cNvPr>
          <p:cNvSpPr/>
          <p:nvPr userDrawn="1"/>
        </p:nvSpPr>
        <p:spPr>
          <a:xfrm>
            <a:off x="0" y="1190625"/>
            <a:ext cx="10610850" cy="447675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37F9BC9-DCE9-4CB8-B51F-042F5C19C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28076" flipH="1">
            <a:off x="5746658" y="339661"/>
            <a:ext cx="1807606" cy="3012676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3259F1F2-5F6B-41CE-ACC0-29B98E0280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1287747">
            <a:off x="6119934" y="784237"/>
            <a:ext cx="1276152" cy="2125866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268723"/>
              <a:gd name="connsiteX1" fmla="*/ 2922270 w 3150870"/>
              <a:gd name="connsiteY1" fmla="*/ 91440 h 5268723"/>
              <a:gd name="connsiteX2" fmla="*/ 3150870 w 3150870"/>
              <a:gd name="connsiteY2" fmla="*/ 5052060 h 5268723"/>
              <a:gd name="connsiteX3" fmla="*/ 362586 w 3150870"/>
              <a:gd name="connsiteY3" fmla="*/ 5268724 h 5268723"/>
              <a:gd name="connsiteX4" fmla="*/ 0 w 3150870"/>
              <a:gd name="connsiteY4" fmla="*/ 0 h 5268723"/>
              <a:gd name="connsiteX0" fmla="*/ 0 w 3150870"/>
              <a:gd name="connsiteY0" fmla="*/ 0 h 5268728"/>
              <a:gd name="connsiteX1" fmla="*/ 2922270 w 3150870"/>
              <a:gd name="connsiteY1" fmla="*/ 91440 h 5268728"/>
              <a:gd name="connsiteX2" fmla="*/ 3150870 w 3150870"/>
              <a:gd name="connsiteY2" fmla="*/ 5052060 h 5268728"/>
              <a:gd name="connsiteX3" fmla="*/ 362585 w 3150870"/>
              <a:gd name="connsiteY3" fmla="*/ 5268727 h 5268728"/>
              <a:gd name="connsiteX4" fmla="*/ 0 w 3150870"/>
              <a:gd name="connsiteY4" fmla="*/ 0 h 5268728"/>
              <a:gd name="connsiteX0" fmla="*/ 0 w 3150870"/>
              <a:gd name="connsiteY0" fmla="*/ 0 h 5190657"/>
              <a:gd name="connsiteX1" fmla="*/ 2922270 w 3150870"/>
              <a:gd name="connsiteY1" fmla="*/ 91440 h 5190657"/>
              <a:gd name="connsiteX2" fmla="*/ 3150870 w 3150870"/>
              <a:gd name="connsiteY2" fmla="*/ 5052060 h 5190657"/>
              <a:gd name="connsiteX3" fmla="*/ 369696 w 3150870"/>
              <a:gd name="connsiteY3" fmla="*/ 5190658 h 5190657"/>
              <a:gd name="connsiteX4" fmla="*/ 0 w 3150870"/>
              <a:gd name="connsiteY4" fmla="*/ 0 h 5190657"/>
              <a:gd name="connsiteX0" fmla="*/ 0 w 3150870"/>
              <a:gd name="connsiteY0" fmla="*/ 0 h 5238922"/>
              <a:gd name="connsiteX1" fmla="*/ 2922270 w 3150870"/>
              <a:gd name="connsiteY1" fmla="*/ 91440 h 5238922"/>
              <a:gd name="connsiteX2" fmla="*/ 3150870 w 3150870"/>
              <a:gd name="connsiteY2" fmla="*/ 5052060 h 5238922"/>
              <a:gd name="connsiteX3" fmla="*/ 381045 w 3150870"/>
              <a:gd name="connsiteY3" fmla="*/ 5238922 h 5238922"/>
              <a:gd name="connsiteX4" fmla="*/ 0 w 3150870"/>
              <a:gd name="connsiteY4" fmla="*/ 0 h 5238922"/>
              <a:gd name="connsiteX0" fmla="*/ 0 w 3150870"/>
              <a:gd name="connsiteY0" fmla="*/ 0 h 5248848"/>
              <a:gd name="connsiteX1" fmla="*/ 2922270 w 3150870"/>
              <a:gd name="connsiteY1" fmla="*/ 91440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35666 w 3150870"/>
              <a:gd name="connsiteY1" fmla="*/ 178013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879661 w 3150870"/>
              <a:gd name="connsiteY1" fmla="*/ 21350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  <a:gd name="connsiteX0" fmla="*/ 0 w 3150870"/>
              <a:gd name="connsiteY0" fmla="*/ 0 h 5248848"/>
              <a:gd name="connsiteX1" fmla="*/ 2925080 w 3150870"/>
              <a:gd name="connsiteY1" fmla="*/ 233387 h 5248848"/>
              <a:gd name="connsiteX2" fmla="*/ 3150870 w 3150870"/>
              <a:gd name="connsiteY2" fmla="*/ 5052060 h 5248848"/>
              <a:gd name="connsiteX3" fmla="*/ 317167 w 3150870"/>
              <a:gd name="connsiteY3" fmla="*/ 5248847 h 5248848"/>
              <a:gd name="connsiteX4" fmla="*/ 0 w 3150870"/>
              <a:gd name="connsiteY4" fmla="*/ 0 h 524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0870" h="5248848">
                <a:moveTo>
                  <a:pt x="0" y="0"/>
                </a:moveTo>
                <a:lnTo>
                  <a:pt x="2925080" y="233387"/>
                </a:lnTo>
                <a:lnTo>
                  <a:pt x="3150870" y="5052060"/>
                </a:lnTo>
                <a:lnTo>
                  <a:pt x="317167" y="52488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2400000">
              <a:rot lat="21041954" lon="18810792" rev="923834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427DCA1-34CC-4E59-99B7-FB83F18CD4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100539" flipH="1">
            <a:off x="7226801" y="1260572"/>
            <a:ext cx="3222204" cy="5370338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4D4A56EC-26A4-4EC3-945D-4A2A9D9718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159736">
            <a:off x="7867519" y="2191745"/>
            <a:ext cx="2280427" cy="3734949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" fmla="*/ 0 w 2754630"/>
              <a:gd name="connsiteY0" fmla="*/ 0 h 5486400"/>
              <a:gd name="connsiteX1" fmla="*/ 2754630 w 2754630"/>
              <a:gd name="connsiteY1" fmla="*/ 15240 h 5486400"/>
              <a:gd name="connsiteX2" fmla="*/ 2571750 w 2754630"/>
              <a:gd name="connsiteY2" fmla="*/ 5486400 h 5486400"/>
              <a:gd name="connsiteX3" fmla="*/ 0 w 2754630"/>
              <a:gd name="connsiteY3" fmla="*/ 5486400 h 5486400"/>
              <a:gd name="connsiteX4" fmla="*/ 0 w 2754630"/>
              <a:gd name="connsiteY4" fmla="*/ 0 h 5486400"/>
              <a:gd name="connsiteX0" fmla="*/ 0 w 2945130"/>
              <a:gd name="connsiteY0" fmla="*/ 0 h 5486400"/>
              <a:gd name="connsiteX1" fmla="*/ 2945130 w 2945130"/>
              <a:gd name="connsiteY1" fmla="*/ 68580 h 5486400"/>
              <a:gd name="connsiteX2" fmla="*/ 2571750 w 2945130"/>
              <a:gd name="connsiteY2" fmla="*/ 5486400 h 5486400"/>
              <a:gd name="connsiteX3" fmla="*/ 0 w 2945130"/>
              <a:gd name="connsiteY3" fmla="*/ 5486400 h 5486400"/>
              <a:gd name="connsiteX4" fmla="*/ 0 w 2945130"/>
              <a:gd name="connsiteY4" fmla="*/ 0 h 5486400"/>
              <a:gd name="connsiteX0" fmla="*/ 0 w 2922270"/>
              <a:gd name="connsiteY0" fmla="*/ 0 h 5486400"/>
              <a:gd name="connsiteX1" fmla="*/ 2922270 w 2922270"/>
              <a:gd name="connsiteY1" fmla="*/ 68580 h 5486400"/>
              <a:gd name="connsiteX2" fmla="*/ 2571750 w 2922270"/>
              <a:gd name="connsiteY2" fmla="*/ 5486400 h 5486400"/>
              <a:gd name="connsiteX3" fmla="*/ 0 w 2922270"/>
              <a:gd name="connsiteY3" fmla="*/ 5486400 h 5486400"/>
              <a:gd name="connsiteX4" fmla="*/ 0 w 2922270"/>
              <a:gd name="connsiteY4" fmla="*/ 0 h 5486400"/>
              <a:gd name="connsiteX0" fmla="*/ 0 w 2945130"/>
              <a:gd name="connsiteY0" fmla="*/ 0 h 5478780"/>
              <a:gd name="connsiteX1" fmla="*/ 2945130 w 2945130"/>
              <a:gd name="connsiteY1" fmla="*/ 60960 h 5478780"/>
              <a:gd name="connsiteX2" fmla="*/ 2594610 w 2945130"/>
              <a:gd name="connsiteY2" fmla="*/ 5478780 h 5478780"/>
              <a:gd name="connsiteX3" fmla="*/ 22860 w 2945130"/>
              <a:gd name="connsiteY3" fmla="*/ 5478780 h 5478780"/>
              <a:gd name="connsiteX4" fmla="*/ 0 w 2945130"/>
              <a:gd name="connsiteY4" fmla="*/ 0 h 5478780"/>
              <a:gd name="connsiteX0" fmla="*/ 0 w 2975610"/>
              <a:gd name="connsiteY0" fmla="*/ 0 h 5509260"/>
              <a:gd name="connsiteX1" fmla="*/ 2975610 w 2975610"/>
              <a:gd name="connsiteY1" fmla="*/ 91440 h 5509260"/>
              <a:gd name="connsiteX2" fmla="*/ 2625090 w 2975610"/>
              <a:gd name="connsiteY2" fmla="*/ 5509260 h 5509260"/>
              <a:gd name="connsiteX3" fmla="*/ 53340 w 2975610"/>
              <a:gd name="connsiteY3" fmla="*/ 5509260 h 5509260"/>
              <a:gd name="connsiteX4" fmla="*/ 0 w 2975610"/>
              <a:gd name="connsiteY4" fmla="*/ 0 h 5509260"/>
              <a:gd name="connsiteX0" fmla="*/ 0 w 2967990"/>
              <a:gd name="connsiteY0" fmla="*/ 0 h 5486400"/>
              <a:gd name="connsiteX1" fmla="*/ 2967990 w 2967990"/>
              <a:gd name="connsiteY1" fmla="*/ 68580 h 5486400"/>
              <a:gd name="connsiteX2" fmla="*/ 2617470 w 2967990"/>
              <a:gd name="connsiteY2" fmla="*/ 5486400 h 5486400"/>
              <a:gd name="connsiteX3" fmla="*/ 45720 w 2967990"/>
              <a:gd name="connsiteY3" fmla="*/ 5486400 h 5486400"/>
              <a:gd name="connsiteX4" fmla="*/ 0 w 2967990"/>
              <a:gd name="connsiteY4" fmla="*/ 0 h 5486400"/>
              <a:gd name="connsiteX0" fmla="*/ 0 w 3097530"/>
              <a:gd name="connsiteY0" fmla="*/ 0 h 5486400"/>
              <a:gd name="connsiteX1" fmla="*/ 2967990 w 3097530"/>
              <a:gd name="connsiteY1" fmla="*/ 68580 h 5486400"/>
              <a:gd name="connsiteX2" fmla="*/ 3097530 w 3097530"/>
              <a:gd name="connsiteY2" fmla="*/ 5242560 h 5486400"/>
              <a:gd name="connsiteX3" fmla="*/ 45720 w 3097530"/>
              <a:gd name="connsiteY3" fmla="*/ 5486400 h 5486400"/>
              <a:gd name="connsiteX4" fmla="*/ 0 w 3097530"/>
              <a:gd name="connsiteY4" fmla="*/ 0 h 5486400"/>
              <a:gd name="connsiteX0" fmla="*/ 0 w 3166110"/>
              <a:gd name="connsiteY0" fmla="*/ 0 h 5486400"/>
              <a:gd name="connsiteX1" fmla="*/ 2967990 w 3166110"/>
              <a:gd name="connsiteY1" fmla="*/ 68580 h 5486400"/>
              <a:gd name="connsiteX2" fmla="*/ 3166110 w 3166110"/>
              <a:gd name="connsiteY2" fmla="*/ 5128260 h 5486400"/>
              <a:gd name="connsiteX3" fmla="*/ 45720 w 3166110"/>
              <a:gd name="connsiteY3" fmla="*/ 5486400 h 5486400"/>
              <a:gd name="connsiteX4" fmla="*/ 0 w 3166110"/>
              <a:gd name="connsiteY4" fmla="*/ 0 h 5486400"/>
              <a:gd name="connsiteX0" fmla="*/ 0 w 3128010"/>
              <a:gd name="connsiteY0" fmla="*/ 0 h 5486400"/>
              <a:gd name="connsiteX1" fmla="*/ 2967990 w 3128010"/>
              <a:gd name="connsiteY1" fmla="*/ 68580 h 5486400"/>
              <a:gd name="connsiteX2" fmla="*/ 3128010 w 3128010"/>
              <a:gd name="connsiteY2" fmla="*/ 5113020 h 5486400"/>
              <a:gd name="connsiteX3" fmla="*/ 45720 w 3128010"/>
              <a:gd name="connsiteY3" fmla="*/ 5486400 h 5486400"/>
              <a:gd name="connsiteX4" fmla="*/ 0 w 312801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10540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20390"/>
              <a:gd name="connsiteY0" fmla="*/ 0 h 5486400"/>
              <a:gd name="connsiteX1" fmla="*/ 2967990 w 3120390"/>
              <a:gd name="connsiteY1" fmla="*/ 68580 h 5486400"/>
              <a:gd name="connsiteX2" fmla="*/ 3120390 w 3120390"/>
              <a:gd name="connsiteY2" fmla="*/ 5090160 h 5486400"/>
              <a:gd name="connsiteX3" fmla="*/ 45720 w 3120390"/>
              <a:gd name="connsiteY3" fmla="*/ 5486400 h 5486400"/>
              <a:gd name="connsiteX4" fmla="*/ 0 w 312039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8254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486400"/>
              <a:gd name="connsiteX1" fmla="*/ 2967990 w 3143250"/>
              <a:gd name="connsiteY1" fmla="*/ 68580 h 5486400"/>
              <a:gd name="connsiteX2" fmla="*/ 3143250 w 3143250"/>
              <a:gd name="connsiteY2" fmla="*/ 5067300 h 5486400"/>
              <a:gd name="connsiteX3" fmla="*/ 45720 w 3143250"/>
              <a:gd name="connsiteY3" fmla="*/ 5486400 h 5486400"/>
              <a:gd name="connsiteX4" fmla="*/ 0 w 3143250"/>
              <a:gd name="connsiteY4" fmla="*/ 0 h 5486400"/>
              <a:gd name="connsiteX0" fmla="*/ 0 w 3143250"/>
              <a:gd name="connsiteY0" fmla="*/ 0 h 5364480"/>
              <a:gd name="connsiteX1" fmla="*/ 2967990 w 3143250"/>
              <a:gd name="connsiteY1" fmla="*/ 68580 h 5364480"/>
              <a:gd name="connsiteX2" fmla="*/ 3143250 w 3143250"/>
              <a:gd name="connsiteY2" fmla="*/ 5067300 h 5364480"/>
              <a:gd name="connsiteX3" fmla="*/ 137160 w 3143250"/>
              <a:gd name="connsiteY3" fmla="*/ 5364480 h 5364480"/>
              <a:gd name="connsiteX4" fmla="*/ 0 w 3143250"/>
              <a:gd name="connsiteY4" fmla="*/ 0 h 5364480"/>
              <a:gd name="connsiteX0" fmla="*/ 0 w 3143250"/>
              <a:gd name="connsiteY0" fmla="*/ 0 h 5212080"/>
              <a:gd name="connsiteX1" fmla="*/ 2967990 w 3143250"/>
              <a:gd name="connsiteY1" fmla="*/ 68580 h 5212080"/>
              <a:gd name="connsiteX2" fmla="*/ 3143250 w 3143250"/>
              <a:gd name="connsiteY2" fmla="*/ 5067300 h 5212080"/>
              <a:gd name="connsiteX3" fmla="*/ 152400 w 3143250"/>
              <a:gd name="connsiteY3" fmla="*/ 5212080 h 5212080"/>
              <a:gd name="connsiteX4" fmla="*/ 0 w 3143250"/>
              <a:gd name="connsiteY4" fmla="*/ 0 h 5212080"/>
              <a:gd name="connsiteX0" fmla="*/ 0 w 3143250"/>
              <a:gd name="connsiteY0" fmla="*/ 0 h 5113020"/>
              <a:gd name="connsiteX1" fmla="*/ 2967990 w 3143250"/>
              <a:gd name="connsiteY1" fmla="*/ 68580 h 5113020"/>
              <a:gd name="connsiteX2" fmla="*/ 3143250 w 3143250"/>
              <a:gd name="connsiteY2" fmla="*/ 5067300 h 5113020"/>
              <a:gd name="connsiteX3" fmla="*/ 198120 w 3143250"/>
              <a:gd name="connsiteY3" fmla="*/ 5113020 h 5113020"/>
              <a:gd name="connsiteX4" fmla="*/ 0 w 3143250"/>
              <a:gd name="connsiteY4" fmla="*/ 0 h 5113020"/>
              <a:gd name="connsiteX0" fmla="*/ 0 w 3143250"/>
              <a:gd name="connsiteY0" fmla="*/ 0 h 5097780"/>
              <a:gd name="connsiteX1" fmla="*/ 2967990 w 3143250"/>
              <a:gd name="connsiteY1" fmla="*/ 68580 h 5097780"/>
              <a:gd name="connsiteX2" fmla="*/ 3143250 w 3143250"/>
              <a:gd name="connsiteY2" fmla="*/ 5067300 h 5097780"/>
              <a:gd name="connsiteX3" fmla="*/ 236220 w 3143250"/>
              <a:gd name="connsiteY3" fmla="*/ 5097780 h 5097780"/>
              <a:gd name="connsiteX4" fmla="*/ 0 w 3143250"/>
              <a:gd name="connsiteY4" fmla="*/ 0 h 509778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36220 w 3143250"/>
              <a:gd name="connsiteY3" fmla="*/ 50292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66700 w 3143250"/>
              <a:gd name="connsiteY3" fmla="*/ 5067300 h 5067300"/>
              <a:gd name="connsiteX4" fmla="*/ 0 w 3143250"/>
              <a:gd name="connsiteY4" fmla="*/ 0 h 5067300"/>
              <a:gd name="connsiteX0" fmla="*/ 0 w 3143250"/>
              <a:gd name="connsiteY0" fmla="*/ 0 h 5067300"/>
              <a:gd name="connsiteX1" fmla="*/ 2967990 w 3143250"/>
              <a:gd name="connsiteY1" fmla="*/ 68580 h 5067300"/>
              <a:gd name="connsiteX2" fmla="*/ 3143250 w 3143250"/>
              <a:gd name="connsiteY2" fmla="*/ 5067300 h 5067300"/>
              <a:gd name="connsiteX3" fmla="*/ 259080 w 3143250"/>
              <a:gd name="connsiteY3" fmla="*/ 5067300 h 5067300"/>
              <a:gd name="connsiteX4" fmla="*/ 0 w 3143250"/>
              <a:gd name="connsiteY4" fmla="*/ 0 h 5067300"/>
              <a:gd name="connsiteX0" fmla="*/ 0 w 3128010"/>
              <a:gd name="connsiteY0" fmla="*/ 0 h 5067300"/>
              <a:gd name="connsiteX1" fmla="*/ 2967990 w 3128010"/>
              <a:gd name="connsiteY1" fmla="*/ 68580 h 5067300"/>
              <a:gd name="connsiteX2" fmla="*/ 3128010 w 3128010"/>
              <a:gd name="connsiteY2" fmla="*/ 5067300 h 5067300"/>
              <a:gd name="connsiteX3" fmla="*/ 259080 w 3128010"/>
              <a:gd name="connsiteY3" fmla="*/ 5067300 h 5067300"/>
              <a:gd name="connsiteX4" fmla="*/ 0 w 3128010"/>
              <a:gd name="connsiteY4" fmla="*/ 0 h 5067300"/>
              <a:gd name="connsiteX0" fmla="*/ 0 w 3105150"/>
              <a:gd name="connsiteY0" fmla="*/ 0 h 5074920"/>
              <a:gd name="connsiteX1" fmla="*/ 2967990 w 3105150"/>
              <a:gd name="connsiteY1" fmla="*/ 68580 h 5074920"/>
              <a:gd name="connsiteX2" fmla="*/ 3105150 w 3105150"/>
              <a:gd name="connsiteY2" fmla="*/ 5074920 h 5074920"/>
              <a:gd name="connsiteX3" fmla="*/ 259080 w 3105150"/>
              <a:gd name="connsiteY3" fmla="*/ 5067300 h 5074920"/>
              <a:gd name="connsiteX4" fmla="*/ 0 w 3105150"/>
              <a:gd name="connsiteY4" fmla="*/ 0 h 5074920"/>
              <a:gd name="connsiteX0" fmla="*/ 0 w 3082290"/>
              <a:gd name="connsiteY0" fmla="*/ 0 h 5074920"/>
              <a:gd name="connsiteX1" fmla="*/ 2967990 w 3082290"/>
              <a:gd name="connsiteY1" fmla="*/ 68580 h 5074920"/>
              <a:gd name="connsiteX2" fmla="*/ 3082290 w 3082290"/>
              <a:gd name="connsiteY2" fmla="*/ 5074920 h 5074920"/>
              <a:gd name="connsiteX3" fmla="*/ 259080 w 3082290"/>
              <a:gd name="connsiteY3" fmla="*/ 5067300 h 5074920"/>
              <a:gd name="connsiteX4" fmla="*/ 0 w 3082290"/>
              <a:gd name="connsiteY4" fmla="*/ 0 h 5074920"/>
              <a:gd name="connsiteX0" fmla="*/ 0 w 3059430"/>
              <a:gd name="connsiteY0" fmla="*/ 0 h 5074920"/>
              <a:gd name="connsiteX1" fmla="*/ 2967990 w 3059430"/>
              <a:gd name="connsiteY1" fmla="*/ 68580 h 5074920"/>
              <a:gd name="connsiteX2" fmla="*/ 3059430 w 3059430"/>
              <a:gd name="connsiteY2" fmla="*/ 5074920 h 5074920"/>
              <a:gd name="connsiteX3" fmla="*/ 259080 w 3059430"/>
              <a:gd name="connsiteY3" fmla="*/ 5067300 h 5074920"/>
              <a:gd name="connsiteX4" fmla="*/ 0 w 3059430"/>
              <a:gd name="connsiteY4" fmla="*/ 0 h 5074920"/>
              <a:gd name="connsiteX0" fmla="*/ 0 w 3105150"/>
              <a:gd name="connsiteY0" fmla="*/ 0 h 5052060"/>
              <a:gd name="connsiteX1" fmla="*/ 3013710 w 3105150"/>
              <a:gd name="connsiteY1" fmla="*/ 45720 h 5052060"/>
              <a:gd name="connsiteX2" fmla="*/ 3105150 w 3105150"/>
              <a:gd name="connsiteY2" fmla="*/ 5052060 h 5052060"/>
              <a:gd name="connsiteX3" fmla="*/ 304800 w 3105150"/>
              <a:gd name="connsiteY3" fmla="*/ 5044440 h 5052060"/>
              <a:gd name="connsiteX4" fmla="*/ 0 w 3105150"/>
              <a:gd name="connsiteY4" fmla="*/ 0 h 5052060"/>
              <a:gd name="connsiteX0" fmla="*/ 0 w 3120390"/>
              <a:gd name="connsiteY0" fmla="*/ 0 h 5052060"/>
              <a:gd name="connsiteX1" fmla="*/ 3028950 w 3120390"/>
              <a:gd name="connsiteY1" fmla="*/ 4572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90850 w 3120390"/>
              <a:gd name="connsiteY1" fmla="*/ 533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5275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6858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20390"/>
              <a:gd name="connsiteY0" fmla="*/ 0 h 5052060"/>
              <a:gd name="connsiteX1" fmla="*/ 2922270 w 3120390"/>
              <a:gd name="connsiteY1" fmla="*/ 91440 h 5052060"/>
              <a:gd name="connsiteX2" fmla="*/ 3120390 w 3120390"/>
              <a:gd name="connsiteY2" fmla="*/ 5052060 h 5052060"/>
              <a:gd name="connsiteX3" fmla="*/ 320040 w 3120390"/>
              <a:gd name="connsiteY3" fmla="*/ 5044440 h 5052060"/>
              <a:gd name="connsiteX4" fmla="*/ 0 w 3120390"/>
              <a:gd name="connsiteY4" fmla="*/ 0 h 5052060"/>
              <a:gd name="connsiteX0" fmla="*/ 0 w 3150870"/>
              <a:gd name="connsiteY0" fmla="*/ 0 h 5052060"/>
              <a:gd name="connsiteX1" fmla="*/ 2922270 w 3150870"/>
              <a:gd name="connsiteY1" fmla="*/ 91440 h 5052060"/>
              <a:gd name="connsiteX2" fmla="*/ 3150870 w 3150870"/>
              <a:gd name="connsiteY2" fmla="*/ 5052060 h 5052060"/>
              <a:gd name="connsiteX3" fmla="*/ 320040 w 3150870"/>
              <a:gd name="connsiteY3" fmla="*/ 5044440 h 5052060"/>
              <a:gd name="connsiteX4" fmla="*/ 0 w 3150870"/>
              <a:gd name="connsiteY4" fmla="*/ 0 h 5052060"/>
              <a:gd name="connsiteX0" fmla="*/ 0 w 3150870"/>
              <a:gd name="connsiteY0" fmla="*/ 0 h 5108081"/>
              <a:gd name="connsiteX1" fmla="*/ 2922270 w 3150870"/>
              <a:gd name="connsiteY1" fmla="*/ 91440 h 5108081"/>
              <a:gd name="connsiteX2" fmla="*/ 3150870 w 3150870"/>
              <a:gd name="connsiteY2" fmla="*/ 5052060 h 5108081"/>
              <a:gd name="connsiteX3" fmla="*/ 340180 w 3150870"/>
              <a:gd name="connsiteY3" fmla="*/ 5108082 h 5108081"/>
              <a:gd name="connsiteX4" fmla="*/ 0 w 3150870"/>
              <a:gd name="connsiteY4" fmla="*/ 0 h 5108081"/>
              <a:gd name="connsiteX0" fmla="*/ 0 w 3186557"/>
              <a:gd name="connsiteY0" fmla="*/ 0 h 5108082"/>
              <a:gd name="connsiteX1" fmla="*/ 2922270 w 3186557"/>
              <a:gd name="connsiteY1" fmla="*/ 91440 h 5108082"/>
              <a:gd name="connsiteX2" fmla="*/ 3186557 w 3186557"/>
              <a:gd name="connsiteY2" fmla="*/ 5065272 h 5108082"/>
              <a:gd name="connsiteX3" fmla="*/ 340180 w 3186557"/>
              <a:gd name="connsiteY3" fmla="*/ 5108082 h 5108082"/>
              <a:gd name="connsiteX4" fmla="*/ 0 w 3186557"/>
              <a:gd name="connsiteY4" fmla="*/ 0 h 5108082"/>
              <a:gd name="connsiteX0" fmla="*/ 0 w 3186557"/>
              <a:gd name="connsiteY0" fmla="*/ 0 h 5139900"/>
              <a:gd name="connsiteX1" fmla="*/ 2922270 w 3186557"/>
              <a:gd name="connsiteY1" fmla="*/ 91440 h 5139900"/>
              <a:gd name="connsiteX2" fmla="*/ 3186557 w 3186557"/>
              <a:gd name="connsiteY2" fmla="*/ 5065272 h 5139900"/>
              <a:gd name="connsiteX3" fmla="*/ 350250 w 3186557"/>
              <a:gd name="connsiteY3" fmla="*/ 5139901 h 5139900"/>
              <a:gd name="connsiteX4" fmla="*/ 0 w 3186557"/>
              <a:gd name="connsiteY4" fmla="*/ 0 h 5139900"/>
              <a:gd name="connsiteX0" fmla="*/ 0 w 3200494"/>
              <a:gd name="connsiteY0" fmla="*/ -1 h 5195002"/>
              <a:gd name="connsiteX1" fmla="*/ 2936207 w 3200494"/>
              <a:gd name="connsiteY1" fmla="*/ 146540 h 5195002"/>
              <a:gd name="connsiteX2" fmla="*/ 3200494 w 3200494"/>
              <a:gd name="connsiteY2" fmla="*/ 5120372 h 5195002"/>
              <a:gd name="connsiteX3" fmla="*/ 364187 w 3200494"/>
              <a:gd name="connsiteY3" fmla="*/ 5195001 h 5195002"/>
              <a:gd name="connsiteX4" fmla="*/ 0 w 3200494"/>
              <a:gd name="connsiteY4" fmla="*/ -1 h 5195002"/>
              <a:gd name="connsiteX0" fmla="*/ 1 w 3158605"/>
              <a:gd name="connsiteY0" fmla="*/ 0 h 5173251"/>
              <a:gd name="connsiteX1" fmla="*/ 2894318 w 3158605"/>
              <a:gd name="connsiteY1" fmla="*/ 124790 h 5173251"/>
              <a:gd name="connsiteX2" fmla="*/ 3158605 w 3158605"/>
              <a:gd name="connsiteY2" fmla="*/ 5098622 h 5173251"/>
              <a:gd name="connsiteX3" fmla="*/ 322298 w 3158605"/>
              <a:gd name="connsiteY3" fmla="*/ 5173251 h 5173251"/>
              <a:gd name="connsiteX4" fmla="*/ 1 w 3158605"/>
              <a:gd name="connsiteY4" fmla="*/ 0 h 5173251"/>
              <a:gd name="connsiteX0" fmla="*/ 0 w 3158604"/>
              <a:gd name="connsiteY0" fmla="*/ 0 h 5173251"/>
              <a:gd name="connsiteX1" fmla="*/ 2936208 w 3158604"/>
              <a:gd name="connsiteY1" fmla="*/ 146540 h 5173251"/>
              <a:gd name="connsiteX2" fmla="*/ 3158604 w 3158604"/>
              <a:gd name="connsiteY2" fmla="*/ 5098622 h 5173251"/>
              <a:gd name="connsiteX3" fmla="*/ 322297 w 3158604"/>
              <a:gd name="connsiteY3" fmla="*/ 5173251 h 5173251"/>
              <a:gd name="connsiteX4" fmla="*/ 0 w 3158604"/>
              <a:gd name="connsiteY4" fmla="*/ 0 h 5173251"/>
              <a:gd name="connsiteX0" fmla="*/ 0 w 3158604"/>
              <a:gd name="connsiteY0" fmla="*/ 0 h 5173251"/>
              <a:gd name="connsiteX1" fmla="*/ 2922996 w 3158604"/>
              <a:gd name="connsiteY1" fmla="*/ 182227 h 5173251"/>
              <a:gd name="connsiteX2" fmla="*/ 3158604 w 3158604"/>
              <a:gd name="connsiteY2" fmla="*/ 5098622 h 5173251"/>
              <a:gd name="connsiteX3" fmla="*/ 322297 w 3158604"/>
              <a:gd name="connsiteY3" fmla="*/ 5173251 h 5173251"/>
              <a:gd name="connsiteX4" fmla="*/ 0 w 3158604"/>
              <a:gd name="connsiteY4" fmla="*/ 0 h 517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604" h="5173251">
                <a:moveTo>
                  <a:pt x="0" y="0"/>
                </a:moveTo>
                <a:lnTo>
                  <a:pt x="2922996" y="182227"/>
                </a:lnTo>
                <a:lnTo>
                  <a:pt x="3158604" y="5098622"/>
                </a:lnTo>
                <a:lnTo>
                  <a:pt x="322297" y="517325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2400000">
              <a:rot lat="21041954" lon="18810792" rev="923834"/>
            </a:camera>
            <a:lightRig rig="threePt" dir="t"/>
          </a:scene3d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47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7" grpId="0" animBg="1"/>
        </p:bldLst>
      </p:timing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272ED7E3-299C-4AE8-A82E-FBED86BE2F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6229" y="5152673"/>
            <a:ext cx="784844" cy="78363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2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6">
            <a:extLst>
              <a:ext uri="{FF2B5EF4-FFF2-40B4-BE49-F238E27FC236}">
                <a16:creationId xmlns="" xmlns:a16="http://schemas.microsoft.com/office/drawing/2014/main" id="{80307314-AE86-40DA-B50D-5F9E3FD062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71455" y="5152673"/>
            <a:ext cx="784844" cy="78363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2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92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="" xmlns:a16="http://schemas.microsoft.com/office/drawing/2014/main" id="{C93A517C-1B03-4E98-9726-E08B5CDB56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6A11F5F7-2F08-4957-83C7-B6AB0BE7B4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3848" y="4630101"/>
            <a:ext cx="950728" cy="949260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2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75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="" xmlns:a16="http://schemas.microsoft.com/office/drawing/2014/main" id="{50A5723E-2575-46C6-B86A-7FFB161A96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524249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976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="" xmlns:a16="http://schemas.microsoft.com/office/drawing/2014/main" id="{054048E7-BA97-40CD-A5CF-206059B6DD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4090" y="2905039"/>
            <a:ext cx="900551" cy="899160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2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DD0E1B49-5417-4A40-AADF-6860C23DD2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17360" y="2905039"/>
            <a:ext cx="900551" cy="899160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2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1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="" xmlns:a16="http://schemas.microsoft.com/office/drawing/2014/main" id="{E9CE0B80-B926-4C70-8D6B-F5252934B3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07789" y="1253738"/>
            <a:ext cx="7329622" cy="410282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EB63A75-3830-44B6-99B8-CE5310E6539E}"/>
              </a:ext>
            </a:extLst>
          </p:cNvPr>
          <p:cNvGrpSpPr/>
          <p:nvPr userDrawn="1"/>
        </p:nvGrpSpPr>
        <p:grpSpPr>
          <a:xfrm>
            <a:off x="5707789" y="779027"/>
            <a:ext cx="7329622" cy="474710"/>
            <a:chOff x="3179886" y="2083564"/>
            <a:chExt cx="5702858" cy="369350"/>
          </a:xfrm>
          <a:effectLst/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37D3245D-8E5C-43E9-8260-E9F51B358E90}"/>
                </a:ext>
              </a:extLst>
            </p:cNvPr>
            <p:cNvGrpSpPr/>
            <p:nvPr/>
          </p:nvGrpSpPr>
          <p:grpSpPr>
            <a:xfrm>
              <a:off x="3179886" y="2083564"/>
              <a:ext cx="5702858" cy="369350"/>
              <a:chOff x="3179886" y="2083564"/>
              <a:chExt cx="5702858" cy="369350"/>
            </a:xfrm>
          </p:grpSpPr>
          <p:sp>
            <p:nvSpPr>
              <p:cNvPr id="6" name="Round Same Side Corner Rectangle 1">
                <a:extLst>
                  <a:ext uri="{FF2B5EF4-FFF2-40B4-BE49-F238E27FC236}">
                    <a16:creationId xmlns="" xmlns:a16="http://schemas.microsoft.com/office/drawing/2014/main" id="{8218786E-EB80-483B-B6FA-C34837004753}"/>
                  </a:ext>
                </a:extLst>
              </p:cNvPr>
              <p:cNvSpPr/>
              <p:nvPr/>
            </p:nvSpPr>
            <p:spPr>
              <a:xfrm>
                <a:off x="3179886" y="2083564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7C763E47-5078-4C5B-8A40-C3A88CEC3279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="" xmlns:a16="http://schemas.microsoft.com/office/drawing/2014/main" id="{3060D55E-3D04-4C89-B704-EB10ACE8B6AB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="" xmlns:a16="http://schemas.microsoft.com/office/drawing/2014/main" id="{606E60B9-3561-4A43-B2ED-8B2E052FD236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="" xmlns:a16="http://schemas.microsoft.com/office/drawing/2014/main" id="{14343623-E58B-4701-B445-00DA090B6A27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3"/>
                    </a:gs>
                    <a:gs pos="0">
                      <a:schemeClr val="accent3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sp>
          <p:nvSpPr>
            <p:cNvPr id="5" name="Rounded Rectangle 23">
              <a:extLst>
                <a:ext uri="{FF2B5EF4-FFF2-40B4-BE49-F238E27FC236}">
                  <a16:creationId xmlns="" xmlns:a16="http://schemas.microsoft.com/office/drawing/2014/main" id="{9F2CA092-79B5-452C-BE9C-8D9A3C85CDEA}"/>
                </a:ext>
              </a:extLst>
            </p:cNvPr>
            <p:cNvSpPr/>
            <p:nvPr/>
          </p:nvSpPr>
          <p:spPr>
            <a:xfrm>
              <a:off x="3965020" y="2182834"/>
              <a:ext cx="2674620" cy="1847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0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http://www.website.com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2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534F8F1-9755-470B-BCC8-3DF6BD04FC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06716" y="1116441"/>
            <a:ext cx="5543667" cy="4846843"/>
          </a:xfrm>
          <a:custGeom>
            <a:avLst/>
            <a:gdLst>
              <a:gd name="connsiteX0" fmla="*/ 1456042 w 5543667"/>
              <a:gd name="connsiteY0" fmla="*/ 61 h 4846843"/>
              <a:gd name="connsiteX1" fmla="*/ 2254209 w 5543667"/>
              <a:gd name="connsiteY1" fmla="*/ 234962 h 4846843"/>
              <a:gd name="connsiteX2" fmla="*/ 3353395 w 5543667"/>
              <a:gd name="connsiteY2" fmla="*/ 478574 h 4846843"/>
              <a:gd name="connsiteX3" fmla="*/ 3480149 w 5543667"/>
              <a:gd name="connsiteY3" fmla="*/ 493116 h 4846843"/>
              <a:gd name="connsiteX4" fmla="*/ 4685255 w 5543667"/>
              <a:gd name="connsiteY4" fmla="*/ 1074150 h 4846843"/>
              <a:gd name="connsiteX5" fmla="*/ 5481485 w 5543667"/>
              <a:gd name="connsiteY5" fmla="*/ 2246976 h 4846843"/>
              <a:gd name="connsiteX6" fmla="*/ 5395406 w 5543667"/>
              <a:gd name="connsiteY6" fmla="*/ 3817917 h 4846843"/>
              <a:gd name="connsiteX7" fmla="*/ 3802945 w 5543667"/>
              <a:gd name="connsiteY7" fmla="*/ 4829345 h 4846843"/>
              <a:gd name="connsiteX8" fmla="*/ 2006047 w 5543667"/>
              <a:gd name="connsiteY8" fmla="*/ 3153077 h 4846843"/>
              <a:gd name="connsiteX9" fmla="*/ 118689 w 5543667"/>
              <a:gd name="connsiteY9" fmla="*/ 2055653 h 4846843"/>
              <a:gd name="connsiteX10" fmla="*/ 792416 w 5543667"/>
              <a:gd name="connsiteY10" fmla="*/ 134255 h 4846843"/>
              <a:gd name="connsiteX11" fmla="*/ 1456042 w 5543667"/>
              <a:gd name="connsiteY11" fmla="*/ 61 h 484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3667" h="4846843">
                <a:moveTo>
                  <a:pt x="1456042" y="61"/>
                </a:moveTo>
                <a:cubicBezTo>
                  <a:pt x="1830281" y="3860"/>
                  <a:pt x="2000678" y="185530"/>
                  <a:pt x="2254209" y="234962"/>
                </a:cubicBezTo>
                <a:cubicBezTo>
                  <a:pt x="2676920" y="317380"/>
                  <a:pt x="3149071" y="435549"/>
                  <a:pt x="3353395" y="478574"/>
                </a:cubicBezTo>
                <a:cubicBezTo>
                  <a:pt x="3395218" y="479808"/>
                  <a:pt x="3437558" y="484375"/>
                  <a:pt x="3480149" y="493116"/>
                </a:cubicBezTo>
                <a:cubicBezTo>
                  <a:pt x="3820878" y="563056"/>
                  <a:pt x="4348111" y="789012"/>
                  <a:pt x="4685255" y="1074150"/>
                </a:cubicBezTo>
                <a:cubicBezTo>
                  <a:pt x="5022397" y="1359287"/>
                  <a:pt x="5363126" y="1789682"/>
                  <a:pt x="5481485" y="2246976"/>
                </a:cubicBezTo>
                <a:cubicBezTo>
                  <a:pt x="5599843" y="2704270"/>
                  <a:pt x="5537077" y="3405455"/>
                  <a:pt x="5395406" y="3817917"/>
                </a:cubicBezTo>
                <a:cubicBezTo>
                  <a:pt x="5115649" y="4248312"/>
                  <a:pt x="4900520" y="4968188"/>
                  <a:pt x="3802945" y="4829345"/>
                </a:cubicBezTo>
                <a:cubicBezTo>
                  <a:pt x="2705370" y="4690502"/>
                  <a:pt x="2704197" y="3587322"/>
                  <a:pt x="2006047" y="3153077"/>
                </a:cubicBezTo>
                <a:cubicBezTo>
                  <a:pt x="1307896" y="2718831"/>
                  <a:pt x="320961" y="2558790"/>
                  <a:pt x="118689" y="2055653"/>
                </a:cubicBezTo>
                <a:cubicBezTo>
                  <a:pt x="-83583" y="1552515"/>
                  <a:pt x="-122900" y="462571"/>
                  <a:pt x="792416" y="134255"/>
                </a:cubicBezTo>
                <a:cubicBezTo>
                  <a:pt x="1073708" y="33357"/>
                  <a:pt x="1285933" y="-1666"/>
                  <a:pt x="1456042" y="61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45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="" xmlns:a16="http://schemas.microsoft.com/office/drawing/2014/main" id="{9380BA31-BD86-494F-9D04-4761C2A9F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5958348" cy="6857999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00349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="" xmlns:a16="http://schemas.microsoft.com/office/drawing/2014/main" id="{1D2B3794-312C-4C54-9423-7DC457921E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20921" y="3429000"/>
            <a:ext cx="2436862" cy="2142809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="" xmlns:a16="http://schemas.microsoft.com/office/drawing/2014/main" id="{744F856A-D096-4B4F-B9E5-7094817A90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7356" y="3429000"/>
            <a:ext cx="2436862" cy="2142809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="" xmlns:a16="http://schemas.microsoft.com/office/drawing/2014/main" id="{261A49B0-A812-4752-A9E4-BC3490B58F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7783" y="1286192"/>
            <a:ext cx="2436862" cy="2142809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="" xmlns:a16="http://schemas.microsoft.com/office/drawing/2014/main" id="{235B4617-4C17-4927-9D71-AA854CCDD3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4218" y="1286192"/>
            <a:ext cx="2436862" cy="2142809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6522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="" xmlns:a16="http://schemas.microsoft.com/office/drawing/2014/main" id="{B16AAED0-2BD0-4675-83E6-6EF9CE4C1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4BD77933-FA7C-46B8-ABC6-0568A08C2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1900" y="1143000"/>
            <a:ext cx="6571586" cy="4105275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50800">
              <a:schemeClr val="tx1">
                <a:lumMod val="75000"/>
                <a:lumOff val="25000"/>
              </a:schemeClr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="" xmlns:a16="http://schemas.microsoft.com/office/drawing/2014/main" id="{C6ABDE59-761B-4D7B-9A8B-18ADD63A09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1786" y="2767725"/>
            <a:ext cx="1624764" cy="2832976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innerShdw blurRad="50800">
              <a:schemeClr val="tx1">
                <a:lumMod val="75000"/>
                <a:lumOff val="25000"/>
              </a:schemeClr>
            </a:inn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66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354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="" xmlns:a16="http://schemas.microsoft.com/office/drawing/2014/main" id="{6F2074AE-0324-4ACC-B4B4-45C7ACE4C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53075" y="1162050"/>
            <a:ext cx="5429250" cy="33909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1028700" dir="8100000" sx="90000" sy="90000" algn="tr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010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14B99191-26BF-4513-BA54-3E4A7B1309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28313" y="3534737"/>
            <a:ext cx="1085804" cy="108412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6">
            <a:extLst>
              <a:ext uri="{FF2B5EF4-FFF2-40B4-BE49-F238E27FC236}">
                <a16:creationId xmlns="" xmlns:a16="http://schemas.microsoft.com/office/drawing/2014/main" id="{28EB83AA-CD39-4383-B8CF-CAB708783A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0592" y="3402509"/>
            <a:ext cx="1085804" cy="108412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="" xmlns:a16="http://schemas.microsoft.com/office/drawing/2014/main" id="{6B240361-6445-45EF-B67A-3A18F949BE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71215" y="1648047"/>
            <a:ext cx="1369708" cy="136759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="" xmlns:a16="http://schemas.microsoft.com/office/drawing/2014/main" id="{0EF2DBB2-286F-4FF4-ADD9-795086C527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98430" y="1425180"/>
            <a:ext cx="771626" cy="77043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6">
            <a:extLst>
              <a:ext uri="{FF2B5EF4-FFF2-40B4-BE49-F238E27FC236}">
                <a16:creationId xmlns="" xmlns:a16="http://schemas.microsoft.com/office/drawing/2014/main" id="{F3AB4189-DBAA-45FE-95B5-A5BDAFC815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34814" y="3941030"/>
            <a:ext cx="771626" cy="77043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6">
            <a:extLst>
              <a:ext uri="{FF2B5EF4-FFF2-40B4-BE49-F238E27FC236}">
                <a16:creationId xmlns="" xmlns:a16="http://schemas.microsoft.com/office/drawing/2014/main" id="{648D7782-D456-484F-B895-E4E237BD4E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64996" y="2625521"/>
            <a:ext cx="587128" cy="58622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6">
            <a:extLst>
              <a:ext uri="{FF2B5EF4-FFF2-40B4-BE49-F238E27FC236}">
                <a16:creationId xmlns="" xmlns:a16="http://schemas.microsoft.com/office/drawing/2014/main" id="{375100FE-3655-4388-9817-9CD9060A1A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02700" y="1515996"/>
            <a:ext cx="587128" cy="58622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6">
            <a:extLst>
              <a:ext uri="{FF2B5EF4-FFF2-40B4-BE49-F238E27FC236}">
                <a16:creationId xmlns="" xmlns:a16="http://schemas.microsoft.com/office/drawing/2014/main" id="{BEEF7453-3A11-487C-BECF-7C71C88300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75244" y="5043388"/>
            <a:ext cx="482210" cy="481466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2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</p:bldLst>
      </p:timing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2D4CECBB-7ED8-4DF8-892B-77C5F7C9E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39948" y="2248397"/>
            <a:ext cx="3564604" cy="2361206"/>
          </a:xfrm>
          <a:custGeom>
            <a:avLst/>
            <a:gdLst>
              <a:gd name="connsiteX0" fmla="*/ 52891 w 3170575"/>
              <a:gd name="connsiteY0" fmla="*/ 0 h 2361206"/>
              <a:gd name="connsiteX1" fmla="*/ 3117684 w 3170575"/>
              <a:gd name="connsiteY1" fmla="*/ 0 h 2361206"/>
              <a:gd name="connsiteX2" fmla="*/ 3170575 w 3170575"/>
              <a:gd name="connsiteY2" fmla="*/ 52891 h 2361206"/>
              <a:gd name="connsiteX3" fmla="*/ 3170575 w 3170575"/>
              <a:gd name="connsiteY3" fmla="*/ 2308315 h 2361206"/>
              <a:gd name="connsiteX4" fmla="*/ 3117684 w 3170575"/>
              <a:gd name="connsiteY4" fmla="*/ 2361206 h 2361206"/>
              <a:gd name="connsiteX5" fmla="*/ 52891 w 3170575"/>
              <a:gd name="connsiteY5" fmla="*/ 2361206 h 2361206"/>
              <a:gd name="connsiteX6" fmla="*/ 0 w 3170575"/>
              <a:gd name="connsiteY6" fmla="*/ 2308315 h 2361206"/>
              <a:gd name="connsiteX7" fmla="*/ 0 w 3170575"/>
              <a:gd name="connsiteY7" fmla="*/ 52891 h 2361206"/>
              <a:gd name="connsiteX8" fmla="*/ 52891 w 3170575"/>
              <a:gd name="connsiteY8" fmla="*/ 0 h 236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0575" h="2361206">
                <a:moveTo>
                  <a:pt x="52891" y="0"/>
                </a:moveTo>
                <a:lnTo>
                  <a:pt x="3117684" y="0"/>
                </a:lnTo>
                <a:cubicBezTo>
                  <a:pt x="3146895" y="0"/>
                  <a:pt x="3170575" y="23680"/>
                  <a:pt x="3170575" y="52891"/>
                </a:cubicBezTo>
                <a:lnTo>
                  <a:pt x="3170575" y="2308315"/>
                </a:lnTo>
                <a:cubicBezTo>
                  <a:pt x="3170575" y="2337526"/>
                  <a:pt x="3146895" y="2361206"/>
                  <a:pt x="3117684" y="2361206"/>
                </a:cubicBezTo>
                <a:lnTo>
                  <a:pt x="52891" y="2361206"/>
                </a:lnTo>
                <a:cubicBezTo>
                  <a:pt x="23680" y="2361206"/>
                  <a:pt x="0" y="2337526"/>
                  <a:pt x="0" y="2308315"/>
                </a:cubicBezTo>
                <a:lnTo>
                  <a:pt x="0" y="52891"/>
                </a:lnTo>
                <a:cubicBezTo>
                  <a:pt x="0" y="23680"/>
                  <a:pt x="23680" y="0"/>
                  <a:pt x="528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762000" dir="5400000" sx="80000" sy="8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2DA3179-D375-4896-8168-9BF45BA586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5872" y="2248397"/>
            <a:ext cx="3564604" cy="2361206"/>
          </a:xfrm>
          <a:custGeom>
            <a:avLst/>
            <a:gdLst>
              <a:gd name="connsiteX0" fmla="*/ 52891 w 3170575"/>
              <a:gd name="connsiteY0" fmla="*/ 0 h 2361206"/>
              <a:gd name="connsiteX1" fmla="*/ 3117684 w 3170575"/>
              <a:gd name="connsiteY1" fmla="*/ 0 h 2361206"/>
              <a:gd name="connsiteX2" fmla="*/ 3170575 w 3170575"/>
              <a:gd name="connsiteY2" fmla="*/ 52891 h 2361206"/>
              <a:gd name="connsiteX3" fmla="*/ 3170575 w 3170575"/>
              <a:gd name="connsiteY3" fmla="*/ 2308315 h 2361206"/>
              <a:gd name="connsiteX4" fmla="*/ 3117684 w 3170575"/>
              <a:gd name="connsiteY4" fmla="*/ 2361206 h 2361206"/>
              <a:gd name="connsiteX5" fmla="*/ 52891 w 3170575"/>
              <a:gd name="connsiteY5" fmla="*/ 2361206 h 2361206"/>
              <a:gd name="connsiteX6" fmla="*/ 0 w 3170575"/>
              <a:gd name="connsiteY6" fmla="*/ 2308315 h 2361206"/>
              <a:gd name="connsiteX7" fmla="*/ 0 w 3170575"/>
              <a:gd name="connsiteY7" fmla="*/ 52891 h 2361206"/>
              <a:gd name="connsiteX8" fmla="*/ 52891 w 3170575"/>
              <a:gd name="connsiteY8" fmla="*/ 0 h 236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0575" h="2361206">
                <a:moveTo>
                  <a:pt x="52891" y="0"/>
                </a:moveTo>
                <a:lnTo>
                  <a:pt x="3117684" y="0"/>
                </a:lnTo>
                <a:cubicBezTo>
                  <a:pt x="3146895" y="0"/>
                  <a:pt x="3170575" y="23680"/>
                  <a:pt x="3170575" y="52891"/>
                </a:cubicBezTo>
                <a:lnTo>
                  <a:pt x="3170575" y="2308315"/>
                </a:lnTo>
                <a:cubicBezTo>
                  <a:pt x="3170575" y="2337526"/>
                  <a:pt x="3146895" y="2361206"/>
                  <a:pt x="3117684" y="2361206"/>
                </a:cubicBezTo>
                <a:lnTo>
                  <a:pt x="52891" y="2361206"/>
                </a:lnTo>
                <a:cubicBezTo>
                  <a:pt x="23680" y="2361206"/>
                  <a:pt x="0" y="2337526"/>
                  <a:pt x="0" y="2308315"/>
                </a:cubicBezTo>
                <a:lnTo>
                  <a:pt x="0" y="52891"/>
                </a:lnTo>
                <a:cubicBezTo>
                  <a:pt x="0" y="23680"/>
                  <a:pt x="23680" y="0"/>
                  <a:pt x="528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762000" dir="5400000" sx="80000" sy="8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651068B1-47B7-41CA-A31A-076A05E75D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2848204" y="2248397"/>
            <a:ext cx="3564604" cy="2361206"/>
          </a:xfrm>
          <a:custGeom>
            <a:avLst/>
            <a:gdLst>
              <a:gd name="connsiteX0" fmla="*/ 52891 w 3170575"/>
              <a:gd name="connsiteY0" fmla="*/ 0 h 2361206"/>
              <a:gd name="connsiteX1" fmla="*/ 3117684 w 3170575"/>
              <a:gd name="connsiteY1" fmla="*/ 0 h 2361206"/>
              <a:gd name="connsiteX2" fmla="*/ 3170575 w 3170575"/>
              <a:gd name="connsiteY2" fmla="*/ 52891 h 2361206"/>
              <a:gd name="connsiteX3" fmla="*/ 3170575 w 3170575"/>
              <a:gd name="connsiteY3" fmla="*/ 2308315 h 2361206"/>
              <a:gd name="connsiteX4" fmla="*/ 3117684 w 3170575"/>
              <a:gd name="connsiteY4" fmla="*/ 2361206 h 2361206"/>
              <a:gd name="connsiteX5" fmla="*/ 52891 w 3170575"/>
              <a:gd name="connsiteY5" fmla="*/ 2361206 h 2361206"/>
              <a:gd name="connsiteX6" fmla="*/ 0 w 3170575"/>
              <a:gd name="connsiteY6" fmla="*/ 2308315 h 2361206"/>
              <a:gd name="connsiteX7" fmla="*/ 0 w 3170575"/>
              <a:gd name="connsiteY7" fmla="*/ 52891 h 2361206"/>
              <a:gd name="connsiteX8" fmla="*/ 52891 w 3170575"/>
              <a:gd name="connsiteY8" fmla="*/ 0 h 236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0575" h="2361206">
                <a:moveTo>
                  <a:pt x="52891" y="0"/>
                </a:moveTo>
                <a:lnTo>
                  <a:pt x="3117684" y="0"/>
                </a:lnTo>
                <a:cubicBezTo>
                  <a:pt x="3146895" y="0"/>
                  <a:pt x="3170575" y="23680"/>
                  <a:pt x="3170575" y="52891"/>
                </a:cubicBezTo>
                <a:lnTo>
                  <a:pt x="3170575" y="2308315"/>
                </a:lnTo>
                <a:cubicBezTo>
                  <a:pt x="3170575" y="2337526"/>
                  <a:pt x="3146895" y="2361206"/>
                  <a:pt x="3117684" y="2361206"/>
                </a:cubicBezTo>
                <a:lnTo>
                  <a:pt x="52891" y="2361206"/>
                </a:lnTo>
                <a:cubicBezTo>
                  <a:pt x="23680" y="2361206"/>
                  <a:pt x="0" y="2337526"/>
                  <a:pt x="0" y="2308315"/>
                </a:cubicBezTo>
                <a:lnTo>
                  <a:pt x="0" y="52891"/>
                </a:lnTo>
                <a:cubicBezTo>
                  <a:pt x="0" y="23680"/>
                  <a:pt x="23680" y="0"/>
                  <a:pt x="528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762000" dir="5400000" sx="80000" sy="8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36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F1AE3FE-CE95-4F81-AA63-94AF328FAE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56556" y="1161143"/>
            <a:ext cx="2816243" cy="4535714"/>
          </a:xfrm>
          <a:custGeom>
            <a:avLst/>
            <a:gdLst>
              <a:gd name="connsiteX0" fmla="*/ 52891 w 3170575"/>
              <a:gd name="connsiteY0" fmla="*/ 0 h 2361206"/>
              <a:gd name="connsiteX1" fmla="*/ 3117684 w 3170575"/>
              <a:gd name="connsiteY1" fmla="*/ 0 h 2361206"/>
              <a:gd name="connsiteX2" fmla="*/ 3170575 w 3170575"/>
              <a:gd name="connsiteY2" fmla="*/ 52891 h 2361206"/>
              <a:gd name="connsiteX3" fmla="*/ 3170575 w 3170575"/>
              <a:gd name="connsiteY3" fmla="*/ 2308315 h 2361206"/>
              <a:gd name="connsiteX4" fmla="*/ 3117684 w 3170575"/>
              <a:gd name="connsiteY4" fmla="*/ 2361206 h 2361206"/>
              <a:gd name="connsiteX5" fmla="*/ 52891 w 3170575"/>
              <a:gd name="connsiteY5" fmla="*/ 2361206 h 2361206"/>
              <a:gd name="connsiteX6" fmla="*/ 0 w 3170575"/>
              <a:gd name="connsiteY6" fmla="*/ 2308315 h 2361206"/>
              <a:gd name="connsiteX7" fmla="*/ 0 w 3170575"/>
              <a:gd name="connsiteY7" fmla="*/ 52891 h 2361206"/>
              <a:gd name="connsiteX8" fmla="*/ 52891 w 3170575"/>
              <a:gd name="connsiteY8" fmla="*/ 0 h 236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0575" h="2361206">
                <a:moveTo>
                  <a:pt x="52891" y="0"/>
                </a:moveTo>
                <a:lnTo>
                  <a:pt x="3117684" y="0"/>
                </a:lnTo>
                <a:cubicBezTo>
                  <a:pt x="3146895" y="0"/>
                  <a:pt x="3170575" y="23680"/>
                  <a:pt x="3170575" y="52891"/>
                </a:cubicBezTo>
                <a:lnTo>
                  <a:pt x="3170575" y="2308315"/>
                </a:lnTo>
                <a:cubicBezTo>
                  <a:pt x="3170575" y="2337526"/>
                  <a:pt x="3146895" y="2361206"/>
                  <a:pt x="3117684" y="2361206"/>
                </a:cubicBezTo>
                <a:lnTo>
                  <a:pt x="52891" y="2361206"/>
                </a:lnTo>
                <a:cubicBezTo>
                  <a:pt x="23680" y="2361206"/>
                  <a:pt x="0" y="2337526"/>
                  <a:pt x="0" y="2308315"/>
                </a:cubicBezTo>
                <a:lnTo>
                  <a:pt x="0" y="52891"/>
                </a:lnTo>
                <a:cubicBezTo>
                  <a:pt x="0" y="23680"/>
                  <a:pt x="23680" y="0"/>
                  <a:pt x="5289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838200" dir="10800000" sx="75000" sy="75000" algn="r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18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4372DAE4-B69D-4977-A88B-35B575F673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8228" y="1132114"/>
            <a:ext cx="4934858" cy="4593772"/>
          </a:xfrm>
          <a:custGeom>
            <a:avLst/>
            <a:gdLst>
              <a:gd name="connsiteX0" fmla="*/ 24714 w 4934858"/>
              <a:gd name="connsiteY0" fmla="*/ 0 h 4593772"/>
              <a:gd name="connsiteX1" fmla="*/ 4910144 w 4934858"/>
              <a:gd name="connsiteY1" fmla="*/ 0 h 4593772"/>
              <a:gd name="connsiteX2" fmla="*/ 4934858 w 4934858"/>
              <a:gd name="connsiteY2" fmla="*/ 24714 h 4593772"/>
              <a:gd name="connsiteX3" fmla="*/ 4934858 w 4934858"/>
              <a:gd name="connsiteY3" fmla="*/ 4569058 h 4593772"/>
              <a:gd name="connsiteX4" fmla="*/ 4910144 w 4934858"/>
              <a:gd name="connsiteY4" fmla="*/ 4593772 h 4593772"/>
              <a:gd name="connsiteX5" fmla="*/ 24714 w 4934858"/>
              <a:gd name="connsiteY5" fmla="*/ 4593772 h 4593772"/>
              <a:gd name="connsiteX6" fmla="*/ 0 w 4934858"/>
              <a:gd name="connsiteY6" fmla="*/ 4569058 h 4593772"/>
              <a:gd name="connsiteX7" fmla="*/ 0 w 4934858"/>
              <a:gd name="connsiteY7" fmla="*/ 24714 h 4593772"/>
              <a:gd name="connsiteX8" fmla="*/ 24714 w 4934858"/>
              <a:gd name="connsiteY8" fmla="*/ 0 h 459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4858" h="4593772">
                <a:moveTo>
                  <a:pt x="24714" y="0"/>
                </a:moveTo>
                <a:lnTo>
                  <a:pt x="4910144" y="0"/>
                </a:lnTo>
                <a:cubicBezTo>
                  <a:pt x="4923793" y="0"/>
                  <a:pt x="4934858" y="11065"/>
                  <a:pt x="4934858" y="24714"/>
                </a:cubicBezTo>
                <a:lnTo>
                  <a:pt x="4934858" y="4569058"/>
                </a:lnTo>
                <a:cubicBezTo>
                  <a:pt x="4934858" y="4582707"/>
                  <a:pt x="4923793" y="4593772"/>
                  <a:pt x="4910144" y="4593772"/>
                </a:cubicBezTo>
                <a:lnTo>
                  <a:pt x="24714" y="4593772"/>
                </a:lnTo>
                <a:cubicBezTo>
                  <a:pt x="11065" y="4593772"/>
                  <a:pt x="0" y="4582707"/>
                  <a:pt x="0" y="4569058"/>
                </a:cubicBezTo>
                <a:lnTo>
                  <a:pt x="0" y="24714"/>
                </a:lnTo>
                <a:cubicBezTo>
                  <a:pt x="0" y="11065"/>
                  <a:pt x="11065" y="0"/>
                  <a:pt x="24714" y="0"/>
                </a:cubicBezTo>
                <a:close/>
              </a:path>
            </a:pathLst>
          </a:custGeom>
          <a:solidFill>
            <a:schemeClr val="bg1">
              <a:lumMod val="95000"/>
              <a:alpha val="46000"/>
            </a:schemeClr>
          </a:solidFill>
          <a:effectLst>
            <a:outerShdw blurRad="1270000" dist="1143000" sx="80000" sy="800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2493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0852E0FE-51FF-4E20-8C44-3CFC65FC54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51155" y="2444314"/>
            <a:ext cx="9689690" cy="1537573"/>
          </a:xfrm>
          <a:prstGeom prst="roundRect">
            <a:avLst>
              <a:gd name="adj" fmla="val 758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D9B4A99-9C5C-495C-B23C-610C7D6A5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1155" y="4057392"/>
            <a:ext cx="9689690" cy="1537573"/>
          </a:xfrm>
          <a:prstGeom prst="roundRect">
            <a:avLst>
              <a:gd name="adj" fmla="val 8407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EC35913B-1BB2-4FEC-AC92-5636BDEE28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1155" y="831235"/>
            <a:ext cx="9689690" cy="1537573"/>
          </a:xfrm>
          <a:prstGeom prst="roundRect">
            <a:avLst>
              <a:gd name="adj" fmla="val 10885"/>
            </a:avLst>
          </a:prstGeom>
          <a:solidFill>
            <a:schemeClr val="bg1">
              <a:lumMod val="95000"/>
            </a:schemeClr>
          </a:solidFill>
          <a:effectLst>
            <a:outerShdw blurRad="1270000" dist="762000" dir="5400000" sx="80000" sy="8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18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gradFill>
          <a:gsLst>
            <a:gs pos="100000">
              <a:srgbClr val="7C50D9"/>
            </a:gs>
            <a:gs pos="0">
              <a:srgbClr val="4B2F8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13">
            <a:extLst>
              <a:ext uri="{FF2B5EF4-FFF2-40B4-BE49-F238E27FC236}">
                <a16:creationId xmlns="" xmlns:a16="http://schemas.microsoft.com/office/drawing/2014/main" id="{8B4AC146-7252-4390-9765-FF584EFAE5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1658" y="1135629"/>
            <a:ext cx="4874342" cy="2403988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  <a:alpha val="46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6" name="Picture Placeholder 13">
            <a:extLst>
              <a:ext uri="{FF2B5EF4-FFF2-40B4-BE49-F238E27FC236}">
                <a16:creationId xmlns="" xmlns:a16="http://schemas.microsoft.com/office/drawing/2014/main" id="{7D4E63B8-6B58-48DA-A2BA-CA773DC2FF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1135629"/>
            <a:ext cx="4874342" cy="2403988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  <a:alpha val="46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9658054-A470-4BB4-AF4C-84E74496785F}"/>
              </a:ext>
            </a:extLst>
          </p:cNvPr>
          <p:cNvSpPr txBox="1"/>
          <p:nvPr userDrawn="1"/>
        </p:nvSpPr>
        <p:spPr>
          <a:xfrm rot="10800000" flipV="1">
            <a:off x="10876884" y="5912096"/>
            <a:ext cx="1165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4400" b="0" i="0" smtClean="0">
                <a:solidFill>
                  <a:schemeClr val="bg1">
                    <a:lumMod val="95000"/>
                    <a:alpha val="10000"/>
                  </a:schemeClr>
                </a:solidFill>
                <a:latin typeface="Noto Sans JP Light" panose="020B03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16600" b="0" i="0" dirty="0">
              <a:solidFill>
                <a:schemeClr val="bg1">
                  <a:lumMod val="95000"/>
                  <a:alpha val="10000"/>
                </a:schemeClr>
              </a:solidFill>
              <a:latin typeface="Noto Sans JP Light" panose="020B0300000000000000" pitchFamily="34" charset="-128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F49E326-8CAE-42F4-AB12-92660B8A025C}"/>
              </a:ext>
            </a:extLst>
          </p:cNvPr>
          <p:cNvCxnSpPr>
            <a:cxnSpLocks/>
          </p:cNvCxnSpPr>
          <p:nvPr userDrawn="1"/>
        </p:nvCxnSpPr>
        <p:spPr>
          <a:xfrm>
            <a:off x="674515" y="6296817"/>
            <a:ext cx="3735560" cy="0"/>
          </a:xfrm>
          <a:prstGeom prst="line">
            <a:avLst/>
          </a:prstGeom>
          <a:ln>
            <a:solidFill>
              <a:schemeClr val="bg1">
                <a:lumMod val="9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7532C11-3014-43FF-A9A1-59225997BA6B}"/>
              </a:ext>
            </a:extLst>
          </p:cNvPr>
          <p:cNvSpPr txBox="1"/>
          <p:nvPr userDrawn="1"/>
        </p:nvSpPr>
        <p:spPr>
          <a:xfrm>
            <a:off x="4233558" y="6169858"/>
            <a:ext cx="3084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strike="noStrike" spc="600" dirty="0">
                <a:solidFill>
                  <a:schemeClr val="bg1">
                    <a:lumMod val="85000"/>
                  </a:schemeClr>
                </a:solidFill>
                <a:latin typeface="Noto Sans JP Light" panose="020B03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8080ABF-2261-40A0-95FA-1199BDA173BA}"/>
              </a:ext>
            </a:extLst>
          </p:cNvPr>
          <p:cNvCxnSpPr>
            <a:cxnSpLocks/>
          </p:cNvCxnSpPr>
          <p:nvPr userDrawn="1"/>
        </p:nvCxnSpPr>
        <p:spPr>
          <a:xfrm>
            <a:off x="7067550" y="6296817"/>
            <a:ext cx="3809334" cy="0"/>
          </a:xfrm>
          <a:prstGeom prst="line">
            <a:avLst/>
          </a:prstGeom>
          <a:ln>
            <a:solidFill>
              <a:schemeClr val="bg1">
                <a:lumMod val="9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082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Title Slide">
    <p:bg>
      <p:bgPr>
        <a:gradFill>
          <a:gsLst>
            <a:gs pos="100000">
              <a:srgbClr val="7C50D9"/>
            </a:gs>
            <a:gs pos="0">
              <a:srgbClr val="4B2F8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79E13FA-7059-4517-8163-49B96E913F88}"/>
              </a:ext>
            </a:extLst>
          </p:cNvPr>
          <p:cNvGrpSpPr/>
          <p:nvPr userDrawn="1"/>
        </p:nvGrpSpPr>
        <p:grpSpPr>
          <a:xfrm>
            <a:off x="103976" y="861561"/>
            <a:ext cx="11984048" cy="11984048"/>
            <a:chOff x="3727902" y="-2563024"/>
            <a:chExt cx="11984048" cy="11984048"/>
          </a:xfrm>
        </p:grpSpPr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891A4018-6C45-4BB0-BFD1-8CF277F49260}"/>
                </a:ext>
              </a:extLst>
            </p:cNvPr>
            <p:cNvSpPr/>
            <p:nvPr userDrawn="1"/>
          </p:nvSpPr>
          <p:spPr>
            <a:xfrm>
              <a:off x="3727902" y="-2563024"/>
              <a:ext cx="11984048" cy="11984048"/>
            </a:xfrm>
            <a:prstGeom prst="ellipse">
              <a:avLst/>
            </a:prstGeom>
            <a:solidFill>
              <a:schemeClr val="bg1">
                <a:alpha val="1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773D82B9-3284-40D7-B03B-1BB3704F2211}"/>
                </a:ext>
              </a:extLst>
            </p:cNvPr>
            <p:cNvSpPr/>
            <p:nvPr userDrawn="1"/>
          </p:nvSpPr>
          <p:spPr>
            <a:xfrm>
              <a:off x="5865558" y="-425368"/>
              <a:ext cx="7708736" cy="7708736"/>
            </a:xfrm>
            <a:prstGeom prst="ellipse">
              <a:avLst/>
            </a:prstGeom>
            <a:solidFill>
              <a:schemeClr val="bg1">
                <a:alpha val="1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9401D599-2BBC-448D-9C02-82C4115223BB}"/>
                </a:ext>
              </a:extLst>
            </p:cNvPr>
            <p:cNvSpPr/>
            <p:nvPr userDrawn="1"/>
          </p:nvSpPr>
          <p:spPr>
            <a:xfrm>
              <a:off x="7720665" y="1429739"/>
              <a:ext cx="3998522" cy="399852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79786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Title Slide">
    <p:bg>
      <p:bgPr>
        <a:gradFill>
          <a:gsLst>
            <a:gs pos="100000">
              <a:srgbClr val="7C50D9"/>
            </a:gs>
            <a:gs pos="0">
              <a:srgbClr val="4B2F8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79E13FA-7059-4517-8163-49B96E913F88}"/>
              </a:ext>
            </a:extLst>
          </p:cNvPr>
          <p:cNvGrpSpPr/>
          <p:nvPr userDrawn="1"/>
        </p:nvGrpSpPr>
        <p:grpSpPr>
          <a:xfrm>
            <a:off x="103976" y="-5977034"/>
            <a:ext cx="11984048" cy="11984048"/>
            <a:chOff x="3727902" y="-2563024"/>
            <a:chExt cx="11984048" cy="11984048"/>
          </a:xfrm>
        </p:grpSpPr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891A4018-6C45-4BB0-BFD1-8CF277F49260}"/>
                </a:ext>
              </a:extLst>
            </p:cNvPr>
            <p:cNvSpPr/>
            <p:nvPr userDrawn="1"/>
          </p:nvSpPr>
          <p:spPr>
            <a:xfrm>
              <a:off x="3727902" y="-2563024"/>
              <a:ext cx="11984048" cy="11984048"/>
            </a:xfrm>
            <a:prstGeom prst="ellipse">
              <a:avLst/>
            </a:prstGeom>
            <a:solidFill>
              <a:schemeClr val="bg1">
                <a:alpha val="1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773D82B9-3284-40D7-B03B-1BB3704F2211}"/>
                </a:ext>
              </a:extLst>
            </p:cNvPr>
            <p:cNvSpPr/>
            <p:nvPr userDrawn="1"/>
          </p:nvSpPr>
          <p:spPr>
            <a:xfrm>
              <a:off x="5865558" y="-425368"/>
              <a:ext cx="7708736" cy="7708736"/>
            </a:xfrm>
            <a:prstGeom prst="ellipse">
              <a:avLst/>
            </a:prstGeom>
            <a:solidFill>
              <a:schemeClr val="bg1">
                <a:alpha val="1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9401D599-2BBC-448D-9C02-82C4115223BB}"/>
                </a:ext>
              </a:extLst>
            </p:cNvPr>
            <p:cNvSpPr/>
            <p:nvPr userDrawn="1"/>
          </p:nvSpPr>
          <p:spPr>
            <a:xfrm>
              <a:off x="7720665" y="1429739"/>
              <a:ext cx="3998522" cy="399852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39C097-01E3-408F-9981-482422294D83}"/>
              </a:ext>
            </a:extLst>
          </p:cNvPr>
          <p:cNvSpPr txBox="1"/>
          <p:nvPr userDrawn="1"/>
        </p:nvSpPr>
        <p:spPr>
          <a:xfrm rot="10800000" flipV="1">
            <a:off x="10876884" y="5912096"/>
            <a:ext cx="1165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4400" b="0" i="0" smtClean="0">
                <a:solidFill>
                  <a:schemeClr val="bg1">
                    <a:lumMod val="95000"/>
                    <a:alpha val="10000"/>
                  </a:schemeClr>
                </a:solidFill>
                <a:latin typeface="Noto Sans JP Light" panose="020B03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16600" b="0" i="0" dirty="0">
              <a:solidFill>
                <a:schemeClr val="bg1">
                  <a:lumMod val="95000"/>
                  <a:alpha val="10000"/>
                </a:schemeClr>
              </a:solidFill>
              <a:latin typeface="Noto Sans JP Light" panose="020B0300000000000000" pitchFamily="34" charset="-128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ADDF1396-2547-4153-AA2F-FD2410EAC4F3}"/>
              </a:ext>
            </a:extLst>
          </p:cNvPr>
          <p:cNvCxnSpPr>
            <a:cxnSpLocks/>
          </p:cNvCxnSpPr>
          <p:nvPr userDrawn="1"/>
        </p:nvCxnSpPr>
        <p:spPr>
          <a:xfrm>
            <a:off x="674515" y="6296817"/>
            <a:ext cx="3735560" cy="0"/>
          </a:xfrm>
          <a:prstGeom prst="line">
            <a:avLst/>
          </a:prstGeom>
          <a:ln>
            <a:solidFill>
              <a:schemeClr val="bg1">
                <a:lumMod val="9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059F410-8921-446C-8982-2523441C5E84}"/>
              </a:ext>
            </a:extLst>
          </p:cNvPr>
          <p:cNvSpPr txBox="1"/>
          <p:nvPr userDrawn="1"/>
        </p:nvSpPr>
        <p:spPr>
          <a:xfrm>
            <a:off x="4233558" y="6169858"/>
            <a:ext cx="3084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strike="noStrike" spc="600" dirty="0">
                <a:solidFill>
                  <a:schemeClr val="bg1">
                    <a:lumMod val="85000"/>
                  </a:schemeClr>
                </a:solidFill>
                <a:latin typeface="Noto Sans JP Light" panose="020B03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33D9BD38-6710-478E-AF02-5F1729652106}"/>
              </a:ext>
            </a:extLst>
          </p:cNvPr>
          <p:cNvCxnSpPr>
            <a:cxnSpLocks/>
          </p:cNvCxnSpPr>
          <p:nvPr userDrawn="1"/>
        </p:nvCxnSpPr>
        <p:spPr>
          <a:xfrm>
            <a:off x="7067550" y="6296817"/>
            <a:ext cx="3809334" cy="0"/>
          </a:xfrm>
          <a:prstGeom prst="line">
            <a:avLst/>
          </a:prstGeom>
          <a:ln>
            <a:solidFill>
              <a:schemeClr val="bg1">
                <a:lumMod val="9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72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="" xmlns:a16="http://schemas.microsoft.com/office/drawing/2014/main" id="{987CD777-D14B-4673-87AC-F8A0324E3D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1658" y="1135629"/>
            <a:ext cx="4874342" cy="2403988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  <a:alpha val="46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13">
            <a:extLst>
              <a:ext uri="{FF2B5EF4-FFF2-40B4-BE49-F238E27FC236}">
                <a16:creationId xmlns="" xmlns:a16="http://schemas.microsoft.com/office/drawing/2014/main" id="{2D1E8549-F4C6-4330-88D8-9214C8980B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1135629"/>
            <a:ext cx="4874342" cy="2403988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  <a:alpha val="46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0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933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="" xmlns:a16="http://schemas.microsoft.com/office/drawing/2014/main" id="{65C280A7-401F-480E-A152-30615E4F03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5637" y="991564"/>
            <a:ext cx="1112614" cy="111089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8A56A75A-BDF2-4ECE-B28F-BBEF308DE4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66472" y="2557726"/>
            <a:ext cx="1484286" cy="1481992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26E40A2-7B45-41C9-BCE8-4557318845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5637" y="4298343"/>
            <a:ext cx="1112614" cy="1110894"/>
          </a:xfrm>
          <a:custGeom>
            <a:avLst/>
            <a:gdLst>
              <a:gd name="connsiteX0" fmla="*/ 501446 w 1002892"/>
              <a:gd name="connsiteY0" fmla="*/ 0 h 1002892"/>
              <a:gd name="connsiteX1" fmla="*/ 1002892 w 1002892"/>
              <a:gd name="connsiteY1" fmla="*/ 501446 h 1002892"/>
              <a:gd name="connsiteX2" fmla="*/ 501446 w 1002892"/>
              <a:gd name="connsiteY2" fmla="*/ 1002892 h 1002892"/>
              <a:gd name="connsiteX3" fmla="*/ 0 w 1002892"/>
              <a:gd name="connsiteY3" fmla="*/ 501446 h 1002892"/>
              <a:gd name="connsiteX4" fmla="*/ 501446 w 1002892"/>
              <a:gd name="connsiteY4" fmla="*/ 0 h 10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892" h="1002892">
                <a:moveTo>
                  <a:pt x="501446" y="0"/>
                </a:moveTo>
                <a:cubicBezTo>
                  <a:pt x="778387" y="0"/>
                  <a:pt x="1002892" y="224505"/>
                  <a:pt x="1002892" y="501446"/>
                </a:cubicBezTo>
                <a:cubicBezTo>
                  <a:pt x="1002892" y="778387"/>
                  <a:pt x="778387" y="1002892"/>
                  <a:pt x="501446" y="1002892"/>
                </a:cubicBezTo>
                <a:cubicBezTo>
                  <a:pt x="224505" y="1002892"/>
                  <a:pt x="0" y="778387"/>
                  <a:pt x="0" y="501446"/>
                </a:cubicBezTo>
                <a:cubicBezTo>
                  <a:pt x="0" y="224505"/>
                  <a:pt x="224505" y="0"/>
                  <a:pt x="5014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393700" dir="5400000" sx="80000" sy="8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29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551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Title Slide">
    <p:bg>
      <p:bgPr>
        <a:gradFill>
          <a:gsLst>
            <a:gs pos="100000">
              <a:srgbClr val="7C50D9"/>
            </a:gs>
            <a:gs pos="0">
              <a:srgbClr val="4B2F8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D2646AF-9518-49E7-BE8B-7A5870366AF5}"/>
              </a:ext>
            </a:extLst>
          </p:cNvPr>
          <p:cNvGrpSpPr/>
          <p:nvPr userDrawn="1"/>
        </p:nvGrpSpPr>
        <p:grpSpPr>
          <a:xfrm>
            <a:off x="103976" y="-2563024"/>
            <a:ext cx="11984048" cy="11984048"/>
            <a:chOff x="3727902" y="-2563024"/>
            <a:chExt cx="11984048" cy="11984048"/>
          </a:xfrm>
        </p:grpSpPr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55136723-CD7F-4FE3-AE85-6506A5F102DF}"/>
                </a:ext>
              </a:extLst>
            </p:cNvPr>
            <p:cNvSpPr/>
            <p:nvPr userDrawn="1"/>
          </p:nvSpPr>
          <p:spPr>
            <a:xfrm>
              <a:off x="3727902" y="-2563024"/>
              <a:ext cx="11984048" cy="11984048"/>
            </a:xfrm>
            <a:prstGeom prst="ellipse">
              <a:avLst/>
            </a:prstGeom>
            <a:solidFill>
              <a:schemeClr val="bg1">
                <a:alpha val="1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50A0BA76-D2AB-4BF6-BA2C-3EAE492BBEB3}"/>
                </a:ext>
              </a:extLst>
            </p:cNvPr>
            <p:cNvSpPr/>
            <p:nvPr userDrawn="1"/>
          </p:nvSpPr>
          <p:spPr>
            <a:xfrm>
              <a:off x="5865558" y="-425368"/>
              <a:ext cx="7708736" cy="7708736"/>
            </a:xfrm>
            <a:prstGeom prst="ellipse">
              <a:avLst/>
            </a:prstGeom>
            <a:solidFill>
              <a:schemeClr val="bg1">
                <a:alpha val="1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FC0C484B-0B4E-409F-83FC-AADD9CA05A86}"/>
                </a:ext>
              </a:extLst>
            </p:cNvPr>
            <p:cNvSpPr/>
            <p:nvPr userDrawn="1"/>
          </p:nvSpPr>
          <p:spPr>
            <a:xfrm>
              <a:off x="7720665" y="1429739"/>
              <a:ext cx="3998522" cy="399852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  <a:effectLst>
              <a:outerShdw blurRad="1270000" sx="104000" sy="104000" algn="ctr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24821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="" xmlns:a16="http://schemas.microsoft.com/office/drawing/2014/main" id="{1D71DA06-B44E-44E5-91C5-969461172EB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1658" y="1562100"/>
            <a:ext cx="9733936" cy="3733800"/>
          </a:xfrm>
          <a:custGeom>
            <a:avLst/>
            <a:gdLst>
              <a:gd name="connsiteX0" fmla="*/ 14010 w 5330699"/>
              <a:gd name="connsiteY0" fmla="*/ 0 h 3735977"/>
              <a:gd name="connsiteX1" fmla="*/ 5316689 w 5330699"/>
              <a:gd name="connsiteY1" fmla="*/ 0 h 3735977"/>
              <a:gd name="connsiteX2" fmla="*/ 5330699 w 5330699"/>
              <a:gd name="connsiteY2" fmla="*/ 14010 h 3735977"/>
              <a:gd name="connsiteX3" fmla="*/ 5330699 w 5330699"/>
              <a:gd name="connsiteY3" fmla="*/ 3721967 h 3735977"/>
              <a:gd name="connsiteX4" fmla="*/ 5316689 w 5330699"/>
              <a:gd name="connsiteY4" fmla="*/ 3735977 h 3735977"/>
              <a:gd name="connsiteX5" fmla="*/ 14010 w 5330699"/>
              <a:gd name="connsiteY5" fmla="*/ 3735977 h 3735977"/>
              <a:gd name="connsiteX6" fmla="*/ 0 w 5330699"/>
              <a:gd name="connsiteY6" fmla="*/ 3721967 h 3735977"/>
              <a:gd name="connsiteX7" fmla="*/ 0 w 5330699"/>
              <a:gd name="connsiteY7" fmla="*/ 14010 h 3735977"/>
              <a:gd name="connsiteX8" fmla="*/ 14010 w 5330699"/>
              <a:gd name="connsiteY8" fmla="*/ 0 h 3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0699" h="3735977">
                <a:moveTo>
                  <a:pt x="14010" y="0"/>
                </a:moveTo>
                <a:lnTo>
                  <a:pt x="5316689" y="0"/>
                </a:lnTo>
                <a:cubicBezTo>
                  <a:pt x="5324427" y="0"/>
                  <a:pt x="5330699" y="6272"/>
                  <a:pt x="5330699" y="14010"/>
                </a:cubicBezTo>
                <a:lnTo>
                  <a:pt x="5330699" y="3721967"/>
                </a:lnTo>
                <a:cubicBezTo>
                  <a:pt x="5330699" y="3729705"/>
                  <a:pt x="5324427" y="3735977"/>
                  <a:pt x="5316689" y="3735977"/>
                </a:cubicBezTo>
                <a:lnTo>
                  <a:pt x="14010" y="3735977"/>
                </a:lnTo>
                <a:cubicBezTo>
                  <a:pt x="6272" y="3735977"/>
                  <a:pt x="0" y="3729705"/>
                  <a:pt x="0" y="3721967"/>
                </a:cubicBezTo>
                <a:lnTo>
                  <a:pt x="0" y="14010"/>
                </a:lnTo>
                <a:cubicBezTo>
                  <a:pt x="0" y="6272"/>
                  <a:pt x="6272" y="0"/>
                  <a:pt x="14010" y="0"/>
                </a:cubicBezTo>
                <a:close/>
              </a:path>
            </a:pathLst>
          </a:custGeom>
          <a:solidFill>
            <a:schemeClr val="bg1">
              <a:lumMod val="95000"/>
              <a:alpha val="46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772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938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5394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150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682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925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28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>
          <a:gsLst>
            <a:gs pos="100000">
              <a:srgbClr val="7C50D9"/>
            </a:gs>
            <a:gs pos="0">
              <a:srgbClr val="4B2F8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05892D-C61E-469D-96D5-A6B03603F2FA}"/>
              </a:ext>
            </a:extLst>
          </p:cNvPr>
          <p:cNvSpPr/>
          <p:nvPr userDrawn="1"/>
        </p:nvSpPr>
        <p:spPr>
          <a:xfrm>
            <a:off x="3727902" y="-2563024"/>
            <a:ext cx="11984048" cy="11984048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BC2F7969-1F72-4DE3-B068-53819A2C8067}"/>
              </a:ext>
            </a:extLst>
          </p:cNvPr>
          <p:cNvSpPr/>
          <p:nvPr userDrawn="1"/>
        </p:nvSpPr>
        <p:spPr>
          <a:xfrm>
            <a:off x="5865558" y="-425368"/>
            <a:ext cx="7708736" cy="7708736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3C14084-4CF7-4B32-B74D-63B93CFE9EB2}"/>
              </a:ext>
            </a:extLst>
          </p:cNvPr>
          <p:cNvSpPr/>
          <p:nvPr userDrawn="1"/>
        </p:nvSpPr>
        <p:spPr>
          <a:xfrm>
            <a:off x="7720665" y="1429739"/>
            <a:ext cx="3998522" cy="399852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43F2C0F4-00C0-471E-8DDD-826C0577E90B}"/>
              </a:ext>
            </a:extLst>
          </p:cNvPr>
          <p:cNvGrpSpPr/>
          <p:nvPr userDrawn="1"/>
        </p:nvGrpSpPr>
        <p:grpSpPr>
          <a:xfrm>
            <a:off x="8542568" y="902770"/>
            <a:ext cx="2413129" cy="4816964"/>
            <a:chOff x="4881618" y="1177652"/>
            <a:chExt cx="2413129" cy="4816964"/>
          </a:xfrm>
          <a:effectLst>
            <a:outerShdw blurRad="1270000" algn="ctr" rotWithShape="0">
              <a:prstClr val="black">
                <a:alpha val="40000"/>
              </a:prstClr>
            </a:outerShdw>
          </a:effectLst>
        </p:grpSpPr>
        <p:grpSp>
          <p:nvGrpSpPr>
            <p:cNvPr id="21" name="Группа 84">
              <a:extLst>
                <a:ext uri="{FF2B5EF4-FFF2-40B4-BE49-F238E27FC236}">
                  <a16:creationId xmlns="" xmlns:a16="http://schemas.microsoft.com/office/drawing/2014/main" id="{DE882109-A7AC-44A8-838C-A2D1BE2D108A}"/>
                </a:ext>
              </a:extLst>
            </p:cNvPr>
            <p:cNvGrpSpPr/>
            <p:nvPr/>
          </p:nvGrpSpPr>
          <p:grpSpPr>
            <a:xfrm>
              <a:off x="4881618" y="1177652"/>
              <a:ext cx="2413129" cy="4816964"/>
              <a:chOff x="3421706" y="1143000"/>
              <a:chExt cx="2530932" cy="5052117"/>
            </a:xfrm>
          </p:grpSpPr>
          <p:sp>
            <p:nvSpPr>
              <p:cNvPr id="23" name="Скругленный прямоугольник 85">
                <a:extLst>
                  <a:ext uri="{FF2B5EF4-FFF2-40B4-BE49-F238E27FC236}">
                    <a16:creationId xmlns="" xmlns:a16="http://schemas.microsoft.com/office/drawing/2014/main" id="{F79F1C5B-C715-4350-8AAF-A23739E339AD}"/>
                  </a:ext>
                </a:extLst>
              </p:cNvPr>
              <p:cNvSpPr/>
              <p:nvPr userDrawn="1"/>
            </p:nvSpPr>
            <p:spPr>
              <a:xfrm>
                <a:off x="5772337" y="2057401"/>
                <a:ext cx="180301" cy="487680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" name="Скругленный прямоугольник 86">
                <a:extLst>
                  <a:ext uri="{FF2B5EF4-FFF2-40B4-BE49-F238E27FC236}">
                    <a16:creationId xmlns="" xmlns:a16="http://schemas.microsoft.com/office/drawing/2014/main" id="{B385F9FD-DF61-46ED-95C8-03E265D0ED57}"/>
                  </a:ext>
                </a:extLst>
              </p:cNvPr>
              <p:cNvSpPr/>
              <p:nvPr userDrawn="1"/>
            </p:nvSpPr>
            <p:spPr>
              <a:xfrm>
                <a:off x="3421706" y="1971500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" name="Скругленный прямоугольник 87">
                <a:extLst>
                  <a:ext uri="{FF2B5EF4-FFF2-40B4-BE49-F238E27FC236}">
                    <a16:creationId xmlns="" xmlns:a16="http://schemas.microsoft.com/office/drawing/2014/main" id="{E7BC8304-1FAD-45F6-993E-D5999AACAC3F}"/>
                  </a:ext>
                </a:extLst>
              </p:cNvPr>
              <p:cNvSpPr/>
              <p:nvPr userDrawn="1"/>
            </p:nvSpPr>
            <p:spPr>
              <a:xfrm>
                <a:off x="3421706" y="2530199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" name="Скругленный прямоугольник 88">
                <a:extLst>
                  <a:ext uri="{FF2B5EF4-FFF2-40B4-BE49-F238E27FC236}">
                    <a16:creationId xmlns="" xmlns:a16="http://schemas.microsoft.com/office/drawing/2014/main" id="{C7178621-B0B2-462F-A990-7BA3A3C6A716}"/>
                  </a:ext>
                </a:extLst>
              </p:cNvPr>
              <p:cNvSpPr/>
              <p:nvPr userDrawn="1"/>
            </p:nvSpPr>
            <p:spPr>
              <a:xfrm>
                <a:off x="3421706" y="3041744"/>
                <a:ext cx="180301" cy="276137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" name="Скругленный прямоугольник 89">
                <a:extLst>
                  <a:ext uri="{FF2B5EF4-FFF2-40B4-BE49-F238E27FC236}">
                    <a16:creationId xmlns="" xmlns:a16="http://schemas.microsoft.com/office/drawing/2014/main" id="{83D0FFCF-F95C-410F-AA4A-13C7B853753C}"/>
                  </a:ext>
                </a:extLst>
              </p:cNvPr>
              <p:cNvSpPr/>
              <p:nvPr userDrawn="1"/>
            </p:nvSpPr>
            <p:spPr>
              <a:xfrm>
                <a:off x="3453659" y="1143000"/>
                <a:ext cx="2465281" cy="5052117"/>
              </a:xfrm>
              <a:prstGeom prst="roundRect">
                <a:avLst/>
              </a:prstGeom>
              <a:solidFill>
                <a:srgbClr val="FFF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 dirty="0"/>
              </a:p>
            </p:txBody>
          </p:sp>
          <p:sp>
            <p:nvSpPr>
              <p:cNvPr id="29" name="Овал 90">
                <a:extLst>
                  <a:ext uri="{FF2B5EF4-FFF2-40B4-BE49-F238E27FC236}">
                    <a16:creationId xmlns="" xmlns:a16="http://schemas.microsoft.com/office/drawing/2014/main" id="{99102669-7C7B-4E22-A496-64D2727BED4B}"/>
                  </a:ext>
                </a:extLst>
              </p:cNvPr>
              <p:cNvSpPr/>
              <p:nvPr userDrawn="1"/>
            </p:nvSpPr>
            <p:spPr>
              <a:xfrm>
                <a:off x="4481234" y="5699769"/>
                <a:ext cx="410131" cy="406782"/>
              </a:xfrm>
              <a:prstGeom prst="ellipse">
                <a:avLst/>
              </a:prstGeom>
              <a:noFill/>
              <a:ln w="15875">
                <a:gradFill flip="none" rotWithShape="1">
                  <a:gsLst>
                    <a:gs pos="32000">
                      <a:schemeClr val="tx1">
                        <a:lumMod val="65000"/>
                        <a:lumOff val="35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0" name="Скругленный прямоугольник 91">
                <a:extLst>
                  <a:ext uri="{FF2B5EF4-FFF2-40B4-BE49-F238E27FC236}">
                    <a16:creationId xmlns="" xmlns:a16="http://schemas.microsoft.com/office/drawing/2014/main" id="{AAB2D5F8-5B8E-4678-930F-0F95D566FAF8}"/>
                  </a:ext>
                </a:extLst>
              </p:cNvPr>
              <p:cNvSpPr/>
              <p:nvPr userDrawn="1"/>
            </p:nvSpPr>
            <p:spPr>
              <a:xfrm>
                <a:off x="4372270" y="1457767"/>
                <a:ext cx="628058" cy="45719"/>
              </a:xfrm>
              <a:prstGeom prst="round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1" name="Овал 92">
                <a:extLst>
                  <a:ext uri="{FF2B5EF4-FFF2-40B4-BE49-F238E27FC236}">
                    <a16:creationId xmlns="" xmlns:a16="http://schemas.microsoft.com/office/drawing/2014/main" id="{9F54E56B-77CF-44FD-AA77-91DAD6E96DD2}"/>
                  </a:ext>
                </a:extLst>
              </p:cNvPr>
              <p:cNvSpPr/>
              <p:nvPr userDrawn="1"/>
            </p:nvSpPr>
            <p:spPr>
              <a:xfrm flipH="1">
                <a:off x="4159907" y="1451578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2" name="Овал 93">
                <a:extLst>
                  <a:ext uri="{FF2B5EF4-FFF2-40B4-BE49-F238E27FC236}">
                    <a16:creationId xmlns="" xmlns:a16="http://schemas.microsoft.com/office/drawing/2014/main" id="{B5C836F3-B922-4B83-99B1-FFDC894ACD10}"/>
                  </a:ext>
                </a:extLst>
              </p:cNvPr>
              <p:cNvSpPr/>
              <p:nvPr userDrawn="1"/>
            </p:nvSpPr>
            <p:spPr>
              <a:xfrm flipH="1">
                <a:off x="4656540" y="1271335"/>
                <a:ext cx="59518" cy="58098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503512AE-773D-41A5-B8F0-D614A36F269C}"/>
                </a:ext>
              </a:extLst>
            </p:cNvPr>
            <p:cNvSpPr/>
            <p:nvPr/>
          </p:nvSpPr>
          <p:spPr>
            <a:xfrm>
              <a:off x="5091534" y="1655524"/>
              <a:ext cx="1993296" cy="3662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2DFA4FCD-B710-4CC8-89DB-7F161A271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32243" y="1380852"/>
            <a:ext cx="2001058" cy="36623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25400">
              <a:schemeClr val="bg1">
                <a:lumMod val="50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F460693F-5B56-4036-A2A6-A11DE6E2F94E}"/>
              </a:ext>
            </a:extLst>
          </p:cNvPr>
          <p:cNvCxnSpPr>
            <a:cxnSpLocks/>
          </p:cNvCxnSpPr>
          <p:nvPr userDrawn="1"/>
        </p:nvCxnSpPr>
        <p:spPr>
          <a:xfrm>
            <a:off x="1209330" y="865795"/>
            <a:ext cx="9773341" cy="0"/>
          </a:xfrm>
          <a:prstGeom prst="line">
            <a:avLst/>
          </a:prstGeom>
          <a:ln>
            <a:solidFill>
              <a:schemeClr val="bg1">
                <a:lumMod val="95000"/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F4DAA01-5B6E-4E8E-8240-7098D3AEA37A}"/>
              </a:ext>
            </a:extLst>
          </p:cNvPr>
          <p:cNvSpPr txBox="1"/>
          <p:nvPr userDrawn="1"/>
        </p:nvSpPr>
        <p:spPr>
          <a:xfrm rot="10800000" flipV="1">
            <a:off x="10876884" y="5912096"/>
            <a:ext cx="1165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4400" b="0" i="0" smtClean="0">
                <a:solidFill>
                  <a:schemeClr val="bg1">
                    <a:lumMod val="95000"/>
                    <a:alpha val="10000"/>
                  </a:schemeClr>
                </a:solidFill>
                <a:latin typeface="Noto Sans JP Light" panose="020B03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16600" b="0" i="0" dirty="0">
              <a:solidFill>
                <a:schemeClr val="bg1">
                  <a:lumMod val="95000"/>
                  <a:alpha val="10000"/>
                </a:schemeClr>
              </a:solidFill>
              <a:latin typeface="Noto Sans JP Light" panose="020B0300000000000000" pitchFamily="34" charset="-128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467004B5-5E7D-4922-A9FB-B4A05B2B9E85}"/>
              </a:ext>
            </a:extLst>
          </p:cNvPr>
          <p:cNvCxnSpPr>
            <a:cxnSpLocks/>
          </p:cNvCxnSpPr>
          <p:nvPr userDrawn="1"/>
        </p:nvCxnSpPr>
        <p:spPr>
          <a:xfrm>
            <a:off x="674515" y="6296817"/>
            <a:ext cx="3735560" cy="0"/>
          </a:xfrm>
          <a:prstGeom prst="line">
            <a:avLst/>
          </a:prstGeom>
          <a:ln>
            <a:solidFill>
              <a:schemeClr val="bg1">
                <a:lumMod val="9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520EC04-16FB-4CD0-94DA-F42C5B259666}"/>
              </a:ext>
            </a:extLst>
          </p:cNvPr>
          <p:cNvSpPr txBox="1"/>
          <p:nvPr userDrawn="1"/>
        </p:nvSpPr>
        <p:spPr>
          <a:xfrm>
            <a:off x="4233558" y="6169858"/>
            <a:ext cx="3084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strike="noStrike" spc="600" dirty="0">
                <a:solidFill>
                  <a:schemeClr val="bg1">
                    <a:lumMod val="85000"/>
                  </a:schemeClr>
                </a:solidFill>
                <a:latin typeface="Noto Sans JP Light" panose="020B03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6E36257-F2D9-446C-962B-0F9071EC34CC}"/>
              </a:ext>
            </a:extLst>
          </p:cNvPr>
          <p:cNvCxnSpPr>
            <a:cxnSpLocks/>
          </p:cNvCxnSpPr>
          <p:nvPr userDrawn="1"/>
        </p:nvCxnSpPr>
        <p:spPr>
          <a:xfrm>
            <a:off x="7067550" y="6296817"/>
            <a:ext cx="3809334" cy="0"/>
          </a:xfrm>
          <a:prstGeom prst="line">
            <a:avLst/>
          </a:prstGeom>
          <a:ln>
            <a:solidFill>
              <a:schemeClr val="bg1">
                <a:lumMod val="9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="" xmlns:a16="http://schemas.microsoft.com/office/drawing/2014/main" id="{BBAE3EC2-BB81-46DC-9016-B102FDD7D0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Picture Placeholder 32">
            <a:extLst>
              <a:ext uri="{FF2B5EF4-FFF2-40B4-BE49-F238E27FC236}">
                <a16:creationId xmlns="" xmlns:a16="http://schemas.microsoft.com/office/drawing/2014/main" id="{53F989AE-785A-438B-BBDF-9F8AE3394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5471" y="1498600"/>
            <a:ext cx="2001058" cy="36623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25400">
              <a:schemeClr val="bg1">
                <a:lumMod val="50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EDBB4620-EBB4-4983-968C-F7C1962B08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0857" y="2148840"/>
            <a:ext cx="3318710" cy="2042160"/>
          </a:xfrm>
          <a:custGeom>
            <a:avLst/>
            <a:gdLst>
              <a:gd name="connsiteX0" fmla="*/ 20319 w 3318710"/>
              <a:gd name="connsiteY0" fmla="*/ 0 h 2042160"/>
              <a:gd name="connsiteX1" fmla="*/ 3298390 w 3318710"/>
              <a:gd name="connsiteY1" fmla="*/ 0 h 2042160"/>
              <a:gd name="connsiteX2" fmla="*/ 3318710 w 3318710"/>
              <a:gd name="connsiteY2" fmla="*/ 20319 h 2042160"/>
              <a:gd name="connsiteX3" fmla="*/ 3318710 w 3318710"/>
              <a:gd name="connsiteY3" fmla="*/ 2021841 h 2042160"/>
              <a:gd name="connsiteX4" fmla="*/ 3298390 w 3318710"/>
              <a:gd name="connsiteY4" fmla="*/ 2042160 h 2042160"/>
              <a:gd name="connsiteX5" fmla="*/ 20319 w 3318710"/>
              <a:gd name="connsiteY5" fmla="*/ 2042160 h 2042160"/>
              <a:gd name="connsiteX6" fmla="*/ 0 w 3318710"/>
              <a:gd name="connsiteY6" fmla="*/ 2021841 h 2042160"/>
              <a:gd name="connsiteX7" fmla="*/ 0 w 3318710"/>
              <a:gd name="connsiteY7" fmla="*/ 20319 h 2042160"/>
              <a:gd name="connsiteX8" fmla="*/ 20319 w 3318710"/>
              <a:gd name="connsiteY8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8710" h="2042160">
                <a:moveTo>
                  <a:pt x="20319" y="0"/>
                </a:moveTo>
                <a:lnTo>
                  <a:pt x="3298390" y="0"/>
                </a:lnTo>
                <a:cubicBezTo>
                  <a:pt x="3309613" y="0"/>
                  <a:pt x="3318710" y="9097"/>
                  <a:pt x="3318710" y="20319"/>
                </a:cubicBezTo>
                <a:lnTo>
                  <a:pt x="3318710" y="2021841"/>
                </a:lnTo>
                <a:cubicBezTo>
                  <a:pt x="3318710" y="2033063"/>
                  <a:pt x="3309613" y="2042160"/>
                  <a:pt x="3298390" y="2042160"/>
                </a:cubicBezTo>
                <a:lnTo>
                  <a:pt x="20319" y="2042160"/>
                </a:lnTo>
                <a:cubicBezTo>
                  <a:pt x="9097" y="2042160"/>
                  <a:pt x="0" y="2033063"/>
                  <a:pt x="0" y="2021841"/>
                </a:cubicBezTo>
                <a:lnTo>
                  <a:pt x="0" y="20319"/>
                </a:lnTo>
                <a:cubicBezTo>
                  <a:pt x="0" y="9097"/>
                  <a:pt x="9097" y="0"/>
                  <a:pt x="20319" y="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B5DD43CC-C3C6-4D66-B283-51033DC44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6644" y="2148840"/>
            <a:ext cx="3318710" cy="2042160"/>
          </a:xfrm>
          <a:custGeom>
            <a:avLst/>
            <a:gdLst>
              <a:gd name="connsiteX0" fmla="*/ 20319 w 3318710"/>
              <a:gd name="connsiteY0" fmla="*/ 0 h 2042160"/>
              <a:gd name="connsiteX1" fmla="*/ 3298390 w 3318710"/>
              <a:gd name="connsiteY1" fmla="*/ 0 h 2042160"/>
              <a:gd name="connsiteX2" fmla="*/ 3318710 w 3318710"/>
              <a:gd name="connsiteY2" fmla="*/ 20319 h 2042160"/>
              <a:gd name="connsiteX3" fmla="*/ 3318710 w 3318710"/>
              <a:gd name="connsiteY3" fmla="*/ 2021841 h 2042160"/>
              <a:gd name="connsiteX4" fmla="*/ 3298390 w 3318710"/>
              <a:gd name="connsiteY4" fmla="*/ 2042160 h 2042160"/>
              <a:gd name="connsiteX5" fmla="*/ 20319 w 3318710"/>
              <a:gd name="connsiteY5" fmla="*/ 2042160 h 2042160"/>
              <a:gd name="connsiteX6" fmla="*/ 0 w 3318710"/>
              <a:gd name="connsiteY6" fmla="*/ 2021841 h 2042160"/>
              <a:gd name="connsiteX7" fmla="*/ 0 w 3318710"/>
              <a:gd name="connsiteY7" fmla="*/ 20319 h 2042160"/>
              <a:gd name="connsiteX8" fmla="*/ 20319 w 3318710"/>
              <a:gd name="connsiteY8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8710" h="2042160">
                <a:moveTo>
                  <a:pt x="20319" y="0"/>
                </a:moveTo>
                <a:lnTo>
                  <a:pt x="3298390" y="0"/>
                </a:lnTo>
                <a:cubicBezTo>
                  <a:pt x="3309613" y="0"/>
                  <a:pt x="3318710" y="9097"/>
                  <a:pt x="3318710" y="20319"/>
                </a:cubicBezTo>
                <a:lnTo>
                  <a:pt x="3318710" y="2021841"/>
                </a:lnTo>
                <a:cubicBezTo>
                  <a:pt x="3318710" y="2033063"/>
                  <a:pt x="3309613" y="2042160"/>
                  <a:pt x="3298390" y="2042160"/>
                </a:cubicBezTo>
                <a:lnTo>
                  <a:pt x="20319" y="2042160"/>
                </a:lnTo>
                <a:cubicBezTo>
                  <a:pt x="9097" y="2042160"/>
                  <a:pt x="0" y="2033063"/>
                  <a:pt x="0" y="2021841"/>
                </a:cubicBezTo>
                <a:lnTo>
                  <a:pt x="0" y="20319"/>
                </a:lnTo>
                <a:cubicBezTo>
                  <a:pt x="0" y="9097"/>
                  <a:pt x="9097" y="0"/>
                  <a:pt x="20319" y="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4D7C07DB-C24F-46A8-9C48-F522B7626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2433" y="2148840"/>
            <a:ext cx="3318710" cy="2042160"/>
          </a:xfrm>
          <a:custGeom>
            <a:avLst/>
            <a:gdLst>
              <a:gd name="connsiteX0" fmla="*/ 20319 w 3318710"/>
              <a:gd name="connsiteY0" fmla="*/ 0 h 2042160"/>
              <a:gd name="connsiteX1" fmla="*/ 3298390 w 3318710"/>
              <a:gd name="connsiteY1" fmla="*/ 0 h 2042160"/>
              <a:gd name="connsiteX2" fmla="*/ 3318710 w 3318710"/>
              <a:gd name="connsiteY2" fmla="*/ 20319 h 2042160"/>
              <a:gd name="connsiteX3" fmla="*/ 3318710 w 3318710"/>
              <a:gd name="connsiteY3" fmla="*/ 2021841 h 2042160"/>
              <a:gd name="connsiteX4" fmla="*/ 3298390 w 3318710"/>
              <a:gd name="connsiteY4" fmla="*/ 2042160 h 2042160"/>
              <a:gd name="connsiteX5" fmla="*/ 20319 w 3318710"/>
              <a:gd name="connsiteY5" fmla="*/ 2042160 h 2042160"/>
              <a:gd name="connsiteX6" fmla="*/ 0 w 3318710"/>
              <a:gd name="connsiteY6" fmla="*/ 2021841 h 2042160"/>
              <a:gd name="connsiteX7" fmla="*/ 0 w 3318710"/>
              <a:gd name="connsiteY7" fmla="*/ 20319 h 2042160"/>
              <a:gd name="connsiteX8" fmla="*/ 20319 w 3318710"/>
              <a:gd name="connsiteY8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8710" h="2042160">
                <a:moveTo>
                  <a:pt x="20319" y="0"/>
                </a:moveTo>
                <a:lnTo>
                  <a:pt x="3298390" y="0"/>
                </a:lnTo>
                <a:cubicBezTo>
                  <a:pt x="3309613" y="0"/>
                  <a:pt x="3318710" y="9097"/>
                  <a:pt x="3318710" y="20319"/>
                </a:cubicBezTo>
                <a:lnTo>
                  <a:pt x="3318710" y="2021841"/>
                </a:lnTo>
                <a:cubicBezTo>
                  <a:pt x="3318710" y="2033063"/>
                  <a:pt x="3309613" y="2042160"/>
                  <a:pt x="3298390" y="2042160"/>
                </a:cubicBezTo>
                <a:lnTo>
                  <a:pt x="20319" y="2042160"/>
                </a:lnTo>
                <a:cubicBezTo>
                  <a:pt x="9097" y="2042160"/>
                  <a:pt x="0" y="2033063"/>
                  <a:pt x="0" y="2021841"/>
                </a:cubicBezTo>
                <a:lnTo>
                  <a:pt x="0" y="20319"/>
                </a:lnTo>
                <a:cubicBezTo>
                  <a:pt x="0" y="9097"/>
                  <a:pt x="9097" y="0"/>
                  <a:pt x="20319" y="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1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="" xmlns:a16="http://schemas.microsoft.com/office/drawing/2014/main" id="{3B992E47-A06B-4584-86B8-16B5D8E0CEA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2431189" y="3112473"/>
            <a:ext cx="7329622" cy="410282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sx="90000" sy="90000" algn="ctr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416F9DE-BE56-4E40-A234-B6E12C98647F}"/>
              </a:ext>
            </a:extLst>
          </p:cNvPr>
          <p:cNvGrpSpPr/>
          <p:nvPr userDrawn="1"/>
        </p:nvGrpSpPr>
        <p:grpSpPr>
          <a:xfrm>
            <a:off x="2431189" y="2637762"/>
            <a:ext cx="7329622" cy="474710"/>
            <a:chOff x="3179886" y="2083564"/>
            <a:chExt cx="5702858" cy="369350"/>
          </a:xfrm>
          <a:effectLst/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1C01A1CA-8B6B-4583-BF9A-0533A28F382B}"/>
                </a:ext>
              </a:extLst>
            </p:cNvPr>
            <p:cNvGrpSpPr/>
            <p:nvPr/>
          </p:nvGrpSpPr>
          <p:grpSpPr>
            <a:xfrm>
              <a:off x="3179886" y="2083564"/>
              <a:ext cx="5702858" cy="369350"/>
              <a:chOff x="3179886" y="2083564"/>
              <a:chExt cx="5702858" cy="369350"/>
            </a:xfrm>
          </p:grpSpPr>
          <p:sp>
            <p:nvSpPr>
              <p:cNvPr id="7" name="Round Same Side Corner Rectangle 1">
                <a:extLst>
                  <a:ext uri="{FF2B5EF4-FFF2-40B4-BE49-F238E27FC236}">
                    <a16:creationId xmlns="" xmlns:a16="http://schemas.microsoft.com/office/drawing/2014/main" id="{BF4CC2AE-309F-4B65-AEC5-8D73F0B451F8}"/>
                  </a:ext>
                </a:extLst>
              </p:cNvPr>
              <p:cNvSpPr/>
              <p:nvPr/>
            </p:nvSpPr>
            <p:spPr>
              <a:xfrm>
                <a:off x="3179886" y="2083564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="" xmlns:a16="http://schemas.microsoft.com/office/drawing/2014/main" id="{DD66B0C0-183C-497C-A614-16FF9BF30FD5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="" xmlns:a16="http://schemas.microsoft.com/office/drawing/2014/main" id="{0801DD28-C7F7-42CE-AF3F-1700D6A1EA25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="" xmlns:a16="http://schemas.microsoft.com/office/drawing/2014/main" id="{8E780B2A-1D11-4706-A4BE-9C7B684E41EF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="" xmlns:a16="http://schemas.microsoft.com/office/drawing/2014/main" id="{9D274F4C-6830-46AE-BCA6-F13C0A2F39A5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3"/>
                    </a:gs>
                    <a:gs pos="0">
                      <a:schemeClr val="accent3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sp>
          <p:nvSpPr>
            <p:cNvPr id="6" name="Rounded Rectangle 23">
              <a:extLst>
                <a:ext uri="{FF2B5EF4-FFF2-40B4-BE49-F238E27FC236}">
                  <a16:creationId xmlns="" xmlns:a16="http://schemas.microsoft.com/office/drawing/2014/main" id="{602B97EF-3B56-410B-A250-12FF84819C15}"/>
                </a:ext>
              </a:extLst>
            </p:cNvPr>
            <p:cNvSpPr/>
            <p:nvPr/>
          </p:nvSpPr>
          <p:spPr>
            <a:xfrm>
              <a:off x="3965020" y="2182834"/>
              <a:ext cx="2674620" cy="1847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0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http://www.website.com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6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gradFill>
          <a:gsLst>
            <a:gs pos="100000">
              <a:srgbClr val="2A1B4D"/>
            </a:gs>
            <a:gs pos="0">
              <a:srgbClr val="39246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853AED4-0F01-4B06-B57E-F5D9D6EAA183}"/>
              </a:ext>
            </a:extLst>
          </p:cNvPr>
          <p:cNvSpPr/>
          <p:nvPr userDrawn="1"/>
        </p:nvSpPr>
        <p:spPr>
          <a:xfrm>
            <a:off x="-2223552" y="-2563024"/>
            <a:ext cx="11984048" cy="11984048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92F1001F-2AC0-4D28-A4DD-03B8DA7C1593}"/>
              </a:ext>
            </a:extLst>
          </p:cNvPr>
          <p:cNvSpPr/>
          <p:nvPr userDrawn="1"/>
        </p:nvSpPr>
        <p:spPr>
          <a:xfrm>
            <a:off x="-85896" y="-425368"/>
            <a:ext cx="7708736" cy="7708736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D2C7FD88-BA4B-434B-B0AA-0165F8E8F9FA}"/>
              </a:ext>
            </a:extLst>
          </p:cNvPr>
          <p:cNvSpPr/>
          <p:nvPr userDrawn="1"/>
        </p:nvSpPr>
        <p:spPr>
          <a:xfrm>
            <a:off x="1769211" y="1429739"/>
            <a:ext cx="3998522" cy="399852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8A310F5A-BED0-414F-8C01-A14E05092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54480" y="1280160"/>
            <a:ext cx="4297680" cy="4297680"/>
          </a:xfrm>
          <a:custGeom>
            <a:avLst/>
            <a:gdLst>
              <a:gd name="connsiteX0" fmla="*/ 716294 w 4297680"/>
              <a:gd name="connsiteY0" fmla="*/ 0 h 4297680"/>
              <a:gd name="connsiteX1" fmla="*/ 3581386 w 4297680"/>
              <a:gd name="connsiteY1" fmla="*/ 0 h 4297680"/>
              <a:gd name="connsiteX2" fmla="*/ 4297680 w 4297680"/>
              <a:gd name="connsiteY2" fmla="*/ 716294 h 4297680"/>
              <a:gd name="connsiteX3" fmla="*/ 4297680 w 4297680"/>
              <a:gd name="connsiteY3" fmla="*/ 3581386 h 4297680"/>
              <a:gd name="connsiteX4" fmla="*/ 3581386 w 4297680"/>
              <a:gd name="connsiteY4" fmla="*/ 4297680 h 4297680"/>
              <a:gd name="connsiteX5" fmla="*/ 716294 w 4297680"/>
              <a:gd name="connsiteY5" fmla="*/ 4297680 h 4297680"/>
              <a:gd name="connsiteX6" fmla="*/ 0 w 4297680"/>
              <a:gd name="connsiteY6" fmla="*/ 3581386 h 4297680"/>
              <a:gd name="connsiteX7" fmla="*/ 0 w 4297680"/>
              <a:gd name="connsiteY7" fmla="*/ 716294 h 4297680"/>
              <a:gd name="connsiteX8" fmla="*/ 716294 w 4297680"/>
              <a:gd name="connsiteY8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7680" h="4297680">
                <a:moveTo>
                  <a:pt x="716294" y="0"/>
                </a:moveTo>
                <a:lnTo>
                  <a:pt x="3581386" y="0"/>
                </a:lnTo>
                <a:cubicBezTo>
                  <a:pt x="3976984" y="0"/>
                  <a:pt x="4297680" y="320696"/>
                  <a:pt x="4297680" y="716294"/>
                </a:cubicBezTo>
                <a:lnTo>
                  <a:pt x="4297680" y="3581386"/>
                </a:lnTo>
                <a:cubicBezTo>
                  <a:pt x="4297680" y="3976984"/>
                  <a:pt x="3976984" y="4297680"/>
                  <a:pt x="3581386" y="4297680"/>
                </a:cubicBezTo>
                <a:lnTo>
                  <a:pt x="716294" y="4297680"/>
                </a:lnTo>
                <a:cubicBezTo>
                  <a:pt x="320696" y="4297680"/>
                  <a:pt x="0" y="3976984"/>
                  <a:pt x="0" y="3581386"/>
                </a:cubicBezTo>
                <a:lnTo>
                  <a:pt x="0" y="716294"/>
                </a:lnTo>
                <a:cubicBezTo>
                  <a:pt x="0" y="320696"/>
                  <a:pt x="320696" y="0"/>
                  <a:pt x="716294" y="0"/>
                </a:cubicBezTo>
                <a:close/>
              </a:path>
            </a:pathLst>
          </a:custGeom>
          <a:noFill/>
          <a:effectLst>
            <a:outerShdw blurRad="1270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397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6">
            <a:extLst>
              <a:ext uri="{FF2B5EF4-FFF2-40B4-BE49-F238E27FC236}">
                <a16:creationId xmlns="" xmlns:a16="http://schemas.microsoft.com/office/drawing/2014/main" id="{0AB1A347-D5F1-4B83-89F7-1EEA8FE8A4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2907" y="2525987"/>
            <a:ext cx="1198231" cy="1232710"/>
          </a:xfrm>
          <a:custGeom>
            <a:avLst/>
            <a:gdLst>
              <a:gd name="connsiteX0" fmla="*/ 716294 w 4297680"/>
              <a:gd name="connsiteY0" fmla="*/ 0 h 4297680"/>
              <a:gd name="connsiteX1" fmla="*/ 3581386 w 4297680"/>
              <a:gd name="connsiteY1" fmla="*/ 0 h 4297680"/>
              <a:gd name="connsiteX2" fmla="*/ 4297680 w 4297680"/>
              <a:gd name="connsiteY2" fmla="*/ 716294 h 4297680"/>
              <a:gd name="connsiteX3" fmla="*/ 4297680 w 4297680"/>
              <a:gd name="connsiteY3" fmla="*/ 3581386 h 4297680"/>
              <a:gd name="connsiteX4" fmla="*/ 3581386 w 4297680"/>
              <a:gd name="connsiteY4" fmla="*/ 4297680 h 4297680"/>
              <a:gd name="connsiteX5" fmla="*/ 716294 w 4297680"/>
              <a:gd name="connsiteY5" fmla="*/ 4297680 h 4297680"/>
              <a:gd name="connsiteX6" fmla="*/ 0 w 4297680"/>
              <a:gd name="connsiteY6" fmla="*/ 3581386 h 4297680"/>
              <a:gd name="connsiteX7" fmla="*/ 0 w 4297680"/>
              <a:gd name="connsiteY7" fmla="*/ 716294 h 4297680"/>
              <a:gd name="connsiteX8" fmla="*/ 716294 w 4297680"/>
              <a:gd name="connsiteY8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7680" h="4297680">
                <a:moveTo>
                  <a:pt x="716294" y="0"/>
                </a:moveTo>
                <a:lnTo>
                  <a:pt x="3581386" y="0"/>
                </a:lnTo>
                <a:cubicBezTo>
                  <a:pt x="3976984" y="0"/>
                  <a:pt x="4297680" y="320696"/>
                  <a:pt x="4297680" y="716294"/>
                </a:cubicBezTo>
                <a:lnTo>
                  <a:pt x="4297680" y="3581386"/>
                </a:lnTo>
                <a:cubicBezTo>
                  <a:pt x="4297680" y="3976984"/>
                  <a:pt x="3976984" y="4297680"/>
                  <a:pt x="3581386" y="4297680"/>
                </a:cubicBezTo>
                <a:lnTo>
                  <a:pt x="716294" y="4297680"/>
                </a:lnTo>
                <a:cubicBezTo>
                  <a:pt x="320696" y="4297680"/>
                  <a:pt x="0" y="3976984"/>
                  <a:pt x="0" y="3581386"/>
                </a:cubicBezTo>
                <a:lnTo>
                  <a:pt x="0" y="716294"/>
                </a:lnTo>
                <a:cubicBezTo>
                  <a:pt x="0" y="320696"/>
                  <a:pt x="320696" y="0"/>
                  <a:pt x="7162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6">
            <a:extLst>
              <a:ext uri="{FF2B5EF4-FFF2-40B4-BE49-F238E27FC236}">
                <a16:creationId xmlns="" xmlns:a16="http://schemas.microsoft.com/office/drawing/2014/main" id="{E993EE06-7EAD-43B1-937D-B483F0955D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98482" y="2525987"/>
            <a:ext cx="1198231" cy="1232710"/>
          </a:xfrm>
          <a:custGeom>
            <a:avLst/>
            <a:gdLst>
              <a:gd name="connsiteX0" fmla="*/ 716294 w 4297680"/>
              <a:gd name="connsiteY0" fmla="*/ 0 h 4297680"/>
              <a:gd name="connsiteX1" fmla="*/ 3581386 w 4297680"/>
              <a:gd name="connsiteY1" fmla="*/ 0 h 4297680"/>
              <a:gd name="connsiteX2" fmla="*/ 4297680 w 4297680"/>
              <a:gd name="connsiteY2" fmla="*/ 716294 h 4297680"/>
              <a:gd name="connsiteX3" fmla="*/ 4297680 w 4297680"/>
              <a:gd name="connsiteY3" fmla="*/ 3581386 h 4297680"/>
              <a:gd name="connsiteX4" fmla="*/ 3581386 w 4297680"/>
              <a:gd name="connsiteY4" fmla="*/ 4297680 h 4297680"/>
              <a:gd name="connsiteX5" fmla="*/ 716294 w 4297680"/>
              <a:gd name="connsiteY5" fmla="*/ 4297680 h 4297680"/>
              <a:gd name="connsiteX6" fmla="*/ 0 w 4297680"/>
              <a:gd name="connsiteY6" fmla="*/ 3581386 h 4297680"/>
              <a:gd name="connsiteX7" fmla="*/ 0 w 4297680"/>
              <a:gd name="connsiteY7" fmla="*/ 716294 h 4297680"/>
              <a:gd name="connsiteX8" fmla="*/ 716294 w 4297680"/>
              <a:gd name="connsiteY8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7680" h="4297680">
                <a:moveTo>
                  <a:pt x="716294" y="0"/>
                </a:moveTo>
                <a:lnTo>
                  <a:pt x="3581386" y="0"/>
                </a:lnTo>
                <a:cubicBezTo>
                  <a:pt x="3976984" y="0"/>
                  <a:pt x="4297680" y="320696"/>
                  <a:pt x="4297680" y="716294"/>
                </a:cubicBezTo>
                <a:lnTo>
                  <a:pt x="4297680" y="3581386"/>
                </a:lnTo>
                <a:cubicBezTo>
                  <a:pt x="4297680" y="3976984"/>
                  <a:pt x="3976984" y="4297680"/>
                  <a:pt x="3581386" y="4297680"/>
                </a:cubicBezTo>
                <a:lnTo>
                  <a:pt x="716294" y="4297680"/>
                </a:lnTo>
                <a:cubicBezTo>
                  <a:pt x="320696" y="4297680"/>
                  <a:pt x="0" y="3976984"/>
                  <a:pt x="0" y="3581386"/>
                </a:cubicBezTo>
                <a:lnTo>
                  <a:pt x="0" y="716294"/>
                </a:lnTo>
                <a:cubicBezTo>
                  <a:pt x="0" y="320696"/>
                  <a:pt x="320696" y="0"/>
                  <a:pt x="7162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6">
            <a:extLst>
              <a:ext uri="{FF2B5EF4-FFF2-40B4-BE49-F238E27FC236}">
                <a16:creationId xmlns="" xmlns:a16="http://schemas.microsoft.com/office/drawing/2014/main" id="{3C4454CA-43EA-452C-A369-15AF746E90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34055" y="2525987"/>
            <a:ext cx="1198231" cy="1232710"/>
          </a:xfrm>
          <a:custGeom>
            <a:avLst/>
            <a:gdLst>
              <a:gd name="connsiteX0" fmla="*/ 716294 w 4297680"/>
              <a:gd name="connsiteY0" fmla="*/ 0 h 4297680"/>
              <a:gd name="connsiteX1" fmla="*/ 3581386 w 4297680"/>
              <a:gd name="connsiteY1" fmla="*/ 0 h 4297680"/>
              <a:gd name="connsiteX2" fmla="*/ 4297680 w 4297680"/>
              <a:gd name="connsiteY2" fmla="*/ 716294 h 4297680"/>
              <a:gd name="connsiteX3" fmla="*/ 4297680 w 4297680"/>
              <a:gd name="connsiteY3" fmla="*/ 3581386 h 4297680"/>
              <a:gd name="connsiteX4" fmla="*/ 3581386 w 4297680"/>
              <a:gd name="connsiteY4" fmla="*/ 4297680 h 4297680"/>
              <a:gd name="connsiteX5" fmla="*/ 716294 w 4297680"/>
              <a:gd name="connsiteY5" fmla="*/ 4297680 h 4297680"/>
              <a:gd name="connsiteX6" fmla="*/ 0 w 4297680"/>
              <a:gd name="connsiteY6" fmla="*/ 3581386 h 4297680"/>
              <a:gd name="connsiteX7" fmla="*/ 0 w 4297680"/>
              <a:gd name="connsiteY7" fmla="*/ 716294 h 4297680"/>
              <a:gd name="connsiteX8" fmla="*/ 716294 w 4297680"/>
              <a:gd name="connsiteY8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7680" h="4297680">
                <a:moveTo>
                  <a:pt x="716294" y="0"/>
                </a:moveTo>
                <a:lnTo>
                  <a:pt x="3581386" y="0"/>
                </a:lnTo>
                <a:cubicBezTo>
                  <a:pt x="3976984" y="0"/>
                  <a:pt x="4297680" y="320696"/>
                  <a:pt x="4297680" y="716294"/>
                </a:cubicBezTo>
                <a:lnTo>
                  <a:pt x="4297680" y="3581386"/>
                </a:lnTo>
                <a:cubicBezTo>
                  <a:pt x="4297680" y="3976984"/>
                  <a:pt x="3976984" y="4297680"/>
                  <a:pt x="3581386" y="4297680"/>
                </a:cubicBezTo>
                <a:lnTo>
                  <a:pt x="716294" y="4297680"/>
                </a:lnTo>
                <a:cubicBezTo>
                  <a:pt x="320696" y="4297680"/>
                  <a:pt x="0" y="3976984"/>
                  <a:pt x="0" y="3581386"/>
                </a:cubicBezTo>
                <a:lnTo>
                  <a:pt x="0" y="716294"/>
                </a:lnTo>
                <a:cubicBezTo>
                  <a:pt x="0" y="320696"/>
                  <a:pt x="320696" y="0"/>
                  <a:pt x="7162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6">
            <a:extLst>
              <a:ext uri="{FF2B5EF4-FFF2-40B4-BE49-F238E27FC236}">
                <a16:creationId xmlns="" xmlns:a16="http://schemas.microsoft.com/office/drawing/2014/main" id="{50773873-FD6B-44FC-B08B-45A4A9CD88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69630" y="2525987"/>
            <a:ext cx="1198231" cy="1232710"/>
          </a:xfrm>
          <a:custGeom>
            <a:avLst/>
            <a:gdLst>
              <a:gd name="connsiteX0" fmla="*/ 716294 w 4297680"/>
              <a:gd name="connsiteY0" fmla="*/ 0 h 4297680"/>
              <a:gd name="connsiteX1" fmla="*/ 3581386 w 4297680"/>
              <a:gd name="connsiteY1" fmla="*/ 0 h 4297680"/>
              <a:gd name="connsiteX2" fmla="*/ 4297680 w 4297680"/>
              <a:gd name="connsiteY2" fmla="*/ 716294 h 4297680"/>
              <a:gd name="connsiteX3" fmla="*/ 4297680 w 4297680"/>
              <a:gd name="connsiteY3" fmla="*/ 3581386 h 4297680"/>
              <a:gd name="connsiteX4" fmla="*/ 3581386 w 4297680"/>
              <a:gd name="connsiteY4" fmla="*/ 4297680 h 4297680"/>
              <a:gd name="connsiteX5" fmla="*/ 716294 w 4297680"/>
              <a:gd name="connsiteY5" fmla="*/ 4297680 h 4297680"/>
              <a:gd name="connsiteX6" fmla="*/ 0 w 4297680"/>
              <a:gd name="connsiteY6" fmla="*/ 3581386 h 4297680"/>
              <a:gd name="connsiteX7" fmla="*/ 0 w 4297680"/>
              <a:gd name="connsiteY7" fmla="*/ 716294 h 4297680"/>
              <a:gd name="connsiteX8" fmla="*/ 716294 w 4297680"/>
              <a:gd name="connsiteY8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7680" h="4297680">
                <a:moveTo>
                  <a:pt x="716294" y="0"/>
                </a:moveTo>
                <a:lnTo>
                  <a:pt x="3581386" y="0"/>
                </a:lnTo>
                <a:cubicBezTo>
                  <a:pt x="3976984" y="0"/>
                  <a:pt x="4297680" y="320696"/>
                  <a:pt x="4297680" y="716294"/>
                </a:cubicBezTo>
                <a:lnTo>
                  <a:pt x="4297680" y="3581386"/>
                </a:lnTo>
                <a:cubicBezTo>
                  <a:pt x="4297680" y="3976984"/>
                  <a:pt x="3976984" y="4297680"/>
                  <a:pt x="3581386" y="4297680"/>
                </a:cubicBezTo>
                <a:lnTo>
                  <a:pt x="716294" y="4297680"/>
                </a:lnTo>
                <a:cubicBezTo>
                  <a:pt x="320696" y="4297680"/>
                  <a:pt x="0" y="3976984"/>
                  <a:pt x="0" y="3581386"/>
                </a:cubicBezTo>
                <a:lnTo>
                  <a:pt x="0" y="716294"/>
                </a:lnTo>
                <a:cubicBezTo>
                  <a:pt x="0" y="320696"/>
                  <a:pt x="320696" y="0"/>
                  <a:pt x="7162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9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B000AFD-DA36-4453-8046-ED9900F88103}"/>
              </a:ext>
            </a:extLst>
          </p:cNvPr>
          <p:cNvSpPr txBox="1"/>
          <p:nvPr userDrawn="1"/>
        </p:nvSpPr>
        <p:spPr>
          <a:xfrm rot="10800000" flipV="1">
            <a:off x="10876884" y="5912096"/>
            <a:ext cx="1165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4400" b="0" i="0" smtClean="0">
                <a:solidFill>
                  <a:schemeClr val="bg1">
                    <a:lumMod val="95000"/>
                  </a:schemeClr>
                </a:solidFill>
                <a:latin typeface="Noto Sans JP Light" panose="020B03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16600" b="0" i="0" dirty="0">
              <a:solidFill>
                <a:schemeClr val="bg1">
                  <a:lumMod val="95000"/>
                </a:schemeClr>
              </a:solidFill>
              <a:latin typeface="Noto Sans JP Light" panose="020B0300000000000000" pitchFamily="34" charset="-128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EE632440-9E8E-43C2-B802-548AC9AAD245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674515" y="6296817"/>
            <a:ext cx="1020236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8CB46D5-BCF1-499F-99B8-4B61241E051B}"/>
              </a:ext>
            </a:extLst>
          </p:cNvPr>
          <p:cNvSpPr txBox="1"/>
          <p:nvPr userDrawn="1"/>
        </p:nvSpPr>
        <p:spPr>
          <a:xfrm>
            <a:off x="4233558" y="6169858"/>
            <a:ext cx="308428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000" strike="noStrike" spc="600" dirty="0">
                <a:solidFill>
                  <a:schemeClr val="bg1">
                    <a:lumMod val="75000"/>
                  </a:schemeClr>
                </a:solidFill>
                <a:latin typeface="Noto Sans JP Light" panose="020B03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rPr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215994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84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-158262" y="-70338"/>
            <a:ext cx="12537831" cy="7042638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BAE76309-2060-424A-88F2-B1B26C0EB059}"/>
              </a:ext>
            </a:extLst>
          </p:cNvPr>
          <p:cNvSpPr/>
          <p:nvPr/>
        </p:nvSpPr>
        <p:spPr>
          <a:xfrm rot="16200000" flipH="1">
            <a:off x="3581400" y="-2666999"/>
            <a:ext cx="5029202" cy="12192000"/>
          </a:xfrm>
          <a:prstGeom prst="parallelogram">
            <a:avLst>
              <a:gd name="adj" fmla="val 15086"/>
            </a:avLst>
          </a:prstGeom>
          <a:gradFill>
            <a:gsLst>
              <a:gs pos="100000">
                <a:schemeClr val="accent1"/>
              </a:gs>
              <a:gs pos="43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C868D74-0D94-4C16-9D43-486C6B36AC20}"/>
              </a:ext>
            </a:extLst>
          </p:cNvPr>
          <p:cNvSpPr/>
          <p:nvPr userDrawn="1"/>
        </p:nvSpPr>
        <p:spPr>
          <a:xfrm>
            <a:off x="800100" y="-1866900"/>
            <a:ext cx="10591800" cy="105918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6DD54E6B-5632-4A6E-A5EC-BCF555F53DB3}"/>
              </a:ext>
            </a:extLst>
          </p:cNvPr>
          <p:cNvSpPr/>
          <p:nvPr userDrawn="1"/>
        </p:nvSpPr>
        <p:spPr>
          <a:xfrm>
            <a:off x="2241632" y="-425368"/>
            <a:ext cx="7708736" cy="770873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9CE4CD83-124D-4935-9F15-3BE110264A2C}"/>
              </a:ext>
            </a:extLst>
          </p:cNvPr>
          <p:cNvSpPr/>
          <p:nvPr userDrawn="1"/>
        </p:nvSpPr>
        <p:spPr>
          <a:xfrm>
            <a:off x="4096739" y="1429739"/>
            <a:ext cx="3998522" cy="399852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28E6C391-0E3C-4E42-ADFE-A6FA9FB411EF}"/>
              </a:ext>
            </a:extLst>
          </p:cNvPr>
          <p:cNvSpPr txBox="1">
            <a:spLocks/>
          </p:cNvSpPr>
          <p:nvPr/>
        </p:nvSpPr>
        <p:spPr>
          <a:xfrm>
            <a:off x="2" y="2570926"/>
            <a:ext cx="12191999" cy="1365956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 smtClean="0">
                <a:solidFill>
                  <a:schemeClr val="bg1"/>
                </a:solidFill>
              </a:rPr>
              <a:t>Auto Category Detection and Items Prohibited Detection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A53C448D-D72F-4CC8-914F-39976D2B2FFC}"/>
              </a:ext>
            </a:extLst>
          </p:cNvPr>
          <p:cNvSpPr txBox="1">
            <a:spLocks/>
          </p:cNvSpPr>
          <p:nvPr/>
        </p:nvSpPr>
        <p:spPr>
          <a:xfrm flipH="1">
            <a:off x="4679558" y="5942609"/>
            <a:ext cx="2862189" cy="515341"/>
          </a:xfrm>
          <a:prstGeom prst="rect">
            <a:avLst/>
          </a:prstGeo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b"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latin typeface="Tajawal" panose="00000500000000000000" pitchFamily="2" charset="-78"/>
                <a:cs typeface="Tajawal" panose="00000500000000000000" pitchFamily="2" charset="-78"/>
              </a:rPr>
              <a:t>Sami Aziz </a:t>
            </a:r>
            <a:r>
              <a:rPr lang="en-US" sz="2000" b="1" dirty="0" err="1" smtClean="0">
                <a:latin typeface="Tajawal" panose="00000500000000000000" pitchFamily="2" charset="-78"/>
                <a:cs typeface="Tajawal" panose="00000500000000000000" pitchFamily="2" charset="-78"/>
              </a:rPr>
              <a:t>Alzahrani</a:t>
            </a:r>
            <a:endParaRPr lang="id-ID" sz="20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37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213360" y="5882640"/>
            <a:ext cx="11592560" cy="87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5" name="Freeform: Shape 31">
            <a:extLst>
              <a:ext uri="{FF2B5EF4-FFF2-40B4-BE49-F238E27FC236}">
                <a16:creationId xmlns="" xmlns:a16="http://schemas.microsoft.com/office/drawing/2014/main" id="{12B2F01C-8B05-4963-B769-4DC930E7A6A0}"/>
              </a:ext>
            </a:extLst>
          </p:cNvPr>
          <p:cNvSpPr/>
          <p:nvPr/>
        </p:nvSpPr>
        <p:spPr>
          <a:xfrm>
            <a:off x="123889" y="9093"/>
            <a:ext cx="11956351" cy="6230285"/>
          </a:xfrm>
          <a:custGeom>
            <a:avLst/>
            <a:gdLst>
              <a:gd name="connsiteX0" fmla="*/ 0 w 1525539"/>
              <a:gd name="connsiteY0" fmla="*/ 0 h 760240"/>
              <a:gd name="connsiteX1" fmla="*/ 1525539 w 1525539"/>
              <a:gd name="connsiteY1" fmla="*/ 0 h 760240"/>
              <a:gd name="connsiteX2" fmla="*/ 1510320 w 1525539"/>
              <a:gd name="connsiteY2" fmla="*/ 150969 h 760240"/>
              <a:gd name="connsiteX3" fmla="*/ 762769 w 1525539"/>
              <a:gd name="connsiteY3" fmla="*/ 760240 h 760240"/>
              <a:gd name="connsiteX4" fmla="*/ 15219 w 1525539"/>
              <a:gd name="connsiteY4" fmla="*/ 150969 h 7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5539" h="760240">
                <a:moveTo>
                  <a:pt x="0" y="0"/>
                </a:moveTo>
                <a:lnTo>
                  <a:pt x="1525539" y="0"/>
                </a:lnTo>
                <a:lnTo>
                  <a:pt x="1510320" y="150969"/>
                </a:lnTo>
                <a:cubicBezTo>
                  <a:pt x="1439168" y="498680"/>
                  <a:pt x="1131514" y="760240"/>
                  <a:pt x="762769" y="760240"/>
                </a:cubicBezTo>
                <a:cubicBezTo>
                  <a:pt x="394024" y="760240"/>
                  <a:pt x="86371" y="498680"/>
                  <a:pt x="15219" y="15096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5000"/>
                </a:schemeClr>
              </a:gs>
              <a:gs pos="0">
                <a:schemeClr val="accent1">
                  <a:lumMod val="75000"/>
                  <a:alpha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Shape 4869"/>
          <p:cNvSpPr/>
          <p:nvPr/>
        </p:nvSpPr>
        <p:spPr>
          <a:xfrm>
            <a:off x="2673042" y="1663362"/>
            <a:ext cx="696245" cy="7324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65418"/>
                </a:moveTo>
                <a:lnTo>
                  <a:pt x="114019" y="65418"/>
                </a:lnTo>
                <a:cubicBezTo>
                  <a:pt x="108438" y="65418"/>
                  <a:pt x="108438" y="65418"/>
                  <a:pt x="108438" y="65418"/>
                </a:cubicBezTo>
                <a:cubicBezTo>
                  <a:pt x="105647" y="87684"/>
                  <a:pt x="88704" y="105812"/>
                  <a:pt x="66179" y="107192"/>
                </a:cubicBezTo>
                <a:cubicBezTo>
                  <a:pt x="66179" y="114285"/>
                  <a:pt x="66179" y="114285"/>
                  <a:pt x="66179" y="114285"/>
                </a:cubicBezTo>
                <a:cubicBezTo>
                  <a:pt x="66179" y="117044"/>
                  <a:pt x="63388" y="119802"/>
                  <a:pt x="60598" y="119802"/>
                </a:cubicBezTo>
                <a:cubicBezTo>
                  <a:pt x="56411" y="119802"/>
                  <a:pt x="55016" y="117044"/>
                  <a:pt x="55016" y="114285"/>
                </a:cubicBezTo>
                <a:cubicBezTo>
                  <a:pt x="55016" y="107192"/>
                  <a:pt x="55016" y="107192"/>
                  <a:pt x="55016" y="107192"/>
                </a:cubicBezTo>
                <a:cubicBezTo>
                  <a:pt x="32292" y="105812"/>
                  <a:pt x="14152" y="87684"/>
                  <a:pt x="11162" y="65418"/>
                </a:cubicBezTo>
                <a:cubicBezTo>
                  <a:pt x="5581" y="65418"/>
                  <a:pt x="5581" y="65418"/>
                  <a:pt x="5581" y="65418"/>
                </a:cubicBezTo>
                <a:cubicBezTo>
                  <a:pt x="2790" y="65418"/>
                  <a:pt x="0" y="62660"/>
                  <a:pt x="0" y="59901"/>
                </a:cubicBezTo>
                <a:cubicBezTo>
                  <a:pt x="0" y="57142"/>
                  <a:pt x="2790" y="54384"/>
                  <a:pt x="5581" y="54384"/>
                </a:cubicBezTo>
                <a:cubicBezTo>
                  <a:pt x="11162" y="54384"/>
                  <a:pt x="11162" y="54384"/>
                  <a:pt x="11162" y="54384"/>
                </a:cubicBezTo>
                <a:cubicBezTo>
                  <a:pt x="14152" y="32118"/>
                  <a:pt x="32292" y="13990"/>
                  <a:pt x="55016" y="12610"/>
                </a:cubicBezTo>
                <a:cubicBezTo>
                  <a:pt x="55016" y="5517"/>
                  <a:pt x="55016" y="5517"/>
                  <a:pt x="55016" y="5517"/>
                </a:cubicBezTo>
                <a:cubicBezTo>
                  <a:pt x="55016" y="2758"/>
                  <a:pt x="56411" y="0"/>
                  <a:pt x="60598" y="0"/>
                </a:cubicBezTo>
                <a:cubicBezTo>
                  <a:pt x="63388" y="0"/>
                  <a:pt x="66179" y="2758"/>
                  <a:pt x="66179" y="5517"/>
                </a:cubicBezTo>
                <a:cubicBezTo>
                  <a:pt x="66179" y="12610"/>
                  <a:pt x="66179" y="12610"/>
                  <a:pt x="66179" y="12610"/>
                </a:cubicBezTo>
                <a:cubicBezTo>
                  <a:pt x="88704" y="13990"/>
                  <a:pt x="105647" y="32118"/>
                  <a:pt x="108438" y="54384"/>
                </a:cubicBezTo>
                <a:cubicBezTo>
                  <a:pt x="114019" y="54384"/>
                  <a:pt x="114019" y="54384"/>
                  <a:pt x="114019" y="54384"/>
                </a:cubicBezTo>
                <a:cubicBezTo>
                  <a:pt x="118405" y="54384"/>
                  <a:pt x="119800" y="57142"/>
                  <a:pt x="119800" y="59901"/>
                </a:cubicBezTo>
                <a:cubicBezTo>
                  <a:pt x="119800" y="62660"/>
                  <a:pt x="118405" y="65418"/>
                  <a:pt x="114019" y="65418"/>
                </a:cubicBezTo>
                <a:close/>
                <a:moveTo>
                  <a:pt x="85913" y="54384"/>
                </a:moveTo>
                <a:lnTo>
                  <a:pt x="85913" y="54384"/>
                </a:lnTo>
                <a:cubicBezTo>
                  <a:pt x="97076" y="54384"/>
                  <a:pt x="97076" y="54384"/>
                  <a:pt x="97076" y="54384"/>
                </a:cubicBezTo>
                <a:cubicBezTo>
                  <a:pt x="94285" y="37635"/>
                  <a:pt x="81727" y="25024"/>
                  <a:pt x="66179" y="23645"/>
                </a:cubicBezTo>
                <a:cubicBezTo>
                  <a:pt x="66179" y="33497"/>
                  <a:pt x="66179" y="33497"/>
                  <a:pt x="66179" y="33497"/>
                </a:cubicBezTo>
                <a:cubicBezTo>
                  <a:pt x="66179" y="37635"/>
                  <a:pt x="63388" y="39014"/>
                  <a:pt x="60598" y="39014"/>
                </a:cubicBezTo>
                <a:cubicBezTo>
                  <a:pt x="56411" y="39014"/>
                  <a:pt x="55016" y="37635"/>
                  <a:pt x="55016" y="33497"/>
                </a:cubicBezTo>
                <a:cubicBezTo>
                  <a:pt x="55016" y="23645"/>
                  <a:pt x="55016" y="23645"/>
                  <a:pt x="55016" y="23645"/>
                </a:cubicBezTo>
                <a:cubicBezTo>
                  <a:pt x="38073" y="25024"/>
                  <a:pt x="25315" y="37635"/>
                  <a:pt x="22524" y="54384"/>
                </a:cubicBezTo>
                <a:cubicBezTo>
                  <a:pt x="33687" y="54384"/>
                  <a:pt x="33687" y="54384"/>
                  <a:pt x="33687" y="54384"/>
                </a:cubicBezTo>
                <a:cubicBezTo>
                  <a:pt x="36677" y="54384"/>
                  <a:pt x="39468" y="57142"/>
                  <a:pt x="39468" y="59901"/>
                </a:cubicBezTo>
                <a:cubicBezTo>
                  <a:pt x="39468" y="62660"/>
                  <a:pt x="36677" y="65418"/>
                  <a:pt x="33687" y="65418"/>
                </a:cubicBezTo>
                <a:cubicBezTo>
                  <a:pt x="22524" y="65418"/>
                  <a:pt x="22524" y="65418"/>
                  <a:pt x="22524" y="65418"/>
                </a:cubicBezTo>
                <a:cubicBezTo>
                  <a:pt x="25315" y="82167"/>
                  <a:pt x="38073" y="94778"/>
                  <a:pt x="55016" y="96157"/>
                </a:cubicBezTo>
                <a:cubicBezTo>
                  <a:pt x="55016" y="86305"/>
                  <a:pt x="55016" y="86305"/>
                  <a:pt x="55016" y="86305"/>
                </a:cubicBezTo>
                <a:cubicBezTo>
                  <a:pt x="55016" y="82167"/>
                  <a:pt x="56411" y="80788"/>
                  <a:pt x="60598" y="80788"/>
                </a:cubicBezTo>
                <a:cubicBezTo>
                  <a:pt x="63388" y="80788"/>
                  <a:pt x="66179" y="82167"/>
                  <a:pt x="66179" y="86305"/>
                </a:cubicBezTo>
                <a:cubicBezTo>
                  <a:pt x="66179" y="96157"/>
                  <a:pt x="66179" y="96157"/>
                  <a:pt x="66179" y="96157"/>
                </a:cubicBezTo>
                <a:cubicBezTo>
                  <a:pt x="81727" y="94778"/>
                  <a:pt x="94285" y="82167"/>
                  <a:pt x="97076" y="65418"/>
                </a:cubicBezTo>
                <a:cubicBezTo>
                  <a:pt x="85913" y="65418"/>
                  <a:pt x="85913" y="65418"/>
                  <a:pt x="85913" y="65418"/>
                </a:cubicBezTo>
                <a:cubicBezTo>
                  <a:pt x="83122" y="65418"/>
                  <a:pt x="80332" y="62660"/>
                  <a:pt x="80332" y="59901"/>
                </a:cubicBezTo>
                <a:cubicBezTo>
                  <a:pt x="80332" y="57142"/>
                  <a:pt x="83122" y="54384"/>
                  <a:pt x="85913" y="54384"/>
                </a:cubicBezTo>
                <a:close/>
                <a:moveTo>
                  <a:pt x="60598" y="65418"/>
                </a:moveTo>
                <a:lnTo>
                  <a:pt x="60598" y="65418"/>
                </a:lnTo>
                <a:cubicBezTo>
                  <a:pt x="56411" y="65418"/>
                  <a:pt x="55016" y="62660"/>
                  <a:pt x="55016" y="59901"/>
                </a:cubicBezTo>
                <a:cubicBezTo>
                  <a:pt x="55016" y="57142"/>
                  <a:pt x="56411" y="54384"/>
                  <a:pt x="60598" y="54384"/>
                </a:cubicBezTo>
                <a:cubicBezTo>
                  <a:pt x="63388" y="54384"/>
                  <a:pt x="66179" y="57142"/>
                  <a:pt x="66179" y="59901"/>
                </a:cubicBezTo>
                <a:cubicBezTo>
                  <a:pt x="66179" y="62660"/>
                  <a:pt x="63388" y="65418"/>
                  <a:pt x="60598" y="65418"/>
                </a:cubicBezTo>
                <a:close/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 w="19050">
            <a:solidFill>
              <a:schemeClr val="bg1"/>
            </a:solidFill>
          </a:ln>
        </p:spPr>
        <p:txBody>
          <a:bodyPr lIns="45713" tIns="22850" rIns="45713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8AB69B03-8723-4429-AACF-0BCF491FABFB}"/>
              </a:ext>
            </a:extLst>
          </p:cNvPr>
          <p:cNvSpPr/>
          <p:nvPr/>
        </p:nvSpPr>
        <p:spPr>
          <a:xfrm>
            <a:off x="5993426" y="2330590"/>
            <a:ext cx="36000" cy="372590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>
            <a:outerShdw blurRad="762000" dist="723900" dir="5400000" sx="85000" sy="85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grpSp>
        <p:nvGrpSpPr>
          <p:cNvPr id="44" name="Group 43"/>
          <p:cNvGrpSpPr/>
          <p:nvPr/>
        </p:nvGrpSpPr>
        <p:grpSpPr>
          <a:xfrm>
            <a:off x="760565" y="2359783"/>
            <a:ext cx="4624235" cy="3326698"/>
            <a:chOff x="1330710" y="4538147"/>
            <a:chExt cx="7398777" cy="4945552"/>
          </a:xfrm>
        </p:grpSpPr>
        <p:sp>
          <p:nvSpPr>
            <p:cNvPr id="40" name="Rectangle 39"/>
            <p:cNvSpPr/>
            <p:nvPr/>
          </p:nvSpPr>
          <p:spPr>
            <a:xfrm>
              <a:off x="1330712" y="4538147"/>
              <a:ext cx="7398775" cy="1052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Project Goal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  <a:latin typeface="Noto Sans JP Black" panose="020B0A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30710" y="6052087"/>
              <a:ext cx="7233921" cy="3431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 an auto and fast detection system to monitor and avoid prohibited items through product images and titles in marketplaces.</a:t>
              </a:r>
              <a:endParaRPr lang="id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5" name="Text Placeholder 2">
            <a:extLst>
              <a:ext uri="{FF2B5EF4-FFF2-40B4-BE49-F238E27FC236}">
                <a16:creationId xmlns="" xmlns:a16="http://schemas.microsoft.com/office/drawing/2014/main" id="{2220DDF7-EC20-48BF-A16E-BC5507B2DDC6}"/>
              </a:ext>
            </a:extLst>
          </p:cNvPr>
          <p:cNvSpPr txBox="1">
            <a:spLocks/>
          </p:cNvSpPr>
          <p:nvPr/>
        </p:nvSpPr>
        <p:spPr>
          <a:xfrm>
            <a:off x="3317407" y="756590"/>
            <a:ext cx="5424037" cy="72263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</a:rPr>
              <a:t>Project</a:t>
            </a:r>
            <a:r>
              <a:rPr lang="en-US" dirty="0" smtClean="0">
                <a:latin typeface="Noto Sans JP Black" panose="020B0A00000000000000" pitchFamily="34" charset="-128"/>
              </a:rPr>
              <a:t> Background</a:t>
            </a:r>
            <a:endParaRPr lang="id-ID" dirty="0">
              <a:latin typeface="Noto Sans JP Black" panose="020B0A00000000000000" pitchFamily="34" charset="-128"/>
            </a:endParaRPr>
          </a:p>
        </p:txBody>
      </p:sp>
      <p:sp>
        <p:nvSpPr>
          <p:cNvPr id="60" name="AutoShape 113">
            <a:extLst>
              <a:ext uri="{FF2B5EF4-FFF2-40B4-BE49-F238E27FC236}">
                <a16:creationId xmlns="" xmlns:a16="http://schemas.microsoft.com/office/drawing/2014/main" id="{DC56C174-CE00-46FD-A252-D74F7552FC7A}"/>
              </a:ext>
            </a:extLst>
          </p:cNvPr>
          <p:cNvSpPr>
            <a:spLocks/>
          </p:cNvSpPr>
          <p:nvPr/>
        </p:nvSpPr>
        <p:spPr bwMode="auto">
          <a:xfrm>
            <a:off x="8471663" y="1663362"/>
            <a:ext cx="539561" cy="69642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 w="12700">
            <a:solidFill>
              <a:schemeClr val="bg1"/>
            </a:solidFill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62" name="Group 43"/>
          <p:cNvGrpSpPr/>
          <p:nvPr/>
        </p:nvGrpSpPr>
        <p:grpSpPr>
          <a:xfrm>
            <a:off x="5993426" y="2359783"/>
            <a:ext cx="6198573" cy="3326698"/>
            <a:chOff x="-268582" y="4538147"/>
            <a:chExt cx="9917718" cy="4945551"/>
          </a:xfrm>
        </p:grpSpPr>
        <p:sp>
          <p:nvSpPr>
            <p:cNvPr id="63" name="Rectangle 39"/>
            <p:cNvSpPr/>
            <p:nvPr/>
          </p:nvSpPr>
          <p:spPr>
            <a:xfrm>
              <a:off x="-268582" y="4538147"/>
              <a:ext cx="9917718" cy="10523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Personal Motivation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  <a:latin typeface="Noto Sans JP Black" panose="020B0A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41"/>
            <p:cNvSpPr/>
            <p:nvPr/>
          </p:nvSpPr>
          <p:spPr>
            <a:xfrm>
              <a:off x="762820" y="6052087"/>
              <a:ext cx="7801811" cy="3431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During developing my marketplace application, I had the idea to make a good experience for both sides (Customers &amp; Company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).</a:t>
              </a:r>
              <a:endParaRPr lang="id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33563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31">
            <a:extLst>
              <a:ext uri="{FF2B5EF4-FFF2-40B4-BE49-F238E27FC236}">
                <a16:creationId xmlns="" xmlns:a16="http://schemas.microsoft.com/office/drawing/2014/main" id="{12B2F01C-8B05-4963-B769-4DC930E7A6A0}"/>
              </a:ext>
            </a:extLst>
          </p:cNvPr>
          <p:cNvSpPr/>
          <p:nvPr/>
        </p:nvSpPr>
        <p:spPr>
          <a:xfrm>
            <a:off x="123889" y="9093"/>
            <a:ext cx="11956351" cy="6230285"/>
          </a:xfrm>
          <a:custGeom>
            <a:avLst/>
            <a:gdLst>
              <a:gd name="connsiteX0" fmla="*/ 0 w 1525539"/>
              <a:gd name="connsiteY0" fmla="*/ 0 h 760240"/>
              <a:gd name="connsiteX1" fmla="*/ 1525539 w 1525539"/>
              <a:gd name="connsiteY1" fmla="*/ 0 h 760240"/>
              <a:gd name="connsiteX2" fmla="*/ 1510320 w 1525539"/>
              <a:gd name="connsiteY2" fmla="*/ 150969 h 760240"/>
              <a:gd name="connsiteX3" fmla="*/ 762769 w 1525539"/>
              <a:gd name="connsiteY3" fmla="*/ 760240 h 760240"/>
              <a:gd name="connsiteX4" fmla="*/ 15219 w 1525539"/>
              <a:gd name="connsiteY4" fmla="*/ 150969 h 7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5539" h="760240">
                <a:moveTo>
                  <a:pt x="0" y="0"/>
                </a:moveTo>
                <a:lnTo>
                  <a:pt x="1525539" y="0"/>
                </a:lnTo>
                <a:lnTo>
                  <a:pt x="1510320" y="150969"/>
                </a:lnTo>
                <a:cubicBezTo>
                  <a:pt x="1439168" y="498680"/>
                  <a:pt x="1131514" y="760240"/>
                  <a:pt x="762769" y="760240"/>
                </a:cubicBezTo>
                <a:cubicBezTo>
                  <a:pt x="394024" y="760240"/>
                  <a:pt x="86371" y="498680"/>
                  <a:pt x="15219" y="15096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5000"/>
                </a:schemeClr>
              </a:gs>
              <a:gs pos="0">
                <a:schemeClr val="accent1">
                  <a:lumMod val="75000"/>
                  <a:alpha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9B2B671-37C4-4B72-89D0-F43FD3592179}"/>
              </a:ext>
            </a:extLst>
          </p:cNvPr>
          <p:cNvGrpSpPr/>
          <p:nvPr/>
        </p:nvGrpSpPr>
        <p:grpSpPr>
          <a:xfrm>
            <a:off x="2058733" y="2206955"/>
            <a:ext cx="1368281" cy="1368282"/>
            <a:chOff x="9890805" y="4110636"/>
            <a:chExt cx="2153160" cy="2153161"/>
          </a:xfrm>
          <a:effectLst/>
        </p:grpSpPr>
        <p:sp>
          <p:nvSpPr>
            <p:cNvPr id="3" name="Freeform 11">
              <a:extLst>
                <a:ext uri="{FF2B5EF4-FFF2-40B4-BE49-F238E27FC236}">
                  <a16:creationId xmlns="" xmlns:a16="http://schemas.microsoft.com/office/drawing/2014/main" id="{3FC1A86D-1E4B-47CC-8287-78EF6A98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805" y="4110636"/>
              <a:ext cx="2153160" cy="2153161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841B97EC-ECDD-4207-B52A-F031D1565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8193" y="4320422"/>
              <a:ext cx="1718382" cy="1733587"/>
            </a:xfrm>
            <a:custGeom>
              <a:avLst/>
              <a:gdLst>
                <a:gd name="connsiteX0" fmla="*/ 943536 w 2104990"/>
                <a:gd name="connsiteY0" fmla="*/ 0 h 2123618"/>
                <a:gd name="connsiteX1" fmla="*/ 1154499 w 2104990"/>
                <a:gd name="connsiteY1" fmla="*/ 0 h 2123618"/>
                <a:gd name="connsiteX2" fmla="*/ 1226365 w 2104990"/>
                <a:gd name="connsiteY2" fmla="*/ 227199 h 2123618"/>
                <a:gd name="connsiteX3" fmla="*/ 1295913 w 2104990"/>
                <a:gd name="connsiteY3" fmla="*/ 245746 h 2123618"/>
                <a:gd name="connsiteX4" fmla="*/ 1486012 w 2104990"/>
                <a:gd name="connsiteY4" fmla="*/ 71869 h 2123618"/>
                <a:gd name="connsiteX5" fmla="*/ 1666837 w 2104990"/>
                <a:gd name="connsiteY5" fmla="*/ 176196 h 2123618"/>
                <a:gd name="connsiteX6" fmla="*/ 1611198 w 2104990"/>
                <a:gd name="connsiteY6" fmla="*/ 421942 h 2123618"/>
                <a:gd name="connsiteX7" fmla="*/ 1662200 w 2104990"/>
                <a:gd name="connsiteY7" fmla="*/ 468309 h 2123618"/>
                <a:gd name="connsiteX8" fmla="*/ 1912573 w 2104990"/>
                <a:gd name="connsiteY8" fmla="*/ 412668 h 2123618"/>
                <a:gd name="connsiteX9" fmla="*/ 2016896 w 2104990"/>
                <a:gd name="connsiteY9" fmla="*/ 595819 h 2123618"/>
                <a:gd name="connsiteX10" fmla="*/ 1845344 w 2104990"/>
                <a:gd name="connsiteY10" fmla="*/ 778969 h 2123618"/>
                <a:gd name="connsiteX11" fmla="*/ 1863890 w 2104990"/>
                <a:gd name="connsiteY11" fmla="*/ 846202 h 2123618"/>
                <a:gd name="connsiteX12" fmla="*/ 2104990 w 2104990"/>
                <a:gd name="connsiteY12" fmla="*/ 922708 h 2123618"/>
                <a:gd name="connsiteX13" fmla="*/ 2104990 w 2104990"/>
                <a:gd name="connsiteY13" fmla="*/ 1133678 h 2123618"/>
                <a:gd name="connsiteX14" fmla="*/ 1868526 w 2104990"/>
                <a:gd name="connsiteY14" fmla="*/ 1207866 h 2123618"/>
                <a:gd name="connsiteX15" fmla="*/ 1856935 w 2104990"/>
                <a:gd name="connsiteY15" fmla="*/ 1272780 h 2123618"/>
                <a:gd name="connsiteX16" fmla="*/ 2040078 w 2104990"/>
                <a:gd name="connsiteY16" fmla="*/ 1472159 h 2123618"/>
                <a:gd name="connsiteX17" fmla="*/ 1935756 w 2104990"/>
                <a:gd name="connsiteY17" fmla="*/ 1652991 h 2123618"/>
                <a:gd name="connsiteX18" fmla="*/ 1678428 w 2104990"/>
                <a:gd name="connsiteY18" fmla="*/ 1595032 h 2123618"/>
                <a:gd name="connsiteX19" fmla="*/ 1634381 w 2104990"/>
                <a:gd name="connsiteY19" fmla="*/ 1641399 h 2123618"/>
                <a:gd name="connsiteX20" fmla="*/ 1694656 w 2104990"/>
                <a:gd name="connsiteY20" fmla="*/ 1903374 h 2123618"/>
                <a:gd name="connsiteX21" fmla="*/ 1511513 w 2104990"/>
                <a:gd name="connsiteY21" fmla="*/ 2010019 h 2123618"/>
                <a:gd name="connsiteX22" fmla="*/ 1319096 w 2104990"/>
                <a:gd name="connsiteY22" fmla="*/ 1833823 h 2123618"/>
                <a:gd name="connsiteX23" fmla="*/ 1258821 w 2104990"/>
                <a:gd name="connsiteY23" fmla="*/ 1857007 h 2123618"/>
                <a:gd name="connsiteX24" fmla="*/ 1177682 w 2104990"/>
                <a:gd name="connsiteY24" fmla="*/ 2123618 h 2123618"/>
                <a:gd name="connsiteX25" fmla="*/ 966719 w 2104990"/>
                <a:gd name="connsiteY25" fmla="*/ 2123618 h 2123618"/>
                <a:gd name="connsiteX26" fmla="*/ 890216 w 2104990"/>
                <a:gd name="connsiteY26" fmla="*/ 1861643 h 2123618"/>
                <a:gd name="connsiteX27" fmla="*/ 825304 w 2104990"/>
                <a:gd name="connsiteY27" fmla="*/ 1836142 h 2123618"/>
                <a:gd name="connsiteX28" fmla="*/ 635206 w 2104990"/>
                <a:gd name="connsiteY28" fmla="*/ 2010019 h 2123618"/>
                <a:gd name="connsiteX29" fmla="*/ 454381 w 2104990"/>
                <a:gd name="connsiteY29" fmla="*/ 1905692 h 2123618"/>
                <a:gd name="connsiteX30" fmla="*/ 510020 w 2104990"/>
                <a:gd name="connsiteY30" fmla="*/ 1659946 h 2123618"/>
                <a:gd name="connsiteX31" fmla="*/ 459018 w 2104990"/>
                <a:gd name="connsiteY31" fmla="*/ 1611261 h 2123618"/>
                <a:gd name="connsiteX32" fmla="*/ 208645 w 2104990"/>
                <a:gd name="connsiteY32" fmla="*/ 1666901 h 2123618"/>
                <a:gd name="connsiteX33" fmla="*/ 102004 w 2104990"/>
                <a:gd name="connsiteY33" fmla="*/ 1486069 h 2123618"/>
                <a:gd name="connsiteX34" fmla="*/ 271238 w 2104990"/>
                <a:gd name="connsiteY34" fmla="*/ 1300600 h 2123618"/>
                <a:gd name="connsiteX35" fmla="*/ 250374 w 2104990"/>
                <a:gd name="connsiteY35" fmla="*/ 1235686 h 2123618"/>
                <a:gd name="connsiteX36" fmla="*/ 0 w 2104990"/>
                <a:gd name="connsiteY36" fmla="*/ 1156862 h 2123618"/>
                <a:gd name="connsiteX37" fmla="*/ 0 w 2104990"/>
                <a:gd name="connsiteY37" fmla="*/ 948210 h 2123618"/>
                <a:gd name="connsiteX38" fmla="*/ 243419 w 2104990"/>
                <a:gd name="connsiteY38" fmla="*/ 871704 h 2123618"/>
                <a:gd name="connsiteX39" fmla="*/ 266601 w 2104990"/>
                <a:gd name="connsiteY39" fmla="*/ 802153 h 2123618"/>
                <a:gd name="connsiteX40" fmla="*/ 102004 w 2104990"/>
                <a:gd name="connsiteY40" fmla="*/ 621321 h 2123618"/>
                <a:gd name="connsiteX41" fmla="*/ 206326 w 2104990"/>
                <a:gd name="connsiteY41" fmla="*/ 440489 h 2123618"/>
                <a:gd name="connsiteX42" fmla="*/ 440472 w 2104990"/>
                <a:gd name="connsiteY42" fmla="*/ 491493 h 2123618"/>
                <a:gd name="connsiteX43" fmla="*/ 491474 w 2104990"/>
                <a:gd name="connsiteY43" fmla="*/ 438170 h 2123618"/>
                <a:gd name="connsiteX44" fmla="*/ 440472 w 2104990"/>
                <a:gd name="connsiteY44" fmla="*/ 199379 h 2123618"/>
                <a:gd name="connsiteX45" fmla="*/ 621297 w 2104990"/>
                <a:gd name="connsiteY45" fmla="*/ 92735 h 2123618"/>
                <a:gd name="connsiteX46" fmla="*/ 797485 w 2104990"/>
                <a:gd name="connsiteY46" fmla="*/ 252701 h 2123618"/>
                <a:gd name="connsiteX47" fmla="*/ 869352 w 2104990"/>
                <a:gd name="connsiteY47" fmla="*/ 231836 h 2123618"/>
                <a:gd name="connsiteX48" fmla="*/ 943536 w 2104990"/>
                <a:gd name="connsiteY48" fmla="*/ 0 h 2123618"/>
                <a:gd name="connsiteX49" fmla="*/ 1060829 w 2104990"/>
                <a:gd name="connsiteY49" fmla="*/ 431391 h 2123618"/>
                <a:gd name="connsiteX50" fmla="*/ 450019 w 2104990"/>
                <a:gd name="connsiteY50" fmla="*/ 1041221 h 2123618"/>
                <a:gd name="connsiteX51" fmla="*/ 1060829 w 2104990"/>
                <a:gd name="connsiteY51" fmla="*/ 1651051 h 2123618"/>
                <a:gd name="connsiteX52" fmla="*/ 1671639 w 2104990"/>
                <a:gd name="connsiteY52" fmla="*/ 1041221 h 2123618"/>
                <a:gd name="connsiteX53" fmla="*/ 1060829 w 2104990"/>
                <a:gd name="connsiteY53" fmla="*/ 431391 h 21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04990" h="2123618">
                  <a:moveTo>
                    <a:pt x="943536" y="0"/>
                  </a:moveTo>
                  <a:cubicBezTo>
                    <a:pt x="943536" y="0"/>
                    <a:pt x="943536" y="0"/>
                    <a:pt x="1154499" y="0"/>
                  </a:cubicBezTo>
                  <a:cubicBezTo>
                    <a:pt x="1154499" y="0"/>
                    <a:pt x="1154499" y="0"/>
                    <a:pt x="1226365" y="227199"/>
                  </a:cubicBezTo>
                  <a:cubicBezTo>
                    <a:pt x="1249548" y="231836"/>
                    <a:pt x="1272731" y="238791"/>
                    <a:pt x="1295913" y="245746"/>
                  </a:cubicBezTo>
                  <a:cubicBezTo>
                    <a:pt x="1295913" y="245746"/>
                    <a:pt x="1295913" y="245746"/>
                    <a:pt x="1486012" y="71869"/>
                  </a:cubicBezTo>
                  <a:cubicBezTo>
                    <a:pt x="1486012" y="71869"/>
                    <a:pt x="1486012" y="71869"/>
                    <a:pt x="1666837" y="176196"/>
                  </a:cubicBezTo>
                  <a:cubicBezTo>
                    <a:pt x="1666837" y="176196"/>
                    <a:pt x="1666837" y="176196"/>
                    <a:pt x="1611198" y="421942"/>
                  </a:cubicBezTo>
                  <a:cubicBezTo>
                    <a:pt x="1629745" y="435852"/>
                    <a:pt x="1645972" y="452080"/>
                    <a:pt x="1662200" y="468309"/>
                  </a:cubicBezTo>
                  <a:cubicBezTo>
                    <a:pt x="1662200" y="468309"/>
                    <a:pt x="1662200" y="468309"/>
                    <a:pt x="1912573" y="412668"/>
                  </a:cubicBezTo>
                  <a:cubicBezTo>
                    <a:pt x="1912573" y="412668"/>
                    <a:pt x="1912573" y="412668"/>
                    <a:pt x="2016896" y="595819"/>
                  </a:cubicBezTo>
                  <a:cubicBezTo>
                    <a:pt x="2016896" y="595819"/>
                    <a:pt x="2016896" y="595819"/>
                    <a:pt x="1845344" y="778969"/>
                  </a:cubicBezTo>
                  <a:cubicBezTo>
                    <a:pt x="1854617" y="802153"/>
                    <a:pt x="1859253" y="823018"/>
                    <a:pt x="1863890" y="846202"/>
                  </a:cubicBezTo>
                  <a:cubicBezTo>
                    <a:pt x="1863890" y="846202"/>
                    <a:pt x="1863890" y="846202"/>
                    <a:pt x="2104990" y="922708"/>
                  </a:cubicBezTo>
                  <a:cubicBezTo>
                    <a:pt x="2104990" y="922708"/>
                    <a:pt x="2104990" y="922708"/>
                    <a:pt x="2104990" y="1133678"/>
                  </a:cubicBezTo>
                  <a:cubicBezTo>
                    <a:pt x="2104990" y="1133678"/>
                    <a:pt x="2104990" y="1133678"/>
                    <a:pt x="1868526" y="1207866"/>
                  </a:cubicBezTo>
                  <a:cubicBezTo>
                    <a:pt x="1866208" y="1231049"/>
                    <a:pt x="1863890" y="1251915"/>
                    <a:pt x="1856935" y="1272780"/>
                  </a:cubicBezTo>
                  <a:cubicBezTo>
                    <a:pt x="1856935" y="1272780"/>
                    <a:pt x="1856935" y="1272780"/>
                    <a:pt x="2040078" y="1472159"/>
                  </a:cubicBezTo>
                  <a:cubicBezTo>
                    <a:pt x="2040078" y="1472159"/>
                    <a:pt x="2040078" y="1472159"/>
                    <a:pt x="1935756" y="1652991"/>
                  </a:cubicBezTo>
                  <a:cubicBezTo>
                    <a:pt x="1935756" y="1652991"/>
                    <a:pt x="1935756" y="1652991"/>
                    <a:pt x="1678428" y="1595032"/>
                  </a:cubicBezTo>
                  <a:cubicBezTo>
                    <a:pt x="1664519" y="1608942"/>
                    <a:pt x="1650609" y="1625171"/>
                    <a:pt x="1634381" y="1641399"/>
                  </a:cubicBezTo>
                  <a:cubicBezTo>
                    <a:pt x="1634381" y="1641399"/>
                    <a:pt x="1634381" y="1641399"/>
                    <a:pt x="1694656" y="1903374"/>
                  </a:cubicBezTo>
                  <a:cubicBezTo>
                    <a:pt x="1694656" y="1903374"/>
                    <a:pt x="1694656" y="1903374"/>
                    <a:pt x="1511513" y="2010019"/>
                  </a:cubicBezTo>
                  <a:cubicBezTo>
                    <a:pt x="1511513" y="2010019"/>
                    <a:pt x="1511513" y="2010019"/>
                    <a:pt x="1319096" y="1833823"/>
                  </a:cubicBezTo>
                  <a:cubicBezTo>
                    <a:pt x="1298232" y="1840778"/>
                    <a:pt x="1279685" y="1852370"/>
                    <a:pt x="1258821" y="1857007"/>
                  </a:cubicBezTo>
                  <a:cubicBezTo>
                    <a:pt x="1258821" y="1857007"/>
                    <a:pt x="1258821" y="1857007"/>
                    <a:pt x="1177682" y="2123618"/>
                  </a:cubicBezTo>
                  <a:cubicBezTo>
                    <a:pt x="1177682" y="2123618"/>
                    <a:pt x="1177682" y="2123618"/>
                    <a:pt x="966719" y="2123618"/>
                  </a:cubicBezTo>
                  <a:cubicBezTo>
                    <a:pt x="966719" y="2123618"/>
                    <a:pt x="966719" y="2123618"/>
                    <a:pt x="890216" y="1861643"/>
                  </a:cubicBezTo>
                  <a:cubicBezTo>
                    <a:pt x="869352" y="1857007"/>
                    <a:pt x="846169" y="1843097"/>
                    <a:pt x="825304" y="1836142"/>
                  </a:cubicBezTo>
                  <a:cubicBezTo>
                    <a:pt x="825304" y="1836142"/>
                    <a:pt x="825304" y="1836142"/>
                    <a:pt x="635206" y="2010019"/>
                  </a:cubicBezTo>
                  <a:cubicBezTo>
                    <a:pt x="635206" y="2010019"/>
                    <a:pt x="635206" y="2010019"/>
                    <a:pt x="454381" y="1905692"/>
                  </a:cubicBezTo>
                  <a:cubicBezTo>
                    <a:pt x="454381" y="1905692"/>
                    <a:pt x="454381" y="1905692"/>
                    <a:pt x="510020" y="1659946"/>
                  </a:cubicBezTo>
                  <a:cubicBezTo>
                    <a:pt x="491474" y="1643718"/>
                    <a:pt x="475246" y="1627489"/>
                    <a:pt x="459018" y="1611261"/>
                  </a:cubicBezTo>
                  <a:cubicBezTo>
                    <a:pt x="459018" y="1611261"/>
                    <a:pt x="459018" y="1611261"/>
                    <a:pt x="208645" y="1666901"/>
                  </a:cubicBezTo>
                  <a:cubicBezTo>
                    <a:pt x="208645" y="1666901"/>
                    <a:pt x="208645" y="1666901"/>
                    <a:pt x="102004" y="1486069"/>
                  </a:cubicBezTo>
                  <a:cubicBezTo>
                    <a:pt x="102004" y="1486069"/>
                    <a:pt x="102004" y="1486069"/>
                    <a:pt x="271238" y="1300600"/>
                  </a:cubicBezTo>
                  <a:cubicBezTo>
                    <a:pt x="264283" y="1279735"/>
                    <a:pt x="255010" y="1256551"/>
                    <a:pt x="250374" y="1235686"/>
                  </a:cubicBezTo>
                  <a:cubicBezTo>
                    <a:pt x="250374" y="1235686"/>
                    <a:pt x="250374" y="1235686"/>
                    <a:pt x="0" y="1156862"/>
                  </a:cubicBezTo>
                  <a:cubicBezTo>
                    <a:pt x="0" y="1156862"/>
                    <a:pt x="0" y="1156862"/>
                    <a:pt x="0" y="948210"/>
                  </a:cubicBezTo>
                  <a:cubicBezTo>
                    <a:pt x="0" y="948210"/>
                    <a:pt x="0" y="948210"/>
                    <a:pt x="243419" y="871704"/>
                  </a:cubicBezTo>
                  <a:cubicBezTo>
                    <a:pt x="248055" y="848520"/>
                    <a:pt x="259647" y="825336"/>
                    <a:pt x="266601" y="802153"/>
                  </a:cubicBezTo>
                  <a:cubicBezTo>
                    <a:pt x="266601" y="802153"/>
                    <a:pt x="266601" y="802153"/>
                    <a:pt x="102004" y="621321"/>
                  </a:cubicBezTo>
                  <a:cubicBezTo>
                    <a:pt x="102004" y="621321"/>
                    <a:pt x="102004" y="621321"/>
                    <a:pt x="206326" y="440489"/>
                  </a:cubicBezTo>
                  <a:cubicBezTo>
                    <a:pt x="206326" y="440489"/>
                    <a:pt x="206326" y="440489"/>
                    <a:pt x="440472" y="491493"/>
                  </a:cubicBezTo>
                  <a:cubicBezTo>
                    <a:pt x="456700" y="472946"/>
                    <a:pt x="472928" y="454399"/>
                    <a:pt x="491474" y="438170"/>
                  </a:cubicBezTo>
                  <a:cubicBezTo>
                    <a:pt x="491474" y="438170"/>
                    <a:pt x="491474" y="438170"/>
                    <a:pt x="440472" y="199379"/>
                  </a:cubicBezTo>
                  <a:cubicBezTo>
                    <a:pt x="440472" y="199379"/>
                    <a:pt x="440472" y="199379"/>
                    <a:pt x="621297" y="92735"/>
                  </a:cubicBezTo>
                  <a:cubicBezTo>
                    <a:pt x="621297" y="92735"/>
                    <a:pt x="621297" y="92735"/>
                    <a:pt x="797485" y="252701"/>
                  </a:cubicBezTo>
                  <a:cubicBezTo>
                    <a:pt x="820668" y="245746"/>
                    <a:pt x="846169" y="238791"/>
                    <a:pt x="869352" y="231836"/>
                  </a:cubicBezTo>
                  <a:cubicBezTo>
                    <a:pt x="869352" y="231836"/>
                    <a:pt x="869352" y="231836"/>
                    <a:pt x="943536" y="0"/>
                  </a:cubicBezTo>
                  <a:close/>
                  <a:moveTo>
                    <a:pt x="1060829" y="431391"/>
                  </a:moveTo>
                  <a:cubicBezTo>
                    <a:pt x="723488" y="431391"/>
                    <a:pt x="450019" y="704421"/>
                    <a:pt x="450019" y="1041221"/>
                  </a:cubicBezTo>
                  <a:cubicBezTo>
                    <a:pt x="450019" y="1378021"/>
                    <a:pt x="723488" y="1651051"/>
                    <a:pt x="1060829" y="1651051"/>
                  </a:cubicBezTo>
                  <a:cubicBezTo>
                    <a:pt x="1398170" y="1651051"/>
                    <a:pt x="1671639" y="1378021"/>
                    <a:pt x="1671639" y="1041221"/>
                  </a:cubicBezTo>
                  <a:cubicBezTo>
                    <a:pt x="1671639" y="704421"/>
                    <a:pt x="1398170" y="431391"/>
                    <a:pt x="1060829" y="431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FC1CC0A-A073-4ACE-A227-956B6DA2AA39}"/>
              </a:ext>
            </a:extLst>
          </p:cNvPr>
          <p:cNvGrpSpPr/>
          <p:nvPr/>
        </p:nvGrpSpPr>
        <p:grpSpPr>
          <a:xfrm>
            <a:off x="2058734" y="3635489"/>
            <a:ext cx="2057547" cy="2057547"/>
            <a:chOff x="9890807" y="6358612"/>
            <a:chExt cx="3237806" cy="3237805"/>
          </a:xfrm>
          <a:effectLst/>
        </p:grpSpPr>
        <p:sp>
          <p:nvSpPr>
            <p:cNvPr id="9" name="Freeform 120">
              <a:extLst>
                <a:ext uri="{FF2B5EF4-FFF2-40B4-BE49-F238E27FC236}">
                  <a16:creationId xmlns="" xmlns:a16="http://schemas.microsoft.com/office/drawing/2014/main" id="{9B1589D4-BABC-40DD-8997-35286F7FF85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890807" y="6358612"/>
              <a:ext cx="3237806" cy="3237805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C989CD9-32FF-48E0-AF71-EC40E0625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5741" y="6772979"/>
              <a:ext cx="2387940" cy="2409072"/>
            </a:xfrm>
            <a:custGeom>
              <a:avLst/>
              <a:gdLst>
                <a:gd name="connsiteX0" fmla="*/ 943536 w 2104990"/>
                <a:gd name="connsiteY0" fmla="*/ 0 h 2123618"/>
                <a:gd name="connsiteX1" fmla="*/ 1154499 w 2104990"/>
                <a:gd name="connsiteY1" fmla="*/ 0 h 2123618"/>
                <a:gd name="connsiteX2" fmla="*/ 1226365 w 2104990"/>
                <a:gd name="connsiteY2" fmla="*/ 227199 h 2123618"/>
                <a:gd name="connsiteX3" fmla="*/ 1295913 w 2104990"/>
                <a:gd name="connsiteY3" fmla="*/ 245746 h 2123618"/>
                <a:gd name="connsiteX4" fmla="*/ 1486012 w 2104990"/>
                <a:gd name="connsiteY4" fmla="*/ 71869 h 2123618"/>
                <a:gd name="connsiteX5" fmla="*/ 1666837 w 2104990"/>
                <a:gd name="connsiteY5" fmla="*/ 176196 h 2123618"/>
                <a:gd name="connsiteX6" fmla="*/ 1611198 w 2104990"/>
                <a:gd name="connsiteY6" fmla="*/ 421942 h 2123618"/>
                <a:gd name="connsiteX7" fmla="*/ 1662200 w 2104990"/>
                <a:gd name="connsiteY7" fmla="*/ 468309 h 2123618"/>
                <a:gd name="connsiteX8" fmla="*/ 1912573 w 2104990"/>
                <a:gd name="connsiteY8" fmla="*/ 412668 h 2123618"/>
                <a:gd name="connsiteX9" fmla="*/ 2016896 w 2104990"/>
                <a:gd name="connsiteY9" fmla="*/ 595819 h 2123618"/>
                <a:gd name="connsiteX10" fmla="*/ 1845344 w 2104990"/>
                <a:gd name="connsiteY10" fmla="*/ 778969 h 2123618"/>
                <a:gd name="connsiteX11" fmla="*/ 1863890 w 2104990"/>
                <a:gd name="connsiteY11" fmla="*/ 846202 h 2123618"/>
                <a:gd name="connsiteX12" fmla="*/ 2104990 w 2104990"/>
                <a:gd name="connsiteY12" fmla="*/ 922708 h 2123618"/>
                <a:gd name="connsiteX13" fmla="*/ 2104990 w 2104990"/>
                <a:gd name="connsiteY13" fmla="*/ 1133678 h 2123618"/>
                <a:gd name="connsiteX14" fmla="*/ 1868526 w 2104990"/>
                <a:gd name="connsiteY14" fmla="*/ 1207866 h 2123618"/>
                <a:gd name="connsiteX15" fmla="*/ 1856935 w 2104990"/>
                <a:gd name="connsiteY15" fmla="*/ 1272780 h 2123618"/>
                <a:gd name="connsiteX16" fmla="*/ 2040078 w 2104990"/>
                <a:gd name="connsiteY16" fmla="*/ 1472159 h 2123618"/>
                <a:gd name="connsiteX17" fmla="*/ 1935756 w 2104990"/>
                <a:gd name="connsiteY17" fmla="*/ 1652991 h 2123618"/>
                <a:gd name="connsiteX18" fmla="*/ 1678428 w 2104990"/>
                <a:gd name="connsiteY18" fmla="*/ 1595032 h 2123618"/>
                <a:gd name="connsiteX19" fmla="*/ 1634381 w 2104990"/>
                <a:gd name="connsiteY19" fmla="*/ 1641399 h 2123618"/>
                <a:gd name="connsiteX20" fmla="*/ 1694656 w 2104990"/>
                <a:gd name="connsiteY20" fmla="*/ 1903374 h 2123618"/>
                <a:gd name="connsiteX21" fmla="*/ 1511513 w 2104990"/>
                <a:gd name="connsiteY21" fmla="*/ 2010019 h 2123618"/>
                <a:gd name="connsiteX22" fmla="*/ 1319096 w 2104990"/>
                <a:gd name="connsiteY22" fmla="*/ 1833823 h 2123618"/>
                <a:gd name="connsiteX23" fmla="*/ 1258821 w 2104990"/>
                <a:gd name="connsiteY23" fmla="*/ 1857007 h 2123618"/>
                <a:gd name="connsiteX24" fmla="*/ 1177682 w 2104990"/>
                <a:gd name="connsiteY24" fmla="*/ 2123618 h 2123618"/>
                <a:gd name="connsiteX25" fmla="*/ 966719 w 2104990"/>
                <a:gd name="connsiteY25" fmla="*/ 2123618 h 2123618"/>
                <a:gd name="connsiteX26" fmla="*/ 890216 w 2104990"/>
                <a:gd name="connsiteY26" fmla="*/ 1861643 h 2123618"/>
                <a:gd name="connsiteX27" fmla="*/ 825304 w 2104990"/>
                <a:gd name="connsiteY27" fmla="*/ 1836142 h 2123618"/>
                <a:gd name="connsiteX28" fmla="*/ 635206 w 2104990"/>
                <a:gd name="connsiteY28" fmla="*/ 2010019 h 2123618"/>
                <a:gd name="connsiteX29" fmla="*/ 454381 w 2104990"/>
                <a:gd name="connsiteY29" fmla="*/ 1905692 h 2123618"/>
                <a:gd name="connsiteX30" fmla="*/ 510020 w 2104990"/>
                <a:gd name="connsiteY30" fmla="*/ 1659946 h 2123618"/>
                <a:gd name="connsiteX31" fmla="*/ 459018 w 2104990"/>
                <a:gd name="connsiteY31" fmla="*/ 1611261 h 2123618"/>
                <a:gd name="connsiteX32" fmla="*/ 208645 w 2104990"/>
                <a:gd name="connsiteY32" fmla="*/ 1666901 h 2123618"/>
                <a:gd name="connsiteX33" fmla="*/ 102004 w 2104990"/>
                <a:gd name="connsiteY33" fmla="*/ 1486069 h 2123618"/>
                <a:gd name="connsiteX34" fmla="*/ 271238 w 2104990"/>
                <a:gd name="connsiteY34" fmla="*/ 1300600 h 2123618"/>
                <a:gd name="connsiteX35" fmla="*/ 250374 w 2104990"/>
                <a:gd name="connsiteY35" fmla="*/ 1235686 h 2123618"/>
                <a:gd name="connsiteX36" fmla="*/ 0 w 2104990"/>
                <a:gd name="connsiteY36" fmla="*/ 1156862 h 2123618"/>
                <a:gd name="connsiteX37" fmla="*/ 0 w 2104990"/>
                <a:gd name="connsiteY37" fmla="*/ 948210 h 2123618"/>
                <a:gd name="connsiteX38" fmla="*/ 243419 w 2104990"/>
                <a:gd name="connsiteY38" fmla="*/ 871704 h 2123618"/>
                <a:gd name="connsiteX39" fmla="*/ 266601 w 2104990"/>
                <a:gd name="connsiteY39" fmla="*/ 802153 h 2123618"/>
                <a:gd name="connsiteX40" fmla="*/ 102004 w 2104990"/>
                <a:gd name="connsiteY40" fmla="*/ 621321 h 2123618"/>
                <a:gd name="connsiteX41" fmla="*/ 206326 w 2104990"/>
                <a:gd name="connsiteY41" fmla="*/ 440489 h 2123618"/>
                <a:gd name="connsiteX42" fmla="*/ 440472 w 2104990"/>
                <a:gd name="connsiteY42" fmla="*/ 491493 h 2123618"/>
                <a:gd name="connsiteX43" fmla="*/ 491474 w 2104990"/>
                <a:gd name="connsiteY43" fmla="*/ 438170 h 2123618"/>
                <a:gd name="connsiteX44" fmla="*/ 440472 w 2104990"/>
                <a:gd name="connsiteY44" fmla="*/ 199379 h 2123618"/>
                <a:gd name="connsiteX45" fmla="*/ 621297 w 2104990"/>
                <a:gd name="connsiteY45" fmla="*/ 92735 h 2123618"/>
                <a:gd name="connsiteX46" fmla="*/ 797485 w 2104990"/>
                <a:gd name="connsiteY46" fmla="*/ 252701 h 2123618"/>
                <a:gd name="connsiteX47" fmla="*/ 869352 w 2104990"/>
                <a:gd name="connsiteY47" fmla="*/ 231836 h 2123618"/>
                <a:gd name="connsiteX48" fmla="*/ 943536 w 2104990"/>
                <a:gd name="connsiteY48" fmla="*/ 0 h 2123618"/>
                <a:gd name="connsiteX49" fmla="*/ 1060829 w 2104990"/>
                <a:gd name="connsiteY49" fmla="*/ 431391 h 2123618"/>
                <a:gd name="connsiteX50" fmla="*/ 450019 w 2104990"/>
                <a:gd name="connsiteY50" fmla="*/ 1041221 h 2123618"/>
                <a:gd name="connsiteX51" fmla="*/ 1060829 w 2104990"/>
                <a:gd name="connsiteY51" fmla="*/ 1651051 h 2123618"/>
                <a:gd name="connsiteX52" fmla="*/ 1671639 w 2104990"/>
                <a:gd name="connsiteY52" fmla="*/ 1041221 h 2123618"/>
                <a:gd name="connsiteX53" fmla="*/ 1060829 w 2104990"/>
                <a:gd name="connsiteY53" fmla="*/ 431391 h 21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04990" h="2123618">
                  <a:moveTo>
                    <a:pt x="943536" y="0"/>
                  </a:moveTo>
                  <a:cubicBezTo>
                    <a:pt x="943536" y="0"/>
                    <a:pt x="943536" y="0"/>
                    <a:pt x="1154499" y="0"/>
                  </a:cubicBezTo>
                  <a:cubicBezTo>
                    <a:pt x="1154499" y="0"/>
                    <a:pt x="1154499" y="0"/>
                    <a:pt x="1226365" y="227199"/>
                  </a:cubicBezTo>
                  <a:cubicBezTo>
                    <a:pt x="1249548" y="231836"/>
                    <a:pt x="1272731" y="238791"/>
                    <a:pt x="1295913" y="245746"/>
                  </a:cubicBezTo>
                  <a:cubicBezTo>
                    <a:pt x="1295913" y="245746"/>
                    <a:pt x="1295913" y="245746"/>
                    <a:pt x="1486012" y="71869"/>
                  </a:cubicBezTo>
                  <a:cubicBezTo>
                    <a:pt x="1486012" y="71869"/>
                    <a:pt x="1486012" y="71869"/>
                    <a:pt x="1666837" y="176196"/>
                  </a:cubicBezTo>
                  <a:cubicBezTo>
                    <a:pt x="1666837" y="176196"/>
                    <a:pt x="1666837" y="176196"/>
                    <a:pt x="1611198" y="421942"/>
                  </a:cubicBezTo>
                  <a:cubicBezTo>
                    <a:pt x="1629745" y="435852"/>
                    <a:pt x="1645972" y="452080"/>
                    <a:pt x="1662200" y="468309"/>
                  </a:cubicBezTo>
                  <a:cubicBezTo>
                    <a:pt x="1662200" y="468309"/>
                    <a:pt x="1662200" y="468309"/>
                    <a:pt x="1912573" y="412668"/>
                  </a:cubicBezTo>
                  <a:cubicBezTo>
                    <a:pt x="1912573" y="412668"/>
                    <a:pt x="1912573" y="412668"/>
                    <a:pt x="2016896" y="595819"/>
                  </a:cubicBezTo>
                  <a:cubicBezTo>
                    <a:pt x="2016896" y="595819"/>
                    <a:pt x="2016896" y="595819"/>
                    <a:pt x="1845344" y="778969"/>
                  </a:cubicBezTo>
                  <a:cubicBezTo>
                    <a:pt x="1854617" y="802153"/>
                    <a:pt x="1859253" y="823018"/>
                    <a:pt x="1863890" y="846202"/>
                  </a:cubicBezTo>
                  <a:cubicBezTo>
                    <a:pt x="1863890" y="846202"/>
                    <a:pt x="1863890" y="846202"/>
                    <a:pt x="2104990" y="922708"/>
                  </a:cubicBezTo>
                  <a:cubicBezTo>
                    <a:pt x="2104990" y="922708"/>
                    <a:pt x="2104990" y="922708"/>
                    <a:pt x="2104990" y="1133678"/>
                  </a:cubicBezTo>
                  <a:cubicBezTo>
                    <a:pt x="2104990" y="1133678"/>
                    <a:pt x="2104990" y="1133678"/>
                    <a:pt x="1868526" y="1207866"/>
                  </a:cubicBezTo>
                  <a:cubicBezTo>
                    <a:pt x="1866208" y="1231049"/>
                    <a:pt x="1863890" y="1251915"/>
                    <a:pt x="1856935" y="1272780"/>
                  </a:cubicBezTo>
                  <a:cubicBezTo>
                    <a:pt x="1856935" y="1272780"/>
                    <a:pt x="1856935" y="1272780"/>
                    <a:pt x="2040078" y="1472159"/>
                  </a:cubicBezTo>
                  <a:cubicBezTo>
                    <a:pt x="2040078" y="1472159"/>
                    <a:pt x="2040078" y="1472159"/>
                    <a:pt x="1935756" y="1652991"/>
                  </a:cubicBezTo>
                  <a:cubicBezTo>
                    <a:pt x="1935756" y="1652991"/>
                    <a:pt x="1935756" y="1652991"/>
                    <a:pt x="1678428" y="1595032"/>
                  </a:cubicBezTo>
                  <a:cubicBezTo>
                    <a:pt x="1664519" y="1608942"/>
                    <a:pt x="1650609" y="1625171"/>
                    <a:pt x="1634381" y="1641399"/>
                  </a:cubicBezTo>
                  <a:cubicBezTo>
                    <a:pt x="1634381" y="1641399"/>
                    <a:pt x="1634381" y="1641399"/>
                    <a:pt x="1694656" y="1903374"/>
                  </a:cubicBezTo>
                  <a:cubicBezTo>
                    <a:pt x="1694656" y="1903374"/>
                    <a:pt x="1694656" y="1903374"/>
                    <a:pt x="1511513" y="2010019"/>
                  </a:cubicBezTo>
                  <a:cubicBezTo>
                    <a:pt x="1511513" y="2010019"/>
                    <a:pt x="1511513" y="2010019"/>
                    <a:pt x="1319096" y="1833823"/>
                  </a:cubicBezTo>
                  <a:cubicBezTo>
                    <a:pt x="1298232" y="1840778"/>
                    <a:pt x="1279685" y="1852370"/>
                    <a:pt x="1258821" y="1857007"/>
                  </a:cubicBezTo>
                  <a:cubicBezTo>
                    <a:pt x="1258821" y="1857007"/>
                    <a:pt x="1258821" y="1857007"/>
                    <a:pt x="1177682" y="2123618"/>
                  </a:cubicBezTo>
                  <a:cubicBezTo>
                    <a:pt x="1177682" y="2123618"/>
                    <a:pt x="1177682" y="2123618"/>
                    <a:pt x="966719" y="2123618"/>
                  </a:cubicBezTo>
                  <a:cubicBezTo>
                    <a:pt x="966719" y="2123618"/>
                    <a:pt x="966719" y="2123618"/>
                    <a:pt x="890216" y="1861643"/>
                  </a:cubicBezTo>
                  <a:cubicBezTo>
                    <a:pt x="869352" y="1857007"/>
                    <a:pt x="846169" y="1843097"/>
                    <a:pt x="825304" y="1836142"/>
                  </a:cubicBezTo>
                  <a:cubicBezTo>
                    <a:pt x="825304" y="1836142"/>
                    <a:pt x="825304" y="1836142"/>
                    <a:pt x="635206" y="2010019"/>
                  </a:cubicBezTo>
                  <a:cubicBezTo>
                    <a:pt x="635206" y="2010019"/>
                    <a:pt x="635206" y="2010019"/>
                    <a:pt x="454381" y="1905692"/>
                  </a:cubicBezTo>
                  <a:cubicBezTo>
                    <a:pt x="454381" y="1905692"/>
                    <a:pt x="454381" y="1905692"/>
                    <a:pt x="510020" y="1659946"/>
                  </a:cubicBezTo>
                  <a:cubicBezTo>
                    <a:pt x="491474" y="1643718"/>
                    <a:pt x="475246" y="1627489"/>
                    <a:pt x="459018" y="1611261"/>
                  </a:cubicBezTo>
                  <a:cubicBezTo>
                    <a:pt x="459018" y="1611261"/>
                    <a:pt x="459018" y="1611261"/>
                    <a:pt x="208645" y="1666901"/>
                  </a:cubicBezTo>
                  <a:cubicBezTo>
                    <a:pt x="208645" y="1666901"/>
                    <a:pt x="208645" y="1666901"/>
                    <a:pt x="102004" y="1486069"/>
                  </a:cubicBezTo>
                  <a:cubicBezTo>
                    <a:pt x="102004" y="1486069"/>
                    <a:pt x="102004" y="1486069"/>
                    <a:pt x="271238" y="1300600"/>
                  </a:cubicBezTo>
                  <a:cubicBezTo>
                    <a:pt x="264283" y="1279735"/>
                    <a:pt x="255010" y="1256551"/>
                    <a:pt x="250374" y="1235686"/>
                  </a:cubicBezTo>
                  <a:cubicBezTo>
                    <a:pt x="250374" y="1235686"/>
                    <a:pt x="250374" y="1235686"/>
                    <a:pt x="0" y="1156862"/>
                  </a:cubicBezTo>
                  <a:cubicBezTo>
                    <a:pt x="0" y="1156862"/>
                    <a:pt x="0" y="1156862"/>
                    <a:pt x="0" y="948210"/>
                  </a:cubicBezTo>
                  <a:cubicBezTo>
                    <a:pt x="0" y="948210"/>
                    <a:pt x="0" y="948210"/>
                    <a:pt x="243419" y="871704"/>
                  </a:cubicBezTo>
                  <a:cubicBezTo>
                    <a:pt x="248055" y="848520"/>
                    <a:pt x="259647" y="825336"/>
                    <a:pt x="266601" y="802153"/>
                  </a:cubicBezTo>
                  <a:cubicBezTo>
                    <a:pt x="266601" y="802153"/>
                    <a:pt x="266601" y="802153"/>
                    <a:pt x="102004" y="621321"/>
                  </a:cubicBezTo>
                  <a:cubicBezTo>
                    <a:pt x="102004" y="621321"/>
                    <a:pt x="102004" y="621321"/>
                    <a:pt x="206326" y="440489"/>
                  </a:cubicBezTo>
                  <a:cubicBezTo>
                    <a:pt x="206326" y="440489"/>
                    <a:pt x="206326" y="440489"/>
                    <a:pt x="440472" y="491493"/>
                  </a:cubicBezTo>
                  <a:cubicBezTo>
                    <a:pt x="456700" y="472946"/>
                    <a:pt x="472928" y="454399"/>
                    <a:pt x="491474" y="438170"/>
                  </a:cubicBezTo>
                  <a:cubicBezTo>
                    <a:pt x="491474" y="438170"/>
                    <a:pt x="491474" y="438170"/>
                    <a:pt x="440472" y="199379"/>
                  </a:cubicBezTo>
                  <a:cubicBezTo>
                    <a:pt x="440472" y="199379"/>
                    <a:pt x="440472" y="199379"/>
                    <a:pt x="621297" y="92735"/>
                  </a:cubicBezTo>
                  <a:cubicBezTo>
                    <a:pt x="621297" y="92735"/>
                    <a:pt x="621297" y="92735"/>
                    <a:pt x="797485" y="252701"/>
                  </a:cubicBezTo>
                  <a:cubicBezTo>
                    <a:pt x="820668" y="245746"/>
                    <a:pt x="846169" y="238791"/>
                    <a:pt x="869352" y="231836"/>
                  </a:cubicBezTo>
                  <a:cubicBezTo>
                    <a:pt x="869352" y="231836"/>
                    <a:pt x="869352" y="231836"/>
                    <a:pt x="943536" y="0"/>
                  </a:cubicBezTo>
                  <a:close/>
                  <a:moveTo>
                    <a:pt x="1060829" y="431391"/>
                  </a:moveTo>
                  <a:cubicBezTo>
                    <a:pt x="723488" y="431391"/>
                    <a:pt x="450019" y="704421"/>
                    <a:pt x="450019" y="1041221"/>
                  </a:cubicBezTo>
                  <a:cubicBezTo>
                    <a:pt x="450019" y="1378021"/>
                    <a:pt x="723488" y="1651051"/>
                    <a:pt x="1060829" y="1651051"/>
                  </a:cubicBezTo>
                  <a:cubicBezTo>
                    <a:pt x="1398170" y="1651051"/>
                    <a:pt x="1671639" y="1378021"/>
                    <a:pt x="1671639" y="1041221"/>
                  </a:cubicBezTo>
                  <a:cubicBezTo>
                    <a:pt x="1671639" y="704421"/>
                    <a:pt x="1398170" y="431391"/>
                    <a:pt x="1060829" y="431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4D4135D-0B76-4A70-B995-0ED53BAC2786}"/>
              </a:ext>
            </a:extLst>
          </p:cNvPr>
          <p:cNvGrpSpPr/>
          <p:nvPr/>
        </p:nvGrpSpPr>
        <p:grpSpPr>
          <a:xfrm>
            <a:off x="471272" y="3635490"/>
            <a:ext cx="1528757" cy="1528757"/>
            <a:chOff x="7392737" y="6358613"/>
            <a:chExt cx="2405690" cy="2405689"/>
          </a:xfrm>
          <a:effectLst/>
        </p:grpSpPr>
        <p:sp>
          <p:nvSpPr>
            <p:cNvPr id="17" name="Freeform 124">
              <a:extLst>
                <a:ext uri="{FF2B5EF4-FFF2-40B4-BE49-F238E27FC236}">
                  <a16:creationId xmlns="" xmlns:a16="http://schemas.microsoft.com/office/drawing/2014/main" id="{BB4F29D4-C5FD-4EFD-B15D-630A98180C06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7392737" y="6358613"/>
              <a:ext cx="2405689" cy="2405690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E0C106ED-5C10-4F2D-8D86-3A2F4CA35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4106" y="6601563"/>
              <a:ext cx="1902950" cy="1919790"/>
            </a:xfrm>
            <a:custGeom>
              <a:avLst/>
              <a:gdLst>
                <a:gd name="connsiteX0" fmla="*/ 943536 w 2104990"/>
                <a:gd name="connsiteY0" fmla="*/ 0 h 2123618"/>
                <a:gd name="connsiteX1" fmla="*/ 1154499 w 2104990"/>
                <a:gd name="connsiteY1" fmla="*/ 0 h 2123618"/>
                <a:gd name="connsiteX2" fmla="*/ 1226365 w 2104990"/>
                <a:gd name="connsiteY2" fmla="*/ 227199 h 2123618"/>
                <a:gd name="connsiteX3" fmla="*/ 1295913 w 2104990"/>
                <a:gd name="connsiteY3" fmla="*/ 245746 h 2123618"/>
                <a:gd name="connsiteX4" fmla="*/ 1486012 w 2104990"/>
                <a:gd name="connsiteY4" fmla="*/ 71869 h 2123618"/>
                <a:gd name="connsiteX5" fmla="*/ 1666837 w 2104990"/>
                <a:gd name="connsiteY5" fmla="*/ 176196 h 2123618"/>
                <a:gd name="connsiteX6" fmla="*/ 1611198 w 2104990"/>
                <a:gd name="connsiteY6" fmla="*/ 421942 h 2123618"/>
                <a:gd name="connsiteX7" fmla="*/ 1662200 w 2104990"/>
                <a:gd name="connsiteY7" fmla="*/ 468309 h 2123618"/>
                <a:gd name="connsiteX8" fmla="*/ 1912573 w 2104990"/>
                <a:gd name="connsiteY8" fmla="*/ 412668 h 2123618"/>
                <a:gd name="connsiteX9" fmla="*/ 2016896 w 2104990"/>
                <a:gd name="connsiteY9" fmla="*/ 595819 h 2123618"/>
                <a:gd name="connsiteX10" fmla="*/ 1845344 w 2104990"/>
                <a:gd name="connsiteY10" fmla="*/ 778969 h 2123618"/>
                <a:gd name="connsiteX11" fmla="*/ 1863890 w 2104990"/>
                <a:gd name="connsiteY11" fmla="*/ 846202 h 2123618"/>
                <a:gd name="connsiteX12" fmla="*/ 2104990 w 2104990"/>
                <a:gd name="connsiteY12" fmla="*/ 922708 h 2123618"/>
                <a:gd name="connsiteX13" fmla="*/ 2104990 w 2104990"/>
                <a:gd name="connsiteY13" fmla="*/ 1133678 h 2123618"/>
                <a:gd name="connsiteX14" fmla="*/ 1868526 w 2104990"/>
                <a:gd name="connsiteY14" fmla="*/ 1207866 h 2123618"/>
                <a:gd name="connsiteX15" fmla="*/ 1856935 w 2104990"/>
                <a:gd name="connsiteY15" fmla="*/ 1272780 h 2123618"/>
                <a:gd name="connsiteX16" fmla="*/ 2040078 w 2104990"/>
                <a:gd name="connsiteY16" fmla="*/ 1472159 h 2123618"/>
                <a:gd name="connsiteX17" fmla="*/ 1935756 w 2104990"/>
                <a:gd name="connsiteY17" fmla="*/ 1652991 h 2123618"/>
                <a:gd name="connsiteX18" fmla="*/ 1678428 w 2104990"/>
                <a:gd name="connsiteY18" fmla="*/ 1595032 h 2123618"/>
                <a:gd name="connsiteX19" fmla="*/ 1634381 w 2104990"/>
                <a:gd name="connsiteY19" fmla="*/ 1641399 h 2123618"/>
                <a:gd name="connsiteX20" fmla="*/ 1694656 w 2104990"/>
                <a:gd name="connsiteY20" fmla="*/ 1903374 h 2123618"/>
                <a:gd name="connsiteX21" fmla="*/ 1511513 w 2104990"/>
                <a:gd name="connsiteY21" fmla="*/ 2010019 h 2123618"/>
                <a:gd name="connsiteX22" fmla="*/ 1319096 w 2104990"/>
                <a:gd name="connsiteY22" fmla="*/ 1833823 h 2123618"/>
                <a:gd name="connsiteX23" fmla="*/ 1258821 w 2104990"/>
                <a:gd name="connsiteY23" fmla="*/ 1857007 h 2123618"/>
                <a:gd name="connsiteX24" fmla="*/ 1177682 w 2104990"/>
                <a:gd name="connsiteY24" fmla="*/ 2123618 h 2123618"/>
                <a:gd name="connsiteX25" fmla="*/ 966719 w 2104990"/>
                <a:gd name="connsiteY25" fmla="*/ 2123618 h 2123618"/>
                <a:gd name="connsiteX26" fmla="*/ 890216 w 2104990"/>
                <a:gd name="connsiteY26" fmla="*/ 1861643 h 2123618"/>
                <a:gd name="connsiteX27" fmla="*/ 825304 w 2104990"/>
                <a:gd name="connsiteY27" fmla="*/ 1836142 h 2123618"/>
                <a:gd name="connsiteX28" fmla="*/ 635206 w 2104990"/>
                <a:gd name="connsiteY28" fmla="*/ 2010019 h 2123618"/>
                <a:gd name="connsiteX29" fmla="*/ 454381 w 2104990"/>
                <a:gd name="connsiteY29" fmla="*/ 1905692 h 2123618"/>
                <a:gd name="connsiteX30" fmla="*/ 510020 w 2104990"/>
                <a:gd name="connsiteY30" fmla="*/ 1659946 h 2123618"/>
                <a:gd name="connsiteX31" fmla="*/ 459018 w 2104990"/>
                <a:gd name="connsiteY31" fmla="*/ 1611261 h 2123618"/>
                <a:gd name="connsiteX32" fmla="*/ 208645 w 2104990"/>
                <a:gd name="connsiteY32" fmla="*/ 1666901 h 2123618"/>
                <a:gd name="connsiteX33" fmla="*/ 102004 w 2104990"/>
                <a:gd name="connsiteY33" fmla="*/ 1486069 h 2123618"/>
                <a:gd name="connsiteX34" fmla="*/ 271238 w 2104990"/>
                <a:gd name="connsiteY34" fmla="*/ 1300600 h 2123618"/>
                <a:gd name="connsiteX35" fmla="*/ 250374 w 2104990"/>
                <a:gd name="connsiteY35" fmla="*/ 1235686 h 2123618"/>
                <a:gd name="connsiteX36" fmla="*/ 0 w 2104990"/>
                <a:gd name="connsiteY36" fmla="*/ 1156862 h 2123618"/>
                <a:gd name="connsiteX37" fmla="*/ 0 w 2104990"/>
                <a:gd name="connsiteY37" fmla="*/ 948210 h 2123618"/>
                <a:gd name="connsiteX38" fmla="*/ 243419 w 2104990"/>
                <a:gd name="connsiteY38" fmla="*/ 871704 h 2123618"/>
                <a:gd name="connsiteX39" fmla="*/ 266601 w 2104990"/>
                <a:gd name="connsiteY39" fmla="*/ 802153 h 2123618"/>
                <a:gd name="connsiteX40" fmla="*/ 102004 w 2104990"/>
                <a:gd name="connsiteY40" fmla="*/ 621321 h 2123618"/>
                <a:gd name="connsiteX41" fmla="*/ 206326 w 2104990"/>
                <a:gd name="connsiteY41" fmla="*/ 440489 h 2123618"/>
                <a:gd name="connsiteX42" fmla="*/ 440472 w 2104990"/>
                <a:gd name="connsiteY42" fmla="*/ 491493 h 2123618"/>
                <a:gd name="connsiteX43" fmla="*/ 491474 w 2104990"/>
                <a:gd name="connsiteY43" fmla="*/ 438170 h 2123618"/>
                <a:gd name="connsiteX44" fmla="*/ 440472 w 2104990"/>
                <a:gd name="connsiteY44" fmla="*/ 199379 h 2123618"/>
                <a:gd name="connsiteX45" fmla="*/ 621297 w 2104990"/>
                <a:gd name="connsiteY45" fmla="*/ 92735 h 2123618"/>
                <a:gd name="connsiteX46" fmla="*/ 797485 w 2104990"/>
                <a:gd name="connsiteY46" fmla="*/ 252701 h 2123618"/>
                <a:gd name="connsiteX47" fmla="*/ 869352 w 2104990"/>
                <a:gd name="connsiteY47" fmla="*/ 231836 h 2123618"/>
                <a:gd name="connsiteX48" fmla="*/ 943536 w 2104990"/>
                <a:gd name="connsiteY48" fmla="*/ 0 h 2123618"/>
                <a:gd name="connsiteX49" fmla="*/ 1060829 w 2104990"/>
                <a:gd name="connsiteY49" fmla="*/ 431391 h 2123618"/>
                <a:gd name="connsiteX50" fmla="*/ 450019 w 2104990"/>
                <a:gd name="connsiteY50" fmla="*/ 1041221 h 2123618"/>
                <a:gd name="connsiteX51" fmla="*/ 1060829 w 2104990"/>
                <a:gd name="connsiteY51" fmla="*/ 1651051 h 2123618"/>
                <a:gd name="connsiteX52" fmla="*/ 1671639 w 2104990"/>
                <a:gd name="connsiteY52" fmla="*/ 1041221 h 2123618"/>
                <a:gd name="connsiteX53" fmla="*/ 1060829 w 2104990"/>
                <a:gd name="connsiteY53" fmla="*/ 431391 h 21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04990" h="2123618">
                  <a:moveTo>
                    <a:pt x="943536" y="0"/>
                  </a:moveTo>
                  <a:cubicBezTo>
                    <a:pt x="943536" y="0"/>
                    <a:pt x="943536" y="0"/>
                    <a:pt x="1154499" y="0"/>
                  </a:cubicBezTo>
                  <a:cubicBezTo>
                    <a:pt x="1154499" y="0"/>
                    <a:pt x="1154499" y="0"/>
                    <a:pt x="1226365" y="227199"/>
                  </a:cubicBezTo>
                  <a:cubicBezTo>
                    <a:pt x="1249548" y="231836"/>
                    <a:pt x="1272731" y="238791"/>
                    <a:pt x="1295913" y="245746"/>
                  </a:cubicBezTo>
                  <a:cubicBezTo>
                    <a:pt x="1295913" y="245746"/>
                    <a:pt x="1295913" y="245746"/>
                    <a:pt x="1486012" y="71869"/>
                  </a:cubicBezTo>
                  <a:cubicBezTo>
                    <a:pt x="1486012" y="71869"/>
                    <a:pt x="1486012" y="71869"/>
                    <a:pt x="1666837" y="176196"/>
                  </a:cubicBezTo>
                  <a:cubicBezTo>
                    <a:pt x="1666837" y="176196"/>
                    <a:pt x="1666837" y="176196"/>
                    <a:pt x="1611198" y="421942"/>
                  </a:cubicBezTo>
                  <a:cubicBezTo>
                    <a:pt x="1629745" y="435852"/>
                    <a:pt x="1645972" y="452080"/>
                    <a:pt x="1662200" y="468309"/>
                  </a:cubicBezTo>
                  <a:cubicBezTo>
                    <a:pt x="1662200" y="468309"/>
                    <a:pt x="1662200" y="468309"/>
                    <a:pt x="1912573" y="412668"/>
                  </a:cubicBezTo>
                  <a:cubicBezTo>
                    <a:pt x="1912573" y="412668"/>
                    <a:pt x="1912573" y="412668"/>
                    <a:pt x="2016896" y="595819"/>
                  </a:cubicBezTo>
                  <a:cubicBezTo>
                    <a:pt x="2016896" y="595819"/>
                    <a:pt x="2016896" y="595819"/>
                    <a:pt x="1845344" y="778969"/>
                  </a:cubicBezTo>
                  <a:cubicBezTo>
                    <a:pt x="1854617" y="802153"/>
                    <a:pt x="1859253" y="823018"/>
                    <a:pt x="1863890" y="846202"/>
                  </a:cubicBezTo>
                  <a:cubicBezTo>
                    <a:pt x="1863890" y="846202"/>
                    <a:pt x="1863890" y="846202"/>
                    <a:pt x="2104990" y="922708"/>
                  </a:cubicBezTo>
                  <a:cubicBezTo>
                    <a:pt x="2104990" y="922708"/>
                    <a:pt x="2104990" y="922708"/>
                    <a:pt x="2104990" y="1133678"/>
                  </a:cubicBezTo>
                  <a:cubicBezTo>
                    <a:pt x="2104990" y="1133678"/>
                    <a:pt x="2104990" y="1133678"/>
                    <a:pt x="1868526" y="1207866"/>
                  </a:cubicBezTo>
                  <a:cubicBezTo>
                    <a:pt x="1866208" y="1231049"/>
                    <a:pt x="1863890" y="1251915"/>
                    <a:pt x="1856935" y="1272780"/>
                  </a:cubicBezTo>
                  <a:cubicBezTo>
                    <a:pt x="1856935" y="1272780"/>
                    <a:pt x="1856935" y="1272780"/>
                    <a:pt x="2040078" y="1472159"/>
                  </a:cubicBezTo>
                  <a:cubicBezTo>
                    <a:pt x="2040078" y="1472159"/>
                    <a:pt x="2040078" y="1472159"/>
                    <a:pt x="1935756" y="1652991"/>
                  </a:cubicBezTo>
                  <a:cubicBezTo>
                    <a:pt x="1935756" y="1652991"/>
                    <a:pt x="1935756" y="1652991"/>
                    <a:pt x="1678428" y="1595032"/>
                  </a:cubicBezTo>
                  <a:cubicBezTo>
                    <a:pt x="1664519" y="1608942"/>
                    <a:pt x="1650609" y="1625171"/>
                    <a:pt x="1634381" y="1641399"/>
                  </a:cubicBezTo>
                  <a:cubicBezTo>
                    <a:pt x="1634381" y="1641399"/>
                    <a:pt x="1634381" y="1641399"/>
                    <a:pt x="1694656" y="1903374"/>
                  </a:cubicBezTo>
                  <a:cubicBezTo>
                    <a:pt x="1694656" y="1903374"/>
                    <a:pt x="1694656" y="1903374"/>
                    <a:pt x="1511513" y="2010019"/>
                  </a:cubicBezTo>
                  <a:cubicBezTo>
                    <a:pt x="1511513" y="2010019"/>
                    <a:pt x="1511513" y="2010019"/>
                    <a:pt x="1319096" y="1833823"/>
                  </a:cubicBezTo>
                  <a:cubicBezTo>
                    <a:pt x="1298232" y="1840778"/>
                    <a:pt x="1279685" y="1852370"/>
                    <a:pt x="1258821" y="1857007"/>
                  </a:cubicBezTo>
                  <a:cubicBezTo>
                    <a:pt x="1258821" y="1857007"/>
                    <a:pt x="1258821" y="1857007"/>
                    <a:pt x="1177682" y="2123618"/>
                  </a:cubicBezTo>
                  <a:cubicBezTo>
                    <a:pt x="1177682" y="2123618"/>
                    <a:pt x="1177682" y="2123618"/>
                    <a:pt x="966719" y="2123618"/>
                  </a:cubicBezTo>
                  <a:cubicBezTo>
                    <a:pt x="966719" y="2123618"/>
                    <a:pt x="966719" y="2123618"/>
                    <a:pt x="890216" y="1861643"/>
                  </a:cubicBezTo>
                  <a:cubicBezTo>
                    <a:pt x="869352" y="1857007"/>
                    <a:pt x="846169" y="1843097"/>
                    <a:pt x="825304" y="1836142"/>
                  </a:cubicBezTo>
                  <a:cubicBezTo>
                    <a:pt x="825304" y="1836142"/>
                    <a:pt x="825304" y="1836142"/>
                    <a:pt x="635206" y="2010019"/>
                  </a:cubicBezTo>
                  <a:cubicBezTo>
                    <a:pt x="635206" y="2010019"/>
                    <a:pt x="635206" y="2010019"/>
                    <a:pt x="454381" y="1905692"/>
                  </a:cubicBezTo>
                  <a:cubicBezTo>
                    <a:pt x="454381" y="1905692"/>
                    <a:pt x="454381" y="1905692"/>
                    <a:pt x="510020" y="1659946"/>
                  </a:cubicBezTo>
                  <a:cubicBezTo>
                    <a:pt x="491474" y="1643718"/>
                    <a:pt x="475246" y="1627489"/>
                    <a:pt x="459018" y="1611261"/>
                  </a:cubicBezTo>
                  <a:cubicBezTo>
                    <a:pt x="459018" y="1611261"/>
                    <a:pt x="459018" y="1611261"/>
                    <a:pt x="208645" y="1666901"/>
                  </a:cubicBezTo>
                  <a:cubicBezTo>
                    <a:pt x="208645" y="1666901"/>
                    <a:pt x="208645" y="1666901"/>
                    <a:pt x="102004" y="1486069"/>
                  </a:cubicBezTo>
                  <a:cubicBezTo>
                    <a:pt x="102004" y="1486069"/>
                    <a:pt x="102004" y="1486069"/>
                    <a:pt x="271238" y="1300600"/>
                  </a:cubicBezTo>
                  <a:cubicBezTo>
                    <a:pt x="264283" y="1279735"/>
                    <a:pt x="255010" y="1256551"/>
                    <a:pt x="250374" y="1235686"/>
                  </a:cubicBezTo>
                  <a:cubicBezTo>
                    <a:pt x="250374" y="1235686"/>
                    <a:pt x="250374" y="1235686"/>
                    <a:pt x="0" y="1156862"/>
                  </a:cubicBezTo>
                  <a:cubicBezTo>
                    <a:pt x="0" y="1156862"/>
                    <a:pt x="0" y="1156862"/>
                    <a:pt x="0" y="948210"/>
                  </a:cubicBezTo>
                  <a:cubicBezTo>
                    <a:pt x="0" y="948210"/>
                    <a:pt x="0" y="948210"/>
                    <a:pt x="243419" y="871704"/>
                  </a:cubicBezTo>
                  <a:cubicBezTo>
                    <a:pt x="248055" y="848520"/>
                    <a:pt x="259647" y="825336"/>
                    <a:pt x="266601" y="802153"/>
                  </a:cubicBezTo>
                  <a:cubicBezTo>
                    <a:pt x="266601" y="802153"/>
                    <a:pt x="266601" y="802153"/>
                    <a:pt x="102004" y="621321"/>
                  </a:cubicBezTo>
                  <a:cubicBezTo>
                    <a:pt x="102004" y="621321"/>
                    <a:pt x="102004" y="621321"/>
                    <a:pt x="206326" y="440489"/>
                  </a:cubicBezTo>
                  <a:cubicBezTo>
                    <a:pt x="206326" y="440489"/>
                    <a:pt x="206326" y="440489"/>
                    <a:pt x="440472" y="491493"/>
                  </a:cubicBezTo>
                  <a:cubicBezTo>
                    <a:pt x="456700" y="472946"/>
                    <a:pt x="472928" y="454399"/>
                    <a:pt x="491474" y="438170"/>
                  </a:cubicBezTo>
                  <a:cubicBezTo>
                    <a:pt x="491474" y="438170"/>
                    <a:pt x="491474" y="438170"/>
                    <a:pt x="440472" y="199379"/>
                  </a:cubicBezTo>
                  <a:cubicBezTo>
                    <a:pt x="440472" y="199379"/>
                    <a:pt x="440472" y="199379"/>
                    <a:pt x="621297" y="92735"/>
                  </a:cubicBezTo>
                  <a:cubicBezTo>
                    <a:pt x="621297" y="92735"/>
                    <a:pt x="621297" y="92735"/>
                    <a:pt x="797485" y="252701"/>
                  </a:cubicBezTo>
                  <a:cubicBezTo>
                    <a:pt x="820668" y="245746"/>
                    <a:pt x="846169" y="238791"/>
                    <a:pt x="869352" y="231836"/>
                  </a:cubicBezTo>
                  <a:cubicBezTo>
                    <a:pt x="869352" y="231836"/>
                    <a:pt x="869352" y="231836"/>
                    <a:pt x="943536" y="0"/>
                  </a:cubicBezTo>
                  <a:close/>
                  <a:moveTo>
                    <a:pt x="1060829" y="431391"/>
                  </a:moveTo>
                  <a:cubicBezTo>
                    <a:pt x="723488" y="431391"/>
                    <a:pt x="450019" y="704421"/>
                    <a:pt x="450019" y="1041221"/>
                  </a:cubicBezTo>
                  <a:cubicBezTo>
                    <a:pt x="450019" y="1378021"/>
                    <a:pt x="723488" y="1651051"/>
                    <a:pt x="1060829" y="1651051"/>
                  </a:cubicBezTo>
                  <a:cubicBezTo>
                    <a:pt x="1398170" y="1651051"/>
                    <a:pt x="1671639" y="1378021"/>
                    <a:pt x="1671639" y="1041221"/>
                  </a:cubicBezTo>
                  <a:cubicBezTo>
                    <a:pt x="1671639" y="704421"/>
                    <a:pt x="1398170" y="431391"/>
                    <a:pt x="1060829" y="431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79D091C0-D705-4CDF-B038-A82D99905766}"/>
              </a:ext>
            </a:extLst>
          </p:cNvPr>
          <p:cNvGrpSpPr/>
          <p:nvPr/>
        </p:nvGrpSpPr>
        <p:grpSpPr>
          <a:xfrm>
            <a:off x="214191" y="1789400"/>
            <a:ext cx="1785838" cy="1785838"/>
            <a:chOff x="6988188" y="3453561"/>
            <a:chExt cx="2810238" cy="2810238"/>
          </a:xfrm>
          <a:effectLst/>
        </p:grpSpPr>
        <p:sp>
          <p:nvSpPr>
            <p:cNvPr id="25" name="Freeform 108">
              <a:extLst>
                <a:ext uri="{FF2B5EF4-FFF2-40B4-BE49-F238E27FC236}">
                  <a16:creationId xmlns="" xmlns:a16="http://schemas.microsoft.com/office/drawing/2014/main" id="{42CA5FC0-A756-4B90-88F2-4782BE53DE0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988188" y="3453561"/>
              <a:ext cx="2810238" cy="2810238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29280C8D-6C18-4E44-AA72-57AFFD5F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810" y="3796871"/>
              <a:ext cx="2104990" cy="2123619"/>
            </a:xfrm>
            <a:custGeom>
              <a:avLst/>
              <a:gdLst>
                <a:gd name="connsiteX0" fmla="*/ 943536 w 2104990"/>
                <a:gd name="connsiteY0" fmla="*/ 0 h 2123618"/>
                <a:gd name="connsiteX1" fmla="*/ 1154499 w 2104990"/>
                <a:gd name="connsiteY1" fmla="*/ 0 h 2123618"/>
                <a:gd name="connsiteX2" fmla="*/ 1226365 w 2104990"/>
                <a:gd name="connsiteY2" fmla="*/ 227199 h 2123618"/>
                <a:gd name="connsiteX3" fmla="*/ 1295913 w 2104990"/>
                <a:gd name="connsiteY3" fmla="*/ 245746 h 2123618"/>
                <a:gd name="connsiteX4" fmla="*/ 1486012 w 2104990"/>
                <a:gd name="connsiteY4" fmla="*/ 71869 h 2123618"/>
                <a:gd name="connsiteX5" fmla="*/ 1666837 w 2104990"/>
                <a:gd name="connsiteY5" fmla="*/ 176196 h 2123618"/>
                <a:gd name="connsiteX6" fmla="*/ 1611198 w 2104990"/>
                <a:gd name="connsiteY6" fmla="*/ 421942 h 2123618"/>
                <a:gd name="connsiteX7" fmla="*/ 1662200 w 2104990"/>
                <a:gd name="connsiteY7" fmla="*/ 468309 h 2123618"/>
                <a:gd name="connsiteX8" fmla="*/ 1912573 w 2104990"/>
                <a:gd name="connsiteY8" fmla="*/ 412668 h 2123618"/>
                <a:gd name="connsiteX9" fmla="*/ 2016896 w 2104990"/>
                <a:gd name="connsiteY9" fmla="*/ 595819 h 2123618"/>
                <a:gd name="connsiteX10" fmla="*/ 1845344 w 2104990"/>
                <a:gd name="connsiteY10" fmla="*/ 778969 h 2123618"/>
                <a:gd name="connsiteX11" fmla="*/ 1863890 w 2104990"/>
                <a:gd name="connsiteY11" fmla="*/ 846202 h 2123618"/>
                <a:gd name="connsiteX12" fmla="*/ 2104990 w 2104990"/>
                <a:gd name="connsiteY12" fmla="*/ 922708 h 2123618"/>
                <a:gd name="connsiteX13" fmla="*/ 2104990 w 2104990"/>
                <a:gd name="connsiteY13" fmla="*/ 1133678 h 2123618"/>
                <a:gd name="connsiteX14" fmla="*/ 1868526 w 2104990"/>
                <a:gd name="connsiteY14" fmla="*/ 1207866 h 2123618"/>
                <a:gd name="connsiteX15" fmla="*/ 1856935 w 2104990"/>
                <a:gd name="connsiteY15" fmla="*/ 1272780 h 2123618"/>
                <a:gd name="connsiteX16" fmla="*/ 2040078 w 2104990"/>
                <a:gd name="connsiteY16" fmla="*/ 1472159 h 2123618"/>
                <a:gd name="connsiteX17" fmla="*/ 1935756 w 2104990"/>
                <a:gd name="connsiteY17" fmla="*/ 1652991 h 2123618"/>
                <a:gd name="connsiteX18" fmla="*/ 1678428 w 2104990"/>
                <a:gd name="connsiteY18" fmla="*/ 1595032 h 2123618"/>
                <a:gd name="connsiteX19" fmla="*/ 1634381 w 2104990"/>
                <a:gd name="connsiteY19" fmla="*/ 1641399 h 2123618"/>
                <a:gd name="connsiteX20" fmla="*/ 1694656 w 2104990"/>
                <a:gd name="connsiteY20" fmla="*/ 1903374 h 2123618"/>
                <a:gd name="connsiteX21" fmla="*/ 1511513 w 2104990"/>
                <a:gd name="connsiteY21" fmla="*/ 2010019 h 2123618"/>
                <a:gd name="connsiteX22" fmla="*/ 1319096 w 2104990"/>
                <a:gd name="connsiteY22" fmla="*/ 1833823 h 2123618"/>
                <a:gd name="connsiteX23" fmla="*/ 1258821 w 2104990"/>
                <a:gd name="connsiteY23" fmla="*/ 1857007 h 2123618"/>
                <a:gd name="connsiteX24" fmla="*/ 1177682 w 2104990"/>
                <a:gd name="connsiteY24" fmla="*/ 2123618 h 2123618"/>
                <a:gd name="connsiteX25" fmla="*/ 966719 w 2104990"/>
                <a:gd name="connsiteY25" fmla="*/ 2123618 h 2123618"/>
                <a:gd name="connsiteX26" fmla="*/ 890216 w 2104990"/>
                <a:gd name="connsiteY26" fmla="*/ 1861643 h 2123618"/>
                <a:gd name="connsiteX27" fmla="*/ 825304 w 2104990"/>
                <a:gd name="connsiteY27" fmla="*/ 1836142 h 2123618"/>
                <a:gd name="connsiteX28" fmla="*/ 635206 w 2104990"/>
                <a:gd name="connsiteY28" fmla="*/ 2010019 h 2123618"/>
                <a:gd name="connsiteX29" fmla="*/ 454381 w 2104990"/>
                <a:gd name="connsiteY29" fmla="*/ 1905692 h 2123618"/>
                <a:gd name="connsiteX30" fmla="*/ 510020 w 2104990"/>
                <a:gd name="connsiteY30" fmla="*/ 1659946 h 2123618"/>
                <a:gd name="connsiteX31" fmla="*/ 459018 w 2104990"/>
                <a:gd name="connsiteY31" fmla="*/ 1611261 h 2123618"/>
                <a:gd name="connsiteX32" fmla="*/ 208645 w 2104990"/>
                <a:gd name="connsiteY32" fmla="*/ 1666901 h 2123618"/>
                <a:gd name="connsiteX33" fmla="*/ 102004 w 2104990"/>
                <a:gd name="connsiteY33" fmla="*/ 1486069 h 2123618"/>
                <a:gd name="connsiteX34" fmla="*/ 271238 w 2104990"/>
                <a:gd name="connsiteY34" fmla="*/ 1300600 h 2123618"/>
                <a:gd name="connsiteX35" fmla="*/ 250374 w 2104990"/>
                <a:gd name="connsiteY35" fmla="*/ 1235686 h 2123618"/>
                <a:gd name="connsiteX36" fmla="*/ 0 w 2104990"/>
                <a:gd name="connsiteY36" fmla="*/ 1156862 h 2123618"/>
                <a:gd name="connsiteX37" fmla="*/ 0 w 2104990"/>
                <a:gd name="connsiteY37" fmla="*/ 948210 h 2123618"/>
                <a:gd name="connsiteX38" fmla="*/ 243419 w 2104990"/>
                <a:gd name="connsiteY38" fmla="*/ 871704 h 2123618"/>
                <a:gd name="connsiteX39" fmla="*/ 266601 w 2104990"/>
                <a:gd name="connsiteY39" fmla="*/ 802153 h 2123618"/>
                <a:gd name="connsiteX40" fmla="*/ 102004 w 2104990"/>
                <a:gd name="connsiteY40" fmla="*/ 621321 h 2123618"/>
                <a:gd name="connsiteX41" fmla="*/ 206326 w 2104990"/>
                <a:gd name="connsiteY41" fmla="*/ 440489 h 2123618"/>
                <a:gd name="connsiteX42" fmla="*/ 440472 w 2104990"/>
                <a:gd name="connsiteY42" fmla="*/ 491493 h 2123618"/>
                <a:gd name="connsiteX43" fmla="*/ 491474 w 2104990"/>
                <a:gd name="connsiteY43" fmla="*/ 438170 h 2123618"/>
                <a:gd name="connsiteX44" fmla="*/ 440472 w 2104990"/>
                <a:gd name="connsiteY44" fmla="*/ 199379 h 2123618"/>
                <a:gd name="connsiteX45" fmla="*/ 621297 w 2104990"/>
                <a:gd name="connsiteY45" fmla="*/ 92735 h 2123618"/>
                <a:gd name="connsiteX46" fmla="*/ 797485 w 2104990"/>
                <a:gd name="connsiteY46" fmla="*/ 252701 h 2123618"/>
                <a:gd name="connsiteX47" fmla="*/ 869352 w 2104990"/>
                <a:gd name="connsiteY47" fmla="*/ 231836 h 2123618"/>
                <a:gd name="connsiteX48" fmla="*/ 943536 w 2104990"/>
                <a:gd name="connsiteY48" fmla="*/ 0 h 2123618"/>
                <a:gd name="connsiteX49" fmla="*/ 1060829 w 2104990"/>
                <a:gd name="connsiteY49" fmla="*/ 431391 h 2123618"/>
                <a:gd name="connsiteX50" fmla="*/ 450019 w 2104990"/>
                <a:gd name="connsiteY50" fmla="*/ 1041221 h 2123618"/>
                <a:gd name="connsiteX51" fmla="*/ 1060829 w 2104990"/>
                <a:gd name="connsiteY51" fmla="*/ 1651051 h 2123618"/>
                <a:gd name="connsiteX52" fmla="*/ 1671639 w 2104990"/>
                <a:gd name="connsiteY52" fmla="*/ 1041221 h 2123618"/>
                <a:gd name="connsiteX53" fmla="*/ 1060829 w 2104990"/>
                <a:gd name="connsiteY53" fmla="*/ 431391 h 21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04990" h="2123618">
                  <a:moveTo>
                    <a:pt x="943536" y="0"/>
                  </a:moveTo>
                  <a:cubicBezTo>
                    <a:pt x="943536" y="0"/>
                    <a:pt x="943536" y="0"/>
                    <a:pt x="1154499" y="0"/>
                  </a:cubicBezTo>
                  <a:cubicBezTo>
                    <a:pt x="1154499" y="0"/>
                    <a:pt x="1154499" y="0"/>
                    <a:pt x="1226365" y="227199"/>
                  </a:cubicBezTo>
                  <a:cubicBezTo>
                    <a:pt x="1249548" y="231836"/>
                    <a:pt x="1272731" y="238791"/>
                    <a:pt x="1295913" y="245746"/>
                  </a:cubicBezTo>
                  <a:cubicBezTo>
                    <a:pt x="1295913" y="245746"/>
                    <a:pt x="1295913" y="245746"/>
                    <a:pt x="1486012" y="71869"/>
                  </a:cubicBezTo>
                  <a:cubicBezTo>
                    <a:pt x="1486012" y="71869"/>
                    <a:pt x="1486012" y="71869"/>
                    <a:pt x="1666837" y="176196"/>
                  </a:cubicBezTo>
                  <a:cubicBezTo>
                    <a:pt x="1666837" y="176196"/>
                    <a:pt x="1666837" y="176196"/>
                    <a:pt x="1611198" y="421942"/>
                  </a:cubicBezTo>
                  <a:cubicBezTo>
                    <a:pt x="1629745" y="435852"/>
                    <a:pt x="1645972" y="452080"/>
                    <a:pt x="1662200" y="468309"/>
                  </a:cubicBezTo>
                  <a:cubicBezTo>
                    <a:pt x="1662200" y="468309"/>
                    <a:pt x="1662200" y="468309"/>
                    <a:pt x="1912573" y="412668"/>
                  </a:cubicBezTo>
                  <a:cubicBezTo>
                    <a:pt x="1912573" y="412668"/>
                    <a:pt x="1912573" y="412668"/>
                    <a:pt x="2016896" y="595819"/>
                  </a:cubicBezTo>
                  <a:cubicBezTo>
                    <a:pt x="2016896" y="595819"/>
                    <a:pt x="2016896" y="595819"/>
                    <a:pt x="1845344" y="778969"/>
                  </a:cubicBezTo>
                  <a:cubicBezTo>
                    <a:pt x="1854617" y="802153"/>
                    <a:pt x="1859253" y="823018"/>
                    <a:pt x="1863890" y="846202"/>
                  </a:cubicBezTo>
                  <a:cubicBezTo>
                    <a:pt x="1863890" y="846202"/>
                    <a:pt x="1863890" y="846202"/>
                    <a:pt x="2104990" y="922708"/>
                  </a:cubicBezTo>
                  <a:cubicBezTo>
                    <a:pt x="2104990" y="922708"/>
                    <a:pt x="2104990" y="922708"/>
                    <a:pt x="2104990" y="1133678"/>
                  </a:cubicBezTo>
                  <a:cubicBezTo>
                    <a:pt x="2104990" y="1133678"/>
                    <a:pt x="2104990" y="1133678"/>
                    <a:pt x="1868526" y="1207866"/>
                  </a:cubicBezTo>
                  <a:cubicBezTo>
                    <a:pt x="1866208" y="1231049"/>
                    <a:pt x="1863890" y="1251915"/>
                    <a:pt x="1856935" y="1272780"/>
                  </a:cubicBezTo>
                  <a:cubicBezTo>
                    <a:pt x="1856935" y="1272780"/>
                    <a:pt x="1856935" y="1272780"/>
                    <a:pt x="2040078" y="1472159"/>
                  </a:cubicBezTo>
                  <a:cubicBezTo>
                    <a:pt x="2040078" y="1472159"/>
                    <a:pt x="2040078" y="1472159"/>
                    <a:pt x="1935756" y="1652991"/>
                  </a:cubicBezTo>
                  <a:cubicBezTo>
                    <a:pt x="1935756" y="1652991"/>
                    <a:pt x="1935756" y="1652991"/>
                    <a:pt x="1678428" y="1595032"/>
                  </a:cubicBezTo>
                  <a:cubicBezTo>
                    <a:pt x="1664519" y="1608942"/>
                    <a:pt x="1650609" y="1625171"/>
                    <a:pt x="1634381" y="1641399"/>
                  </a:cubicBezTo>
                  <a:cubicBezTo>
                    <a:pt x="1634381" y="1641399"/>
                    <a:pt x="1634381" y="1641399"/>
                    <a:pt x="1694656" y="1903374"/>
                  </a:cubicBezTo>
                  <a:cubicBezTo>
                    <a:pt x="1694656" y="1903374"/>
                    <a:pt x="1694656" y="1903374"/>
                    <a:pt x="1511513" y="2010019"/>
                  </a:cubicBezTo>
                  <a:cubicBezTo>
                    <a:pt x="1511513" y="2010019"/>
                    <a:pt x="1511513" y="2010019"/>
                    <a:pt x="1319096" y="1833823"/>
                  </a:cubicBezTo>
                  <a:cubicBezTo>
                    <a:pt x="1298232" y="1840778"/>
                    <a:pt x="1279685" y="1852370"/>
                    <a:pt x="1258821" y="1857007"/>
                  </a:cubicBezTo>
                  <a:cubicBezTo>
                    <a:pt x="1258821" y="1857007"/>
                    <a:pt x="1258821" y="1857007"/>
                    <a:pt x="1177682" y="2123618"/>
                  </a:cubicBezTo>
                  <a:cubicBezTo>
                    <a:pt x="1177682" y="2123618"/>
                    <a:pt x="1177682" y="2123618"/>
                    <a:pt x="966719" y="2123618"/>
                  </a:cubicBezTo>
                  <a:cubicBezTo>
                    <a:pt x="966719" y="2123618"/>
                    <a:pt x="966719" y="2123618"/>
                    <a:pt x="890216" y="1861643"/>
                  </a:cubicBezTo>
                  <a:cubicBezTo>
                    <a:pt x="869352" y="1857007"/>
                    <a:pt x="846169" y="1843097"/>
                    <a:pt x="825304" y="1836142"/>
                  </a:cubicBezTo>
                  <a:cubicBezTo>
                    <a:pt x="825304" y="1836142"/>
                    <a:pt x="825304" y="1836142"/>
                    <a:pt x="635206" y="2010019"/>
                  </a:cubicBezTo>
                  <a:cubicBezTo>
                    <a:pt x="635206" y="2010019"/>
                    <a:pt x="635206" y="2010019"/>
                    <a:pt x="454381" y="1905692"/>
                  </a:cubicBezTo>
                  <a:cubicBezTo>
                    <a:pt x="454381" y="1905692"/>
                    <a:pt x="454381" y="1905692"/>
                    <a:pt x="510020" y="1659946"/>
                  </a:cubicBezTo>
                  <a:cubicBezTo>
                    <a:pt x="491474" y="1643718"/>
                    <a:pt x="475246" y="1627489"/>
                    <a:pt x="459018" y="1611261"/>
                  </a:cubicBezTo>
                  <a:cubicBezTo>
                    <a:pt x="459018" y="1611261"/>
                    <a:pt x="459018" y="1611261"/>
                    <a:pt x="208645" y="1666901"/>
                  </a:cubicBezTo>
                  <a:cubicBezTo>
                    <a:pt x="208645" y="1666901"/>
                    <a:pt x="208645" y="1666901"/>
                    <a:pt x="102004" y="1486069"/>
                  </a:cubicBezTo>
                  <a:cubicBezTo>
                    <a:pt x="102004" y="1486069"/>
                    <a:pt x="102004" y="1486069"/>
                    <a:pt x="271238" y="1300600"/>
                  </a:cubicBezTo>
                  <a:cubicBezTo>
                    <a:pt x="264283" y="1279735"/>
                    <a:pt x="255010" y="1256551"/>
                    <a:pt x="250374" y="1235686"/>
                  </a:cubicBezTo>
                  <a:cubicBezTo>
                    <a:pt x="250374" y="1235686"/>
                    <a:pt x="250374" y="1235686"/>
                    <a:pt x="0" y="1156862"/>
                  </a:cubicBezTo>
                  <a:cubicBezTo>
                    <a:pt x="0" y="1156862"/>
                    <a:pt x="0" y="1156862"/>
                    <a:pt x="0" y="948210"/>
                  </a:cubicBezTo>
                  <a:cubicBezTo>
                    <a:pt x="0" y="948210"/>
                    <a:pt x="0" y="948210"/>
                    <a:pt x="243419" y="871704"/>
                  </a:cubicBezTo>
                  <a:cubicBezTo>
                    <a:pt x="248055" y="848520"/>
                    <a:pt x="259647" y="825336"/>
                    <a:pt x="266601" y="802153"/>
                  </a:cubicBezTo>
                  <a:cubicBezTo>
                    <a:pt x="266601" y="802153"/>
                    <a:pt x="266601" y="802153"/>
                    <a:pt x="102004" y="621321"/>
                  </a:cubicBezTo>
                  <a:cubicBezTo>
                    <a:pt x="102004" y="621321"/>
                    <a:pt x="102004" y="621321"/>
                    <a:pt x="206326" y="440489"/>
                  </a:cubicBezTo>
                  <a:cubicBezTo>
                    <a:pt x="206326" y="440489"/>
                    <a:pt x="206326" y="440489"/>
                    <a:pt x="440472" y="491493"/>
                  </a:cubicBezTo>
                  <a:cubicBezTo>
                    <a:pt x="456700" y="472946"/>
                    <a:pt x="472928" y="454399"/>
                    <a:pt x="491474" y="438170"/>
                  </a:cubicBezTo>
                  <a:cubicBezTo>
                    <a:pt x="491474" y="438170"/>
                    <a:pt x="491474" y="438170"/>
                    <a:pt x="440472" y="199379"/>
                  </a:cubicBezTo>
                  <a:cubicBezTo>
                    <a:pt x="440472" y="199379"/>
                    <a:pt x="440472" y="199379"/>
                    <a:pt x="621297" y="92735"/>
                  </a:cubicBezTo>
                  <a:cubicBezTo>
                    <a:pt x="621297" y="92735"/>
                    <a:pt x="621297" y="92735"/>
                    <a:pt x="797485" y="252701"/>
                  </a:cubicBezTo>
                  <a:cubicBezTo>
                    <a:pt x="820668" y="245746"/>
                    <a:pt x="846169" y="238791"/>
                    <a:pt x="869352" y="231836"/>
                  </a:cubicBezTo>
                  <a:cubicBezTo>
                    <a:pt x="869352" y="231836"/>
                    <a:pt x="869352" y="231836"/>
                    <a:pt x="943536" y="0"/>
                  </a:cubicBezTo>
                  <a:close/>
                  <a:moveTo>
                    <a:pt x="1060829" y="431391"/>
                  </a:moveTo>
                  <a:cubicBezTo>
                    <a:pt x="723488" y="431391"/>
                    <a:pt x="450019" y="704421"/>
                    <a:pt x="450019" y="1041221"/>
                  </a:cubicBezTo>
                  <a:cubicBezTo>
                    <a:pt x="450019" y="1378021"/>
                    <a:pt x="723488" y="1651051"/>
                    <a:pt x="1060829" y="1651051"/>
                  </a:cubicBezTo>
                  <a:cubicBezTo>
                    <a:pt x="1398170" y="1651051"/>
                    <a:pt x="1671639" y="1378021"/>
                    <a:pt x="1671639" y="1041221"/>
                  </a:cubicBezTo>
                  <a:cubicBezTo>
                    <a:pt x="1671639" y="704421"/>
                    <a:pt x="1398170" y="431391"/>
                    <a:pt x="1060829" y="4313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777F81D8-980F-4F73-B60F-98463ECE9626}"/>
              </a:ext>
            </a:extLst>
          </p:cNvPr>
          <p:cNvGrpSpPr/>
          <p:nvPr/>
        </p:nvGrpSpPr>
        <p:grpSpPr>
          <a:xfrm>
            <a:off x="3951002" y="2415742"/>
            <a:ext cx="4146518" cy="1273379"/>
            <a:chOff x="5564328" y="1486247"/>
            <a:chExt cx="3692848" cy="1273379"/>
          </a:xfrm>
        </p:grpSpPr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962E6AE7-8B73-4806-B011-FF271BCC128B}"/>
                </a:ext>
              </a:extLst>
            </p:cNvPr>
            <p:cNvSpPr/>
            <p:nvPr/>
          </p:nvSpPr>
          <p:spPr>
            <a:xfrm>
              <a:off x="5564328" y="1486247"/>
              <a:ext cx="102494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b="1"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>
                          <a:lumMod val="75000"/>
                        </a:schemeClr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Roboto Black" panose="02000000000000000000" pitchFamily="2" charset="0"/>
                  <a:cs typeface="Segoe UI" panose="020B0502040204020203" pitchFamily="34" charset="0"/>
                </a:rPr>
                <a:t>1.</a:t>
              </a:r>
              <a:endParaRPr lang="en-US" sz="6600" b="1" i="0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Roboto Black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="" xmlns:a16="http://schemas.microsoft.com/office/drawing/2014/main" id="{1BA33495-1F15-4F5E-BE6B-1C018A60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647" y="1514876"/>
              <a:ext cx="2829529" cy="1244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88900">
                <a:defRPr/>
              </a:pPr>
              <a:r>
                <a:rPr lang="en-US" dirty="0" smtClean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chemeClr val="accent1"/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ＭＳ Ｐゴシック" charset="0"/>
                  <a:cs typeface="Segoe UI Light" panose="020B0502040204020203" pitchFamily="34" charset="0"/>
                  <a:sym typeface="Source Sans Pro Bold" charset="0"/>
                </a:rPr>
                <a:t>Review the previous </a:t>
              </a:r>
              <a:r>
                <a:rPr lang="en-US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chemeClr val="accent1"/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ＭＳ Ｐゴシック" charset="0"/>
                  <a:cs typeface="Segoe UI Light" panose="020B0502040204020203" pitchFamily="34" charset="0"/>
                  <a:sym typeface="Source Sans Pro Bold" charset="0"/>
                </a:rPr>
                <a:t>experiences of the leading companies in this field.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  <a:sym typeface="Source Sans Pro Bold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B273A914-134A-40FA-BCCF-E03B9DF5CD08}"/>
              </a:ext>
            </a:extLst>
          </p:cNvPr>
          <p:cNvGrpSpPr/>
          <p:nvPr/>
        </p:nvGrpSpPr>
        <p:grpSpPr>
          <a:xfrm>
            <a:off x="8145577" y="2415742"/>
            <a:ext cx="3822903" cy="1357884"/>
            <a:chOff x="5549813" y="1486247"/>
            <a:chExt cx="3377550" cy="1357884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1BBA5B4E-038E-49AF-AFE2-23CADD3DC491}"/>
                </a:ext>
              </a:extLst>
            </p:cNvPr>
            <p:cNvSpPr/>
            <p:nvPr/>
          </p:nvSpPr>
          <p:spPr>
            <a:xfrm>
              <a:off x="5549813" y="1486247"/>
              <a:ext cx="102494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b="1" dirty="0">
                  <a:gradFill>
                    <a:gsLst>
                      <a:gs pos="100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Roboto Black" panose="02000000000000000000" pitchFamily="2" charset="0"/>
                  <a:cs typeface="Segoe UI" panose="020B0502040204020203" pitchFamily="34" charset="0"/>
                </a:rPr>
                <a:t>2.</a:t>
              </a:r>
              <a:endParaRPr lang="en-US" sz="6600" b="1" i="0" dirty="0">
                <a:gradFill>
                  <a:gsLst>
                    <a:gs pos="100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Roboto Black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9">
              <a:extLst>
                <a:ext uri="{FF2B5EF4-FFF2-40B4-BE49-F238E27FC236}">
                  <a16:creationId xmlns="" xmlns:a16="http://schemas.microsoft.com/office/drawing/2014/main" id="{1A92AADD-2B4D-4424-BAAA-BB7AFFE7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379" y="1545451"/>
              <a:ext cx="2426984" cy="1298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88900">
                <a:defRPr/>
              </a:pPr>
              <a:r>
                <a:rPr lang="en-US" dirty="0">
                  <a:gradFill>
                    <a:gsLst>
                      <a:gs pos="100000">
                        <a:schemeClr val="accent2">
                          <a:lumMod val="75000"/>
                        </a:schemeClr>
                      </a:gs>
                      <a:gs pos="0">
                        <a:schemeClr val="accent2"/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ＭＳ Ｐゴシック" charset="0"/>
                  <a:cs typeface="Segoe UI Light" panose="020B0502040204020203" pitchFamily="34" charset="0"/>
                  <a:sym typeface="Source Sans Pro Bold" charset="0"/>
                </a:rPr>
                <a:t>Get the right and easier way to implement this approach from scratch.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CF215A6A-B4C5-44F0-97A6-35698FFCE2BF}"/>
              </a:ext>
            </a:extLst>
          </p:cNvPr>
          <p:cNvGrpSpPr/>
          <p:nvPr/>
        </p:nvGrpSpPr>
        <p:grpSpPr>
          <a:xfrm>
            <a:off x="4172161" y="4262615"/>
            <a:ext cx="3721919" cy="1219726"/>
            <a:chOff x="5564327" y="1486247"/>
            <a:chExt cx="2926412" cy="1219726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2C022B6C-2C06-4315-A232-7AD872C695FD}"/>
                </a:ext>
              </a:extLst>
            </p:cNvPr>
            <p:cNvSpPr/>
            <p:nvPr/>
          </p:nvSpPr>
          <p:spPr>
            <a:xfrm>
              <a:off x="5564327" y="1486247"/>
              <a:ext cx="81482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b="1" dirty="0">
                  <a:gradFill>
                    <a:gsLst>
                      <a:gs pos="100000">
                        <a:schemeClr val="accent3"/>
                      </a:gs>
                      <a:gs pos="0">
                        <a:schemeClr val="accent3">
                          <a:lumMod val="75000"/>
                        </a:schemeClr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Roboto Black" panose="02000000000000000000" pitchFamily="2" charset="0"/>
                  <a:cs typeface="Segoe UI" panose="020B0502040204020203" pitchFamily="34" charset="0"/>
                </a:rPr>
                <a:t>3.</a:t>
              </a:r>
              <a:endParaRPr lang="en-US" sz="6600" b="1" i="0" dirty="0">
                <a:gradFill>
                  <a:gsLst>
                    <a:gs pos="100000">
                      <a:schemeClr val="accent3"/>
                    </a:gs>
                    <a:gs pos="0">
                      <a:schemeClr val="accent3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Roboto Black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9">
              <a:extLst>
                <a:ext uri="{FF2B5EF4-FFF2-40B4-BE49-F238E27FC236}">
                  <a16:creationId xmlns="" xmlns:a16="http://schemas.microsoft.com/office/drawing/2014/main" id="{4D5B45E7-42B4-423E-ACA1-AB24EEE4F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149" y="1545450"/>
              <a:ext cx="2111590" cy="1160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88900">
                <a:defRPr/>
              </a:pPr>
              <a:r>
                <a:rPr lang="en-US" dirty="0" smtClean="0">
                  <a:gradFill>
                    <a:gsLst>
                      <a:gs pos="100000">
                        <a:schemeClr val="accent3">
                          <a:lumMod val="75000"/>
                        </a:schemeClr>
                      </a:gs>
                      <a:gs pos="0">
                        <a:schemeClr val="accent3"/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ＭＳ Ｐゴシック" charset="0"/>
                  <a:cs typeface="Segoe UI Light" panose="020B0502040204020203" pitchFamily="34" charset="0"/>
                  <a:sym typeface="Source Sans Pro Bold" charset="0"/>
                </a:rPr>
                <a:t>Select machine learning models can fit with this project.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  <a:sym typeface="Source Sans Pro Bold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F3C61B41-1A48-4177-8A58-2100BDFDDFF0}"/>
              </a:ext>
            </a:extLst>
          </p:cNvPr>
          <p:cNvGrpSpPr/>
          <p:nvPr/>
        </p:nvGrpSpPr>
        <p:grpSpPr>
          <a:xfrm>
            <a:off x="8210381" y="4279122"/>
            <a:ext cx="3910499" cy="1853406"/>
            <a:chOff x="5549813" y="1486247"/>
            <a:chExt cx="2940925" cy="1329900"/>
          </a:xfrm>
        </p:grpSpPr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0527FEEC-A56B-4F80-B864-7D0310CBD776}"/>
                </a:ext>
              </a:extLst>
            </p:cNvPr>
            <p:cNvSpPr/>
            <p:nvPr/>
          </p:nvSpPr>
          <p:spPr>
            <a:xfrm>
              <a:off x="5549813" y="1486247"/>
              <a:ext cx="102494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b="1" dirty="0">
                  <a:gradFill>
                    <a:gsLst>
                      <a:gs pos="100000">
                        <a:schemeClr val="accent4"/>
                      </a:gs>
                      <a:gs pos="0">
                        <a:schemeClr val="accent4">
                          <a:lumMod val="75000"/>
                        </a:schemeClr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Roboto Black" panose="02000000000000000000" pitchFamily="2" charset="0"/>
                  <a:cs typeface="Segoe UI" panose="020B0502040204020203" pitchFamily="34" charset="0"/>
                </a:rPr>
                <a:t>4.</a:t>
              </a:r>
              <a:endParaRPr lang="en-US" sz="6600" b="1" i="0" dirty="0">
                <a:gradFill>
                  <a:gsLst>
                    <a:gs pos="100000">
                      <a:schemeClr val="accent4"/>
                    </a:gs>
                    <a:gs pos="0">
                      <a:schemeClr val="accent4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Roboto Black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59" name="Rectangle 9">
              <a:extLst>
                <a:ext uri="{FF2B5EF4-FFF2-40B4-BE49-F238E27FC236}">
                  <a16:creationId xmlns="" xmlns:a16="http://schemas.microsoft.com/office/drawing/2014/main" id="{59F0F2FE-584E-4FC6-A932-B87C097C3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380" y="1545451"/>
              <a:ext cx="1990358" cy="1270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88900">
                <a:defRPr/>
              </a:pPr>
              <a:r>
                <a:rPr lang="en-US" dirty="0">
                  <a:gradFill>
                    <a:gsLst>
                      <a:gs pos="100000">
                        <a:schemeClr val="accent4">
                          <a:lumMod val="75000"/>
                        </a:schemeClr>
                      </a:gs>
                      <a:gs pos="0">
                        <a:schemeClr val="accent4"/>
                      </a:gs>
                    </a:gsLst>
                    <a:lin ang="2700000" scaled="1"/>
                  </a:gradFill>
                  <a:latin typeface="Noto Sans JP Black" panose="020B0A00000000000000" pitchFamily="34" charset="-128"/>
                  <a:ea typeface="ＭＳ Ｐゴシック" charset="0"/>
                  <a:cs typeface="Segoe UI Light" panose="020B0502040204020203" pitchFamily="34" charset="0"/>
                  <a:sym typeface="Source Sans Pro Bold" charset="0"/>
                </a:rPr>
                <a:t>Deliver the project as a very light version, then improve it in the future during data expanding.</a:t>
              </a:r>
            </a:p>
          </p:txBody>
        </p:sp>
      </p:grp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2220DDF7-EC20-48BF-A16E-BC5507B2DDC6}"/>
              </a:ext>
            </a:extLst>
          </p:cNvPr>
          <p:cNvSpPr txBox="1">
            <a:spLocks/>
          </p:cNvSpPr>
          <p:nvPr/>
        </p:nvSpPr>
        <p:spPr>
          <a:xfrm>
            <a:off x="3317407" y="756590"/>
            <a:ext cx="5424037" cy="72263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</a:rPr>
              <a:t>Project</a:t>
            </a:r>
            <a:r>
              <a:rPr lang="en-US" dirty="0" smtClean="0">
                <a:latin typeface="Noto Sans JP Black" panose="020B0A00000000000000" pitchFamily="34" charset="-128"/>
              </a:rPr>
              <a:t> Plan</a:t>
            </a:r>
            <a:endParaRPr lang="id-ID" dirty="0">
              <a:latin typeface="Noto Sans JP Black" panose="020B0A00000000000000" pitchFamily="34" charset="-128"/>
            </a:endParaRPr>
          </a:p>
        </p:txBody>
      </p:sp>
      <p:sp>
        <p:nvSpPr>
          <p:cNvPr id="62" name="مستطيل 61"/>
          <p:cNvSpPr/>
          <p:nvPr/>
        </p:nvSpPr>
        <p:spPr>
          <a:xfrm>
            <a:off x="213360" y="6109488"/>
            <a:ext cx="11592560" cy="64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8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decel="10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decel="10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: Shape 31">
            <a:extLst>
              <a:ext uri="{FF2B5EF4-FFF2-40B4-BE49-F238E27FC236}">
                <a16:creationId xmlns="" xmlns:a16="http://schemas.microsoft.com/office/drawing/2014/main" id="{12B2F01C-8B05-4963-B769-4DC930E7A6A0}"/>
              </a:ext>
            </a:extLst>
          </p:cNvPr>
          <p:cNvSpPr/>
          <p:nvPr/>
        </p:nvSpPr>
        <p:spPr>
          <a:xfrm>
            <a:off x="123889" y="9093"/>
            <a:ext cx="11956351" cy="6230285"/>
          </a:xfrm>
          <a:custGeom>
            <a:avLst/>
            <a:gdLst>
              <a:gd name="connsiteX0" fmla="*/ 0 w 1525539"/>
              <a:gd name="connsiteY0" fmla="*/ 0 h 760240"/>
              <a:gd name="connsiteX1" fmla="*/ 1525539 w 1525539"/>
              <a:gd name="connsiteY1" fmla="*/ 0 h 760240"/>
              <a:gd name="connsiteX2" fmla="*/ 1510320 w 1525539"/>
              <a:gd name="connsiteY2" fmla="*/ 150969 h 760240"/>
              <a:gd name="connsiteX3" fmla="*/ 762769 w 1525539"/>
              <a:gd name="connsiteY3" fmla="*/ 760240 h 760240"/>
              <a:gd name="connsiteX4" fmla="*/ 15219 w 1525539"/>
              <a:gd name="connsiteY4" fmla="*/ 150969 h 7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5539" h="760240">
                <a:moveTo>
                  <a:pt x="0" y="0"/>
                </a:moveTo>
                <a:lnTo>
                  <a:pt x="1525539" y="0"/>
                </a:lnTo>
                <a:lnTo>
                  <a:pt x="1510320" y="150969"/>
                </a:lnTo>
                <a:cubicBezTo>
                  <a:pt x="1439168" y="498680"/>
                  <a:pt x="1131514" y="760240"/>
                  <a:pt x="762769" y="760240"/>
                </a:cubicBezTo>
                <a:cubicBezTo>
                  <a:pt x="394024" y="760240"/>
                  <a:pt x="86371" y="498680"/>
                  <a:pt x="15219" y="15096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5000"/>
                </a:schemeClr>
              </a:gs>
              <a:gs pos="0">
                <a:schemeClr val="accent1">
                  <a:lumMod val="75000"/>
                  <a:alpha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3" name="مستطيل 152"/>
          <p:cNvSpPr/>
          <p:nvPr/>
        </p:nvSpPr>
        <p:spPr>
          <a:xfrm>
            <a:off x="213360" y="6109488"/>
            <a:ext cx="11592560" cy="64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8" name="Arc 117"/>
          <p:cNvSpPr/>
          <p:nvPr/>
        </p:nvSpPr>
        <p:spPr>
          <a:xfrm>
            <a:off x="7242951" y="1435149"/>
            <a:ext cx="6380869" cy="6380869"/>
          </a:xfrm>
          <a:prstGeom prst="arc">
            <a:avLst>
              <a:gd name="adj1" fmla="val 9943633"/>
              <a:gd name="adj2" fmla="val 17900128"/>
            </a:avLst>
          </a:prstGeom>
          <a:ln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grpSp>
        <p:nvGrpSpPr>
          <p:cNvPr id="3" name="Group 2"/>
          <p:cNvGrpSpPr/>
          <p:nvPr/>
        </p:nvGrpSpPr>
        <p:grpSpPr>
          <a:xfrm>
            <a:off x="7958693" y="2343279"/>
            <a:ext cx="4521399" cy="4656444"/>
            <a:chOff x="6719094" y="3660775"/>
            <a:chExt cx="5200885" cy="5356225"/>
          </a:xfrm>
        </p:grpSpPr>
        <p:grpSp>
          <p:nvGrpSpPr>
            <p:cNvPr id="4" name="Group 3"/>
            <p:cNvGrpSpPr/>
            <p:nvPr/>
          </p:nvGrpSpPr>
          <p:grpSpPr>
            <a:xfrm>
              <a:off x="6719094" y="4826000"/>
              <a:ext cx="779463" cy="779463"/>
              <a:chOff x="6423026" y="4826000"/>
              <a:chExt cx="779463" cy="779463"/>
            </a:xfrm>
          </p:grpSpPr>
          <p:sp>
            <p:nvSpPr>
              <p:cNvPr id="110" name="Freeform 17"/>
              <p:cNvSpPr>
                <a:spLocks/>
              </p:cNvSpPr>
              <p:nvPr/>
            </p:nvSpPr>
            <p:spPr bwMode="auto">
              <a:xfrm>
                <a:off x="6423026" y="4826000"/>
                <a:ext cx="779463" cy="779463"/>
              </a:xfrm>
              <a:custGeom>
                <a:avLst/>
                <a:gdLst>
                  <a:gd name="T0" fmla="*/ 224 w 287"/>
                  <a:gd name="T1" fmla="*/ 44 h 287"/>
                  <a:gd name="T2" fmla="*/ 243 w 287"/>
                  <a:gd name="T3" fmla="*/ 224 h 287"/>
                  <a:gd name="T4" fmla="*/ 63 w 287"/>
                  <a:gd name="T5" fmla="*/ 242 h 287"/>
                  <a:gd name="T6" fmla="*/ 45 w 287"/>
                  <a:gd name="T7" fmla="*/ 63 h 287"/>
                  <a:gd name="T8" fmla="*/ 224 w 287"/>
                  <a:gd name="T9" fmla="*/ 4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7" h="287">
                    <a:moveTo>
                      <a:pt x="224" y="44"/>
                    </a:moveTo>
                    <a:cubicBezTo>
                      <a:pt x="279" y="89"/>
                      <a:pt x="287" y="169"/>
                      <a:pt x="243" y="224"/>
                    </a:cubicBezTo>
                    <a:cubicBezTo>
                      <a:pt x="198" y="279"/>
                      <a:pt x="118" y="287"/>
                      <a:pt x="63" y="242"/>
                    </a:cubicBezTo>
                    <a:cubicBezTo>
                      <a:pt x="9" y="198"/>
                      <a:pt x="0" y="118"/>
                      <a:pt x="45" y="63"/>
                    </a:cubicBezTo>
                    <a:cubicBezTo>
                      <a:pt x="89" y="8"/>
                      <a:pt x="169" y="0"/>
                      <a:pt x="224" y="4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11" name="Freeform 18"/>
              <p:cNvSpPr>
                <a:spLocks/>
              </p:cNvSpPr>
              <p:nvPr/>
            </p:nvSpPr>
            <p:spPr bwMode="auto">
              <a:xfrm>
                <a:off x="6904039" y="4872038"/>
                <a:ext cx="184150" cy="206375"/>
              </a:xfrm>
              <a:custGeom>
                <a:avLst/>
                <a:gdLst>
                  <a:gd name="T0" fmla="*/ 57 w 68"/>
                  <a:gd name="T1" fmla="*/ 3 h 76"/>
                  <a:gd name="T2" fmla="*/ 63 w 68"/>
                  <a:gd name="T3" fmla="*/ 8 h 76"/>
                  <a:gd name="T4" fmla="*/ 65 w 68"/>
                  <a:gd name="T5" fmla="*/ 23 h 76"/>
                  <a:gd name="T6" fmla="*/ 25 w 68"/>
                  <a:gd name="T7" fmla="*/ 71 h 76"/>
                  <a:gd name="T8" fmla="*/ 11 w 68"/>
                  <a:gd name="T9" fmla="*/ 73 h 76"/>
                  <a:gd name="T10" fmla="*/ 5 w 68"/>
                  <a:gd name="T11" fmla="*/ 67 h 76"/>
                  <a:gd name="T12" fmla="*/ 3 w 68"/>
                  <a:gd name="T13" fmla="*/ 53 h 76"/>
                  <a:gd name="T14" fmla="*/ 43 w 68"/>
                  <a:gd name="T15" fmla="*/ 5 h 76"/>
                  <a:gd name="T16" fmla="*/ 57 w 68"/>
                  <a:gd name="T17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76">
                    <a:moveTo>
                      <a:pt x="57" y="3"/>
                    </a:moveTo>
                    <a:cubicBezTo>
                      <a:pt x="63" y="8"/>
                      <a:pt x="63" y="8"/>
                      <a:pt x="63" y="8"/>
                    </a:cubicBezTo>
                    <a:cubicBezTo>
                      <a:pt x="68" y="12"/>
                      <a:pt x="68" y="18"/>
                      <a:pt x="65" y="23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2" y="75"/>
                      <a:pt x="16" y="76"/>
                      <a:pt x="11" y="73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4"/>
                      <a:pt x="0" y="57"/>
                      <a:pt x="3" y="53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6" y="0"/>
                      <a:pt x="52" y="0"/>
                      <a:pt x="57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12" name="Freeform 19"/>
              <p:cNvSpPr>
                <a:spLocks/>
              </p:cNvSpPr>
              <p:nvPr/>
            </p:nvSpPr>
            <p:spPr bwMode="auto">
              <a:xfrm>
                <a:off x="6507164" y="4906963"/>
                <a:ext cx="614363" cy="614363"/>
              </a:xfrm>
              <a:custGeom>
                <a:avLst/>
                <a:gdLst>
                  <a:gd name="T0" fmla="*/ 176 w 226"/>
                  <a:gd name="T1" fmla="*/ 35 h 226"/>
                  <a:gd name="T2" fmla="*/ 191 w 226"/>
                  <a:gd name="T3" fmla="*/ 177 h 226"/>
                  <a:gd name="T4" fmla="*/ 49 w 226"/>
                  <a:gd name="T5" fmla="*/ 191 h 226"/>
                  <a:gd name="T6" fmla="*/ 35 w 226"/>
                  <a:gd name="T7" fmla="*/ 50 h 226"/>
                  <a:gd name="T8" fmla="*/ 176 w 226"/>
                  <a:gd name="T9" fmla="*/ 3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26">
                    <a:moveTo>
                      <a:pt x="176" y="35"/>
                    </a:moveTo>
                    <a:cubicBezTo>
                      <a:pt x="219" y="70"/>
                      <a:pt x="226" y="134"/>
                      <a:pt x="191" y="177"/>
                    </a:cubicBezTo>
                    <a:cubicBezTo>
                      <a:pt x="156" y="220"/>
                      <a:pt x="92" y="226"/>
                      <a:pt x="49" y="191"/>
                    </a:cubicBezTo>
                    <a:cubicBezTo>
                      <a:pt x="6" y="156"/>
                      <a:pt x="0" y="93"/>
                      <a:pt x="35" y="50"/>
                    </a:cubicBezTo>
                    <a:cubicBezTo>
                      <a:pt x="70" y="7"/>
                      <a:pt x="133" y="0"/>
                      <a:pt x="176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13" name="Freeform 20"/>
              <p:cNvSpPr>
                <a:spLocks/>
              </p:cNvSpPr>
              <p:nvPr/>
            </p:nvSpPr>
            <p:spPr bwMode="auto">
              <a:xfrm>
                <a:off x="6537326" y="4940300"/>
                <a:ext cx="550863" cy="550863"/>
              </a:xfrm>
              <a:custGeom>
                <a:avLst/>
                <a:gdLst>
                  <a:gd name="T0" fmla="*/ 159 w 203"/>
                  <a:gd name="T1" fmla="*/ 31 h 203"/>
                  <a:gd name="T2" fmla="*/ 172 w 203"/>
                  <a:gd name="T3" fmla="*/ 158 h 203"/>
                  <a:gd name="T4" fmla="*/ 45 w 203"/>
                  <a:gd name="T5" fmla="*/ 172 h 203"/>
                  <a:gd name="T6" fmla="*/ 31 w 203"/>
                  <a:gd name="T7" fmla="*/ 44 h 203"/>
                  <a:gd name="T8" fmla="*/ 159 w 203"/>
                  <a:gd name="T9" fmla="*/ 3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03">
                    <a:moveTo>
                      <a:pt x="159" y="31"/>
                    </a:moveTo>
                    <a:cubicBezTo>
                      <a:pt x="198" y="63"/>
                      <a:pt x="203" y="120"/>
                      <a:pt x="172" y="158"/>
                    </a:cubicBezTo>
                    <a:cubicBezTo>
                      <a:pt x="140" y="197"/>
                      <a:pt x="83" y="203"/>
                      <a:pt x="45" y="172"/>
                    </a:cubicBezTo>
                    <a:cubicBezTo>
                      <a:pt x="6" y="140"/>
                      <a:pt x="0" y="83"/>
                      <a:pt x="31" y="44"/>
                    </a:cubicBezTo>
                    <a:cubicBezTo>
                      <a:pt x="63" y="6"/>
                      <a:pt x="120" y="0"/>
                      <a:pt x="159" y="3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14" name="Freeform 21"/>
              <p:cNvSpPr>
                <a:spLocks/>
              </p:cNvSpPr>
              <p:nvPr/>
            </p:nvSpPr>
            <p:spPr bwMode="auto">
              <a:xfrm>
                <a:off x="6578601" y="4979988"/>
                <a:ext cx="469900" cy="469900"/>
              </a:xfrm>
              <a:custGeom>
                <a:avLst/>
                <a:gdLst>
                  <a:gd name="T0" fmla="*/ 135 w 173"/>
                  <a:gd name="T1" fmla="*/ 27 h 173"/>
                  <a:gd name="T2" fmla="*/ 146 w 173"/>
                  <a:gd name="T3" fmla="*/ 135 h 173"/>
                  <a:gd name="T4" fmla="*/ 38 w 173"/>
                  <a:gd name="T5" fmla="*/ 146 h 173"/>
                  <a:gd name="T6" fmla="*/ 27 w 173"/>
                  <a:gd name="T7" fmla="*/ 38 h 173"/>
                  <a:gd name="T8" fmla="*/ 135 w 173"/>
                  <a:gd name="T9" fmla="*/ 27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73">
                    <a:moveTo>
                      <a:pt x="135" y="27"/>
                    </a:moveTo>
                    <a:cubicBezTo>
                      <a:pt x="168" y="53"/>
                      <a:pt x="173" y="102"/>
                      <a:pt x="146" y="135"/>
                    </a:cubicBezTo>
                    <a:cubicBezTo>
                      <a:pt x="120" y="168"/>
                      <a:pt x="71" y="173"/>
                      <a:pt x="38" y="146"/>
                    </a:cubicBezTo>
                    <a:cubicBezTo>
                      <a:pt x="5" y="119"/>
                      <a:pt x="0" y="71"/>
                      <a:pt x="27" y="38"/>
                    </a:cubicBezTo>
                    <a:cubicBezTo>
                      <a:pt x="54" y="5"/>
                      <a:pt x="102" y="0"/>
                      <a:pt x="135" y="27"/>
                    </a:cubicBezTo>
                    <a:close/>
                  </a:path>
                </a:pathLst>
              </a:custGeom>
              <a:solidFill>
                <a:srgbClr val="8867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15" name="Freeform 22"/>
              <p:cNvSpPr>
                <a:spLocks/>
              </p:cNvSpPr>
              <p:nvPr/>
            </p:nvSpPr>
            <p:spPr bwMode="auto">
              <a:xfrm>
                <a:off x="6643689" y="5046663"/>
                <a:ext cx="339725" cy="338138"/>
              </a:xfrm>
              <a:custGeom>
                <a:avLst/>
                <a:gdLst>
                  <a:gd name="T0" fmla="*/ 98 w 125"/>
                  <a:gd name="T1" fmla="*/ 19 h 125"/>
                  <a:gd name="T2" fmla="*/ 106 w 125"/>
                  <a:gd name="T3" fmla="*/ 97 h 125"/>
                  <a:gd name="T4" fmla="*/ 28 w 125"/>
                  <a:gd name="T5" fmla="*/ 106 h 125"/>
                  <a:gd name="T6" fmla="*/ 20 w 125"/>
                  <a:gd name="T7" fmla="*/ 27 h 125"/>
                  <a:gd name="T8" fmla="*/ 98 w 125"/>
                  <a:gd name="T9" fmla="*/ 1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8" y="19"/>
                    </a:moveTo>
                    <a:cubicBezTo>
                      <a:pt x="122" y="39"/>
                      <a:pt x="125" y="74"/>
                      <a:pt x="106" y="97"/>
                    </a:cubicBezTo>
                    <a:cubicBezTo>
                      <a:pt x="86" y="121"/>
                      <a:pt x="51" y="125"/>
                      <a:pt x="28" y="106"/>
                    </a:cubicBezTo>
                    <a:cubicBezTo>
                      <a:pt x="4" y="86"/>
                      <a:pt x="0" y="51"/>
                      <a:pt x="20" y="27"/>
                    </a:cubicBezTo>
                    <a:cubicBezTo>
                      <a:pt x="39" y="4"/>
                      <a:pt x="74" y="0"/>
                      <a:pt x="98" y="19"/>
                    </a:cubicBezTo>
                    <a:close/>
                  </a:path>
                </a:pathLst>
              </a:custGeom>
              <a:solidFill>
                <a:srgbClr val="694F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16" name="Freeform 23"/>
              <p:cNvSpPr>
                <a:spLocks/>
              </p:cNvSpPr>
              <p:nvPr/>
            </p:nvSpPr>
            <p:spPr bwMode="auto">
              <a:xfrm>
                <a:off x="6632576" y="5216525"/>
                <a:ext cx="366713" cy="206375"/>
              </a:xfrm>
              <a:custGeom>
                <a:avLst/>
                <a:gdLst>
                  <a:gd name="T0" fmla="*/ 135 w 135"/>
                  <a:gd name="T1" fmla="*/ 0 h 76"/>
                  <a:gd name="T2" fmla="*/ 120 w 135"/>
                  <a:gd name="T3" fmla="*/ 43 h 76"/>
                  <a:gd name="T4" fmla="*/ 24 w 135"/>
                  <a:gd name="T5" fmla="*/ 53 h 76"/>
                  <a:gd name="T6" fmla="*/ 0 w 135"/>
                  <a:gd name="T7" fmla="*/ 14 h 76"/>
                  <a:gd name="T8" fmla="*/ 22 w 135"/>
                  <a:gd name="T9" fmla="*/ 47 h 76"/>
                  <a:gd name="T10" fmla="*/ 120 w 135"/>
                  <a:gd name="T11" fmla="*/ 37 h 76"/>
                  <a:gd name="T12" fmla="*/ 135 w 135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76">
                    <a:moveTo>
                      <a:pt x="135" y="0"/>
                    </a:moveTo>
                    <a:cubicBezTo>
                      <a:pt x="135" y="15"/>
                      <a:pt x="130" y="30"/>
                      <a:pt x="120" y="43"/>
                    </a:cubicBezTo>
                    <a:cubicBezTo>
                      <a:pt x="96" y="72"/>
                      <a:pt x="53" y="76"/>
                      <a:pt x="24" y="53"/>
                    </a:cubicBezTo>
                    <a:cubicBezTo>
                      <a:pt x="11" y="42"/>
                      <a:pt x="3" y="29"/>
                      <a:pt x="0" y="14"/>
                    </a:cubicBezTo>
                    <a:cubicBezTo>
                      <a:pt x="4" y="27"/>
                      <a:pt x="11" y="38"/>
                      <a:pt x="22" y="47"/>
                    </a:cubicBezTo>
                    <a:cubicBezTo>
                      <a:pt x="52" y="71"/>
                      <a:pt x="96" y="66"/>
                      <a:pt x="120" y="37"/>
                    </a:cubicBezTo>
                    <a:cubicBezTo>
                      <a:pt x="129" y="26"/>
                      <a:pt x="134" y="13"/>
                      <a:pt x="135" y="0"/>
                    </a:cubicBezTo>
                    <a:close/>
                  </a:path>
                </a:pathLst>
              </a:custGeom>
              <a:solidFill>
                <a:srgbClr val="BD9D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610166" y="3660775"/>
              <a:ext cx="1728788" cy="1879600"/>
              <a:chOff x="9032876" y="3660775"/>
              <a:chExt cx="1728788" cy="1879600"/>
            </a:xfrm>
          </p:grpSpPr>
          <p:sp>
            <p:nvSpPr>
              <p:cNvPr id="75" name="Freeform 24"/>
              <p:cNvSpPr>
                <a:spLocks noEditPoints="1"/>
              </p:cNvSpPr>
              <p:nvPr/>
            </p:nvSpPr>
            <p:spPr bwMode="auto">
              <a:xfrm>
                <a:off x="9036051" y="3660775"/>
                <a:ext cx="1725613" cy="1879600"/>
              </a:xfrm>
              <a:custGeom>
                <a:avLst/>
                <a:gdLst>
                  <a:gd name="T0" fmla="*/ 295 w 635"/>
                  <a:gd name="T1" fmla="*/ 692 h 692"/>
                  <a:gd name="T2" fmla="*/ 293 w 635"/>
                  <a:gd name="T3" fmla="*/ 655 h 692"/>
                  <a:gd name="T4" fmla="*/ 267 w 635"/>
                  <a:gd name="T5" fmla="*/ 44 h 692"/>
                  <a:gd name="T6" fmla="*/ 280 w 635"/>
                  <a:gd name="T7" fmla="*/ 634 h 692"/>
                  <a:gd name="T8" fmla="*/ 267 w 635"/>
                  <a:gd name="T9" fmla="*/ 646 h 692"/>
                  <a:gd name="T10" fmla="*/ 275 w 635"/>
                  <a:gd name="T11" fmla="*/ 618 h 692"/>
                  <a:gd name="T12" fmla="*/ 267 w 635"/>
                  <a:gd name="T13" fmla="*/ 44 h 692"/>
                  <a:gd name="T14" fmla="*/ 259 w 635"/>
                  <a:gd name="T15" fmla="*/ 608 h 692"/>
                  <a:gd name="T16" fmla="*/ 248 w 635"/>
                  <a:gd name="T17" fmla="*/ 590 h 692"/>
                  <a:gd name="T18" fmla="*/ 248 w 635"/>
                  <a:gd name="T19" fmla="*/ 573 h 692"/>
                  <a:gd name="T20" fmla="*/ 248 w 635"/>
                  <a:gd name="T21" fmla="*/ 573 h 692"/>
                  <a:gd name="T22" fmla="*/ 248 w 635"/>
                  <a:gd name="T23" fmla="*/ 590 h 692"/>
                  <a:gd name="T24" fmla="*/ 230 w 635"/>
                  <a:gd name="T25" fmla="*/ 560 h 692"/>
                  <a:gd name="T26" fmla="*/ 229 w 635"/>
                  <a:gd name="T27" fmla="*/ 67 h 692"/>
                  <a:gd name="T28" fmla="*/ 228 w 635"/>
                  <a:gd name="T29" fmla="*/ 541 h 692"/>
                  <a:gd name="T30" fmla="*/ 229 w 635"/>
                  <a:gd name="T31" fmla="*/ 584 h 692"/>
                  <a:gd name="T32" fmla="*/ 217 w 635"/>
                  <a:gd name="T33" fmla="*/ 530 h 692"/>
                  <a:gd name="T34" fmla="*/ 191 w 635"/>
                  <a:gd name="T35" fmla="*/ 91 h 692"/>
                  <a:gd name="T36" fmla="*/ 203 w 635"/>
                  <a:gd name="T37" fmla="*/ 508 h 692"/>
                  <a:gd name="T38" fmla="*/ 191 w 635"/>
                  <a:gd name="T39" fmla="*/ 521 h 692"/>
                  <a:gd name="T40" fmla="*/ 199 w 635"/>
                  <a:gd name="T41" fmla="*/ 492 h 692"/>
                  <a:gd name="T42" fmla="*/ 191 w 635"/>
                  <a:gd name="T43" fmla="*/ 91 h 692"/>
                  <a:gd name="T44" fmla="*/ 183 w 635"/>
                  <a:gd name="T45" fmla="*/ 482 h 692"/>
                  <a:gd name="T46" fmla="*/ 172 w 635"/>
                  <a:gd name="T47" fmla="*/ 464 h 692"/>
                  <a:gd name="T48" fmla="*/ 172 w 635"/>
                  <a:gd name="T49" fmla="*/ 447 h 692"/>
                  <a:gd name="T50" fmla="*/ 172 w 635"/>
                  <a:gd name="T51" fmla="*/ 447 h 692"/>
                  <a:gd name="T52" fmla="*/ 172 w 635"/>
                  <a:gd name="T53" fmla="*/ 464 h 692"/>
                  <a:gd name="T54" fmla="*/ 153 w 635"/>
                  <a:gd name="T55" fmla="*/ 434 h 692"/>
                  <a:gd name="T56" fmla="*/ 153 w 635"/>
                  <a:gd name="T57" fmla="*/ 114 h 692"/>
                  <a:gd name="T58" fmla="*/ 152 w 635"/>
                  <a:gd name="T59" fmla="*/ 415 h 692"/>
                  <a:gd name="T60" fmla="*/ 153 w 635"/>
                  <a:gd name="T61" fmla="*/ 458 h 692"/>
                  <a:gd name="T62" fmla="*/ 140 w 635"/>
                  <a:gd name="T63" fmla="*/ 404 h 692"/>
                  <a:gd name="T64" fmla="*/ 115 w 635"/>
                  <a:gd name="T65" fmla="*/ 137 h 692"/>
                  <a:gd name="T66" fmla="*/ 127 w 635"/>
                  <a:gd name="T67" fmla="*/ 382 h 692"/>
                  <a:gd name="T68" fmla="*/ 115 w 635"/>
                  <a:gd name="T69" fmla="*/ 395 h 692"/>
                  <a:gd name="T70" fmla="*/ 123 w 635"/>
                  <a:gd name="T71" fmla="*/ 366 h 692"/>
                  <a:gd name="T72" fmla="*/ 115 w 635"/>
                  <a:gd name="T73" fmla="*/ 137 h 692"/>
                  <a:gd name="T74" fmla="*/ 107 w 635"/>
                  <a:gd name="T75" fmla="*/ 356 h 692"/>
                  <a:gd name="T76" fmla="*/ 95 w 635"/>
                  <a:gd name="T77" fmla="*/ 338 h 692"/>
                  <a:gd name="T78" fmla="*/ 95 w 635"/>
                  <a:gd name="T79" fmla="*/ 322 h 692"/>
                  <a:gd name="T80" fmla="*/ 95 w 635"/>
                  <a:gd name="T81" fmla="*/ 322 h 692"/>
                  <a:gd name="T82" fmla="*/ 95 w 635"/>
                  <a:gd name="T83" fmla="*/ 338 h 692"/>
                  <a:gd name="T84" fmla="*/ 77 w 635"/>
                  <a:gd name="T85" fmla="*/ 308 h 692"/>
                  <a:gd name="T86" fmla="*/ 76 w 635"/>
                  <a:gd name="T87" fmla="*/ 160 h 692"/>
                  <a:gd name="T88" fmla="*/ 76 w 635"/>
                  <a:gd name="T89" fmla="*/ 289 h 692"/>
                  <a:gd name="T90" fmla="*/ 76 w 635"/>
                  <a:gd name="T91" fmla="*/ 332 h 692"/>
                  <a:gd name="T92" fmla="*/ 64 w 635"/>
                  <a:gd name="T93" fmla="*/ 278 h 692"/>
                  <a:gd name="T94" fmla="*/ 38 w 635"/>
                  <a:gd name="T95" fmla="*/ 183 h 692"/>
                  <a:gd name="T96" fmla="*/ 51 w 635"/>
                  <a:gd name="T97" fmla="*/ 256 h 692"/>
                  <a:gd name="T98" fmla="*/ 38 w 635"/>
                  <a:gd name="T99" fmla="*/ 269 h 692"/>
                  <a:gd name="T100" fmla="*/ 46 w 635"/>
                  <a:gd name="T101" fmla="*/ 240 h 692"/>
                  <a:gd name="T102" fmla="*/ 38 w 635"/>
                  <a:gd name="T103" fmla="*/ 183 h 692"/>
                  <a:gd name="T104" fmla="*/ 30 w 635"/>
                  <a:gd name="T105" fmla="*/ 23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5" h="692">
                    <a:moveTo>
                      <a:pt x="286" y="33"/>
                    </a:moveTo>
                    <a:cubicBezTo>
                      <a:pt x="341" y="0"/>
                      <a:pt x="341" y="0"/>
                      <a:pt x="341" y="0"/>
                    </a:cubicBezTo>
                    <a:cubicBezTo>
                      <a:pt x="635" y="485"/>
                      <a:pt x="635" y="485"/>
                      <a:pt x="635" y="485"/>
                    </a:cubicBezTo>
                    <a:cubicBezTo>
                      <a:pt x="295" y="692"/>
                      <a:pt x="295" y="692"/>
                      <a:pt x="295" y="692"/>
                    </a:cubicBezTo>
                    <a:cubicBezTo>
                      <a:pt x="286" y="678"/>
                      <a:pt x="286" y="678"/>
                      <a:pt x="286" y="678"/>
                    </a:cubicBezTo>
                    <a:cubicBezTo>
                      <a:pt x="286" y="653"/>
                      <a:pt x="286" y="653"/>
                      <a:pt x="286" y="653"/>
                    </a:cubicBezTo>
                    <a:cubicBezTo>
                      <a:pt x="287" y="654"/>
                      <a:pt x="287" y="654"/>
                      <a:pt x="287" y="654"/>
                    </a:cubicBezTo>
                    <a:cubicBezTo>
                      <a:pt x="288" y="656"/>
                      <a:pt x="291" y="657"/>
                      <a:pt x="293" y="655"/>
                    </a:cubicBezTo>
                    <a:cubicBezTo>
                      <a:pt x="295" y="654"/>
                      <a:pt x="296" y="651"/>
                      <a:pt x="294" y="649"/>
                    </a:cubicBezTo>
                    <a:cubicBezTo>
                      <a:pt x="286" y="636"/>
                      <a:pt x="286" y="636"/>
                      <a:pt x="286" y="636"/>
                    </a:cubicBezTo>
                    <a:cubicBezTo>
                      <a:pt x="286" y="33"/>
                      <a:pt x="286" y="33"/>
                      <a:pt x="286" y="33"/>
                    </a:cubicBezTo>
                    <a:moveTo>
                      <a:pt x="267" y="44"/>
                    </a:moveTo>
                    <a:cubicBezTo>
                      <a:pt x="286" y="33"/>
                      <a:pt x="286" y="33"/>
                      <a:pt x="286" y="33"/>
                    </a:cubicBezTo>
                    <a:cubicBezTo>
                      <a:pt x="286" y="636"/>
                      <a:pt x="286" y="636"/>
                      <a:pt x="286" y="636"/>
                    </a:cubicBezTo>
                    <a:cubicBezTo>
                      <a:pt x="286" y="635"/>
                      <a:pt x="286" y="635"/>
                      <a:pt x="286" y="635"/>
                    </a:cubicBezTo>
                    <a:cubicBezTo>
                      <a:pt x="284" y="633"/>
                      <a:pt x="282" y="632"/>
                      <a:pt x="280" y="634"/>
                    </a:cubicBezTo>
                    <a:cubicBezTo>
                      <a:pt x="278" y="635"/>
                      <a:pt x="277" y="638"/>
                      <a:pt x="278" y="640"/>
                    </a:cubicBezTo>
                    <a:cubicBezTo>
                      <a:pt x="286" y="653"/>
                      <a:pt x="286" y="653"/>
                      <a:pt x="286" y="653"/>
                    </a:cubicBezTo>
                    <a:cubicBezTo>
                      <a:pt x="286" y="678"/>
                      <a:pt x="286" y="678"/>
                      <a:pt x="286" y="678"/>
                    </a:cubicBezTo>
                    <a:cubicBezTo>
                      <a:pt x="267" y="646"/>
                      <a:pt x="267" y="646"/>
                      <a:pt x="267" y="646"/>
                    </a:cubicBezTo>
                    <a:cubicBezTo>
                      <a:pt x="267" y="621"/>
                      <a:pt x="267" y="621"/>
                      <a:pt x="267" y="621"/>
                    </a:cubicBezTo>
                    <a:cubicBezTo>
                      <a:pt x="268" y="622"/>
                      <a:pt x="268" y="622"/>
                      <a:pt x="268" y="622"/>
                    </a:cubicBezTo>
                    <a:cubicBezTo>
                      <a:pt x="269" y="624"/>
                      <a:pt x="272" y="625"/>
                      <a:pt x="274" y="624"/>
                    </a:cubicBezTo>
                    <a:cubicBezTo>
                      <a:pt x="276" y="623"/>
                      <a:pt x="276" y="620"/>
                      <a:pt x="275" y="618"/>
                    </a:cubicBezTo>
                    <a:cubicBezTo>
                      <a:pt x="267" y="605"/>
                      <a:pt x="267" y="605"/>
                      <a:pt x="267" y="605"/>
                    </a:cubicBezTo>
                    <a:cubicBezTo>
                      <a:pt x="267" y="44"/>
                      <a:pt x="267" y="44"/>
                      <a:pt x="267" y="44"/>
                    </a:cubicBezTo>
                    <a:moveTo>
                      <a:pt x="248" y="56"/>
                    </a:moveTo>
                    <a:cubicBezTo>
                      <a:pt x="267" y="44"/>
                      <a:pt x="267" y="44"/>
                      <a:pt x="267" y="44"/>
                    </a:cubicBezTo>
                    <a:cubicBezTo>
                      <a:pt x="267" y="605"/>
                      <a:pt x="267" y="605"/>
                      <a:pt x="267" y="605"/>
                    </a:cubicBezTo>
                    <a:cubicBezTo>
                      <a:pt x="267" y="604"/>
                      <a:pt x="267" y="604"/>
                      <a:pt x="267" y="604"/>
                    </a:cubicBezTo>
                    <a:cubicBezTo>
                      <a:pt x="265" y="602"/>
                      <a:pt x="263" y="601"/>
                      <a:pt x="261" y="602"/>
                    </a:cubicBezTo>
                    <a:cubicBezTo>
                      <a:pt x="259" y="603"/>
                      <a:pt x="258" y="606"/>
                      <a:pt x="259" y="608"/>
                    </a:cubicBezTo>
                    <a:cubicBezTo>
                      <a:pt x="267" y="621"/>
                      <a:pt x="267" y="621"/>
                      <a:pt x="267" y="621"/>
                    </a:cubicBezTo>
                    <a:cubicBezTo>
                      <a:pt x="267" y="646"/>
                      <a:pt x="267" y="646"/>
                      <a:pt x="267" y="646"/>
                    </a:cubicBezTo>
                    <a:cubicBezTo>
                      <a:pt x="248" y="615"/>
                      <a:pt x="248" y="615"/>
                      <a:pt x="248" y="615"/>
                    </a:cubicBezTo>
                    <a:cubicBezTo>
                      <a:pt x="248" y="590"/>
                      <a:pt x="248" y="590"/>
                      <a:pt x="248" y="590"/>
                    </a:cubicBezTo>
                    <a:cubicBezTo>
                      <a:pt x="249" y="591"/>
                      <a:pt x="249" y="591"/>
                      <a:pt x="249" y="591"/>
                    </a:cubicBezTo>
                    <a:cubicBezTo>
                      <a:pt x="250" y="593"/>
                      <a:pt x="253" y="594"/>
                      <a:pt x="255" y="592"/>
                    </a:cubicBezTo>
                    <a:cubicBezTo>
                      <a:pt x="257" y="591"/>
                      <a:pt x="257" y="589"/>
                      <a:pt x="256" y="586"/>
                    </a:cubicBezTo>
                    <a:cubicBezTo>
                      <a:pt x="248" y="573"/>
                      <a:pt x="248" y="573"/>
                      <a:pt x="248" y="573"/>
                    </a:cubicBezTo>
                    <a:cubicBezTo>
                      <a:pt x="248" y="56"/>
                      <a:pt x="248" y="56"/>
                      <a:pt x="248" y="56"/>
                    </a:cubicBezTo>
                    <a:moveTo>
                      <a:pt x="229" y="67"/>
                    </a:moveTo>
                    <a:cubicBezTo>
                      <a:pt x="248" y="56"/>
                      <a:pt x="248" y="56"/>
                      <a:pt x="248" y="56"/>
                    </a:cubicBezTo>
                    <a:cubicBezTo>
                      <a:pt x="248" y="573"/>
                      <a:pt x="248" y="573"/>
                      <a:pt x="248" y="573"/>
                    </a:cubicBezTo>
                    <a:cubicBezTo>
                      <a:pt x="248" y="572"/>
                      <a:pt x="248" y="572"/>
                      <a:pt x="248" y="572"/>
                    </a:cubicBezTo>
                    <a:cubicBezTo>
                      <a:pt x="246" y="570"/>
                      <a:pt x="244" y="570"/>
                      <a:pt x="242" y="571"/>
                    </a:cubicBezTo>
                    <a:cubicBezTo>
                      <a:pt x="240" y="572"/>
                      <a:pt x="239" y="575"/>
                      <a:pt x="240" y="577"/>
                    </a:cubicBezTo>
                    <a:cubicBezTo>
                      <a:pt x="248" y="590"/>
                      <a:pt x="248" y="590"/>
                      <a:pt x="248" y="590"/>
                    </a:cubicBezTo>
                    <a:cubicBezTo>
                      <a:pt x="248" y="615"/>
                      <a:pt x="248" y="615"/>
                      <a:pt x="248" y="615"/>
                    </a:cubicBezTo>
                    <a:cubicBezTo>
                      <a:pt x="229" y="584"/>
                      <a:pt x="229" y="584"/>
                      <a:pt x="229" y="584"/>
                    </a:cubicBezTo>
                    <a:cubicBezTo>
                      <a:pt x="229" y="559"/>
                      <a:pt x="229" y="559"/>
                      <a:pt x="229" y="559"/>
                    </a:cubicBezTo>
                    <a:cubicBezTo>
                      <a:pt x="230" y="560"/>
                      <a:pt x="230" y="560"/>
                      <a:pt x="230" y="560"/>
                    </a:cubicBezTo>
                    <a:cubicBezTo>
                      <a:pt x="231" y="562"/>
                      <a:pt x="234" y="562"/>
                      <a:pt x="236" y="561"/>
                    </a:cubicBezTo>
                    <a:cubicBezTo>
                      <a:pt x="238" y="560"/>
                      <a:pt x="238" y="557"/>
                      <a:pt x="237" y="555"/>
                    </a:cubicBezTo>
                    <a:cubicBezTo>
                      <a:pt x="229" y="542"/>
                      <a:pt x="229" y="542"/>
                      <a:pt x="229" y="542"/>
                    </a:cubicBezTo>
                    <a:cubicBezTo>
                      <a:pt x="229" y="67"/>
                      <a:pt x="229" y="67"/>
                      <a:pt x="229" y="67"/>
                    </a:cubicBezTo>
                    <a:moveTo>
                      <a:pt x="210" y="79"/>
                    </a:move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542"/>
                      <a:pt x="229" y="542"/>
                      <a:pt x="229" y="542"/>
                    </a:cubicBezTo>
                    <a:cubicBezTo>
                      <a:pt x="228" y="541"/>
                      <a:pt x="228" y="541"/>
                      <a:pt x="228" y="541"/>
                    </a:cubicBezTo>
                    <a:cubicBezTo>
                      <a:pt x="227" y="539"/>
                      <a:pt x="225" y="538"/>
                      <a:pt x="222" y="539"/>
                    </a:cubicBezTo>
                    <a:cubicBezTo>
                      <a:pt x="220" y="541"/>
                      <a:pt x="220" y="543"/>
                      <a:pt x="221" y="545"/>
                    </a:cubicBezTo>
                    <a:cubicBezTo>
                      <a:pt x="229" y="559"/>
                      <a:pt x="229" y="559"/>
                      <a:pt x="229" y="559"/>
                    </a:cubicBezTo>
                    <a:cubicBezTo>
                      <a:pt x="229" y="584"/>
                      <a:pt x="229" y="584"/>
                      <a:pt x="229" y="584"/>
                    </a:cubicBezTo>
                    <a:cubicBezTo>
                      <a:pt x="210" y="552"/>
                      <a:pt x="210" y="552"/>
                      <a:pt x="210" y="552"/>
                    </a:cubicBezTo>
                    <a:cubicBezTo>
                      <a:pt x="210" y="527"/>
                      <a:pt x="210" y="527"/>
                      <a:pt x="210" y="527"/>
                    </a:cubicBezTo>
                    <a:cubicBezTo>
                      <a:pt x="211" y="528"/>
                      <a:pt x="211" y="528"/>
                      <a:pt x="211" y="528"/>
                    </a:cubicBezTo>
                    <a:cubicBezTo>
                      <a:pt x="212" y="530"/>
                      <a:pt x="214" y="531"/>
                      <a:pt x="217" y="530"/>
                    </a:cubicBezTo>
                    <a:cubicBezTo>
                      <a:pt x="219" y="528"/>
                      <a:pt x="219" y="526"/>
                      <a:pt x="218" y="524"/>
                    </a:cubicBezTo>
                    <a:cubicBezTo>
                      <a:pt x="210" y="510"/>
                      <a:pt x="210" y="510"/>
                      <a:pt x="210" y="510"/>
                    </a:cubicBezTo>
                    <a:cubicBezTo>
                      <a:pt x="210" y="79"/>
                      <a:pt x="210" y="79"/>
                      <a:pt x="210" y="79"/>
                    </a:cubicBezTo>
                    <a:moveTo>
                      <a:pt x="191" y="91"/>
                    </a:moveTo>
                    <a:cubicBezTo>
                      <a:pt x="210" y="79"/>
                      <a:pt x="210" y="79"/>
                      <a:pt x="210" y="79"/>
                    </a:cubicBezTo>
                    <a:cubicBezTo>
                      <a:pt x="210" y="510"/>
                      <a:pt x="210" y="510"/>
                      <a:pt x="210" y="510"/>
                    </a:cubicBezTo>
                    <a:cubicBezTo>
                      <a:pt x="209" y="509"/>
                      <a:pt x="209" y="509"/>
                      <a:pt x="209" y="509"/>
                    </a:cubicBezTo>
                    <a:cubicBezTo>
                      <a:pt x="208" y="507"/>
                      <a:pt x="205" y="507"/>
                      <a:pt x="203" y="508"/>
                    </a:cubicBezTo>
                    <a:cubicBezTo>
                      <a:pt x="201" y="509"/>
                      <a:pt x="201" y="512"/>
                      <a:pt x="202" y="514"/>
                    </a:cubicBezTo>
                    <a:cubicBezTo>
                      <a:pt x="210" y="527"/>
                      <a:pt x="210" y="527"/>
                      <a:pt x="210" y="527"/>
                    </a:cubicBezTo>
                    <a:cubicBezTo>
                      <a:pt x="210" y="552"/>
                      <a:pt x="210" y="552"/>
                      <a:pt x="210" y="552"/>
                    </a:cubicBezTo>
                    <a:cubicBezTo>
                      <a:pt x="191" y="521"/>
                      <a:pt x="191" y="521"/>
                      <a:pt x="191" y="521"/>
                    </a:cubicBezTo>
                    <a:cubicBezTo>
                      <a:pt x="191" y="496"/>
                      <a:pt x="191" y="496"/>
                      <a:pt x="191" y="496"/>
                    </a:cubicBezTo>
                    <a:cubicBezTo>
                      <a:pt x="191" y="497"/>
                      <a:pt x="191" y="497"/>
                      <a:pt x="191" y="497"/>
                    </a:cubicBezTo>
                    <a:cubicBezTo>
                      <a:pt x="193" y="499"/>
                      <a:pt x="195" y="499"/>
                      <a:pt x="197" y="498"/>
                    </a:cubicBezTo>
                    <a:cubicBezTo>
                      <a:pt x="199" y="497"/>
                      <a:pt x="200" y="494"/>
                      <a:pt x="199" y="492"/>
                    </a:cubicBezTo>
                    <a:cubicBezTo>
                      <a:pt x="191" y="479"/>
                      <a:pt x="191" y="479"/>
                      <a:pt x="191" y="479"/>
                    </a:cubicBezTo>
                    <a:cubicBezTo>
                      <a:pt x="191" y="91"/>
                      <a:pt x="191" y="91"/>
                      <a:pt x="191" y="91"/>
                    </a:cubicBezTo>
                    <a:moveTo>
                      <a:pt x="172" y="102"/>
                    </a:moveTo>
                    <a:cubicBezTo>
                      <a:pt x="191" y="91"/>
                      <a:pt x="191" y="91"/>
                      <a:pt x="191" y="91"/>
                    </a:cubicBezTo>
                    <a:cubicBezTo>
                      <a:pt x="191" y="479"/>
                      <a:pt x="191" y="479"/>
                      <a:pt x="191" y="479"/>
                    </a:cubicBezTo>
                    <a:cubicBezTo>
                      <a:pt x="190" y="478"/>
                      <a:pt x="190" y="478"/>
                      <a:pt x="190" y="478"/>
                    </a:cubicBezTo>
                    <a:cubicBezTo>
                      <a:pt x="189" y="476"/>
                      <a:pt x="186" y="475"/>
                      <a:pt x="184" y="476"/>
                    </a:cubicBezTo>
                    <a:cubicBezTo>
                      <a:pt x="182" y="478"/>
                      <a:pt x="182" y="480"/>
                      <a:pt x="183" y="482"/>
                    </a:cubicBezTo>
                    <a:cubicBezTo>
                      <a:pt x="191" y="496"/>
                      <a:pt x="191" y="496"/>
                      <a:pt x="191" y="496"/>
                    </a:cubicBezTo>
                    <a:cubicBezTo>
                      <a:pt x="191" y="521"/>
                      <a:pt x="191" y="521"/>
                      <a:pt x="191" y="521"/>
                    </a:cubicBezTo>
                    <a:cubicBezTo>
                      <a:pt x="172" y="489"/>
                      <a:pt x="172" y="489"/>
                      <a:pt x="172" y="489"/>
                    </a:cubicBezTo>
                    <a:cubicBezTo>
                      <a:pt x="172" y="464"/>
                      <a:pt x="172" y="464"/>
                      <a:pt x="172" y="464"/>
                    </a:cubicBezTo>
                    <a:cubicBezTo>
                      <a:pt x="172" y="465"/>
                      <a:pt x="172" y="465"/>
                      <a:pt x="172" y="465"/>
                    </a:cubicBezTo>
                    <a:cubicBezTo>
                      <a:pt x="174" y="467"/>
                      <a:pt x="176" y="468"/>
                      <a:pt x="178" y="467"/>
                    </a:cubicBezTo>
                    <a:cubicBezTo>
                      <a:pt x="180" y="465"/>
                      <a:pt x="181" y="463"/>
                      <a:pt x="180" y="461"/>
                    </a:cubicBezTo>
                    <a:cubicBezTo>
                      <a:pt x="172" y="447"/>
                      <a:pt x="172" y="447"/>
                      <a:pt x="172" y="447"/>
                    </a:cubicBezTo>
                    <a:cubicBezTo>
                      <a:pt x="172" y="102"/>
                      <a:pt x="172" y="102"/>
                      <a:pt x="172" y="102"/>
                    </a:cubicBezTo>
                    <a:moveTo>
                      <a:pt x="153" y="114"/>
                    </a:moveTo>
                    <a:cubicBezTo>
                      <a:pt x="172" y="102"/>
                      <a:pt x="172" y="102"/>
                      <a:pt x="172" y="102"/>
                    </a:cubicBezTo>
                    <a:cubicBezTo>
                      <a:pt x="172" y="447"/>
                      <a:pt x="172" y="447"/>
                      <a:pt x="172" y="447"/>
                    </a:cubicBezTo>
                    <a:cubicBezTo>
                      <a:pt x="171" y="446"/>
                      <a:pt x="171" y="446"/>
                      <a:pt x="171" y="446"/>
                    </a:cubicBezTo>
                    <a:cubicBezTo>
                      <a:pt x="170" y="444"/>
                      <a:pt x="167" y="444"/>
                      <a:pt x="165" y="445"/>
                    </a:cubicBezTo>
                    <a:cubicBezTo>
                      <a:pt x="163" y="446"/>
                      <a:pt x="163" y="449"/>
                      <a:pt x="164" y="451"/>
                    </a:cubicBezTo>
                    <a:cubicBezTo>
                      <a:pt x="172" y="464"/>
                      <a:pt x="172" y="464"/>
                      <a:pt x="172" y="464"/>
                    </a:cubicBezTo>
                    <a:cubicBezTo>
                      <a:pt x="172" y="489"/>
                      <a:pt x="172" y="489"/>
                      <a:pt x="172" y="489"/>
                    </a:cubicBezTo>
                    <a:cubicBezTo>
                      <a:pt x="153" y="458"/>
                      <a:pt x="153" y="458"/>
                      <a:pt x="153" y="458"/>
                    </a:cubicBezTo>
                    <a:cubicBezTo>
                      <a:pt x="153" y="433"/>
                      <a:pt x="153" y="433"/>
                      <a:pt x="153" y="433"/>
                    </a:cubicBezTo>
                    <a:cubicBezTo>
                      <a:pt x="153" y="434"/>
                      <a:pt x="153" y="434"/>
                      <a:pt x="153" y="434"/>
                    </a:cubicBezTo>
                    <a:cubicBezTo>
                      <a:pt x="155" y="436"/>
                      <a:pt x="157" y="436"/>
                      <a:pt x="159" y="435"/>
                    </a:cubicBezTo>
                    <a:cubicBezTo>
                      <a:pt x="161" y="434"/>
                      <a:pt x="162" y="431"/>
                      <a:pt x="161" y="429"/>
                    </a:cubicBezTo>
                    <a:cubicBezTo>
                      <a:pt x="153" y="416"/>
                      <a:pt x="153" y="416"/>
                      <a:pt x="153" y="416"/>
                    </a:cubicBezTo>
                    <a:cubicBezTo>
                      <a:pt x="153" y="114"/>
                      <a:pt x="153" y="114"/>
                      <a:pt x="153" y="114"/>
                    </a:cubicBezTo>
                    <a:moveTo>
                      <a:pt x="134" y="125"/>
                    </a:moveTo>
                    <a:cubicBezTo>
                      <a:pt x="153" y="114"/>
                      <a:pt x="153" y="114"/>
                      <a:pt x="153" y="114"/>
                    </a:cubicBezTo>
                    <a:cubicBezTo>
                      <a:pt x="153" y="416"/>
                      <a:pt x="153" y="416"/>
                      <a:pt x="153" y="416"/>
                    </a:cubicBezTo>
                    <a:cubicBezTo>
                      <a:pt x="152" y="415"/>
                      <a:pt x="152" y="415"/>
                      <a:pt x="152" y="415"/>
                    </a:cubicBezTo>
                    <a:cubicBezTo>
                      <a:pt x="151" y="413"/>
                      <a:pt x="148" y="412"/>
                      <a:pt x="146" y="413"/>
                    </a:cubicBezTo>
                    <a:cubicBezTo>
                      <a:pt x="144" y="415"/>
                      <a:pt x="143" y="417"/>
                      <a:pt x="145" y="419"/>
                    </a:cubicBezTo>
                    <a:cubicBezTo>
                      <a:pt x="153" y="433"/>
                      <a:pt x="153" y="433"/>
                      <a:pt x="153" y="433"/>
                    </a:cubicBezTo>
                    <a:cubicBezTo>
                      <a:pt x="153" y="458"/>
                      <a:pt x="153" y="458"/>
                      <a:pt x="153" y="458"/>
                    </a:cubicBezTo>
                    <a:cubicBezTo>
                      <a:pt x="134" y="426"/>
                      <a:pt x="134" y="426"/>
                      <a:pt x="134" y="426"/>
                    </a:cubicBezTo>
                    <a:cubicBezTo>
                      <a:pt x="134" y="401"/>
                      <a:pt x="134" y="401"/>
                      <a:pt x="134" y="401"/>
                    </a:cubicBezTo>
                    <a:cubicBezTo>
                      <a:pt x="134" y="402"/>
                      <a:pt x="134" y="402"/>
                      <a:pt x="134" y="402"/>
                    </a:cubicBezTo>
                    <a:cubicBezTo>
                      <a:pt x="135" y="404"/>
                      <a:pt x="138" y="405"/>
                      <a:pt x="140" y="404"/>
                    </a:cubicBezTo>
                    <a:cubicBezTo>
                      <a:pt x="142" y="402"/>
                      <a:pt x="143" y="400"/>
                      <a:pt x="142" y="398"/>
                    </a:cubicBezTo>
                    <a:cubicBezTo>
                      <a:pt x="134" y="384"/>
                      <a:pt x="134" y="384"/>
                      <a:pt x="134" y="384"/>
                    </a:cubicBezTo>
                    <a:cubicBezTo>
                      <a:pt x="134" y="125"/>
                      <a:pt x="134" y="125"/>
                      <a:pt x="134" y="125"/>
                    </a:cubicBezTo>
                    <a:moveTo>
                      <a:pt x="115" y="137"/>
                    </a:moveTo>
                    <a:cubicBezTo>
                      <a:pt x="134" y="125"/>
                      <a:pt x="134" y="125"/>
                      <a:pt x="134" y="125"/>
                    </a:cubicBezTo>
                    <a:cubicBezTo>
                      <a:pt x="134" y="384"/>
                      <a:pt x="134" y="384"/>
                      <a:pt x="134" y="384"/>
                    </a:cubicBezTo>
                    <a:cubicBezTo>
                      <a:pt x="133" y="383"/>
                      <a:pt x="133" y="383"/>
                      <a:pt x="133" y="383"/>
                    </a:cubicBezTo>
                    <a:cubicBezTo>
                      <a:pt x="132" y="381"/>
                      <a:pt x="129" y="381"/>
                      <a:pt x="127" y="382"/>
                    </a:cubicBezTo>
                    <a:cubicBezTo>
                      <a:pt x="125" y="383"/>
                      <a:pt x="124" y="386"/>
                      <a:pt x="126" y="388"/>
                    </a:cubicBezTo>
                    <a:cubicBezTo>
                      <a:pt x="134" y="401"/>
                      <a:pt x="134" y="401"/>
                      <a:pt x="134" y="401"/>
                    </a:cubicBezTo>
                    <a:cubicBezTo>
                      <a:pt x="134" y="426"/>
                      <a:pt x="134" y="426"/>
                      <a:pt x="134" y="426"/>
                    </a:cubicBezTo>
                    <a:cubicBezTo>
                      <a:pt x="115" y="395"/>
                      <a:pt x="115" y="395"/>
                      <a:pt x="115" y="395"/>
                    </a:cubicBezTo>
                    <a:cubicBezTo>
                      <a:pt x="115" y="370"/>
                      <a:pt x="115" y="370"/>
                      <a:pt x="115" y="370"/>
                    </a:cubicBezTo>
                    <a:cubicBezTo>
                      <a:pt x="115" y="371"/>
                      <a:pt x="115" y="371"/>
                      <a:pt x="115" y="371"/>
                    </a:cubicBezTo>
                    <a:cubicBezTo>
                      <a:pt x="116" y="373"/>
                      <a:pt x="119" y="373"/>
                      <a:pt x="121" y="372"/>
                    </a:cubicBezTo>
                    <a:cubicBezTo>
                      <a:pt x="123" y="371"/>
                      <a:pt x="124" y="368"/>
                      <a:pt x="123" y="366"/>
                    </a:cubicBezTo>
                    <a:cubicBezTo>
                      <a:pt x="115" y="353"/>
                      <a:pt x="115" y="353"/>
                      <a:pt x="115" y="353"/>
                    </a:cubicBezTo>
                    <a:cubicBezTo>
                      <a:pt x="115" y="137"/>
                      <a:pt x="115" y="137"/>
                      <a:pt x="115" y="137"/>
                    </a:cubicBezTo>
                    <a:moveTo>
                      <a:pt x="95" y="148"/>
                    </a:moveTo>
                    <a:cubicBezTo>
                      <a:pt x="115" y="137"/>
                      <a:pt x="115" y="137"/>
                      <a:pt x="115" y="137"/>
                    </a:cubicBezTo>
                    <a:cubicBezTo>
                      <a:pt x="115" y="353"/>
                      <a:pt x="115" y="353"/>
                      <a:pt x="115" y="353"/>
                    </a:cubicBezTo>
                    <a:cubicBezTo>
                      <a:pt x="114" y="352"/>
                      <a:pt x="114" y="352"/>
                      <a:pt x="114" y="352"/>
                    </a:cubicBezTo>
                    <a:cubicBezTo>
                      <a:pt x="113" y="350"/>
                      <a:pt x="110" y="349"/>
                      <a:pt x="108" y="351"/>
                    </a:cubicBezTo>
                    <a:cubicBezTo>
                      <a:pt x="106" y="352"/>
                      <a:pt x="105" y="354"/>
                      <a:pt x="107" y="356"/>
                    </a:cubicBezTo>
                    <a:cubicBezTo>
                      <a:pt x="115" y="370"/>
                      <a:pt x="115" y="370"/>
                      <a:pt x="115" y="370"/>
                    </a:cubicBezTo>
                    <a:cubicBezTo>
                      <a:pt x="115" y="395"/>
                      <a:pt x="115" y="395"/>
                      <a:pt x="115" y="395"/>
                    </a:cubicBezTo>
                    <a:cubicBezTo>
                      <a:pt x="95" y="363"/>
                      <a:pt x="95" y="363"/>
                      <a:pt x="95" y="363"/>
                    </a:cubicBezTo>
                    <a:cubicBezTo>
                      <a:pt x="95" y="338"/>
                      <a:pt x="95" y="338"/>
                      <a:pt x="95" y="338"/>
                    </a:cubicBezTo>
                    <a:cubicBezTo>
                      <a:pt x="96" y="339"/>
                      <a:pt x="96" y="339"/>
                      <a:pt x="96" y="339"/>
                    </a:cubicBezTo>
                    <a:cubicBezTo>
                      <a:pt x="97" y="341"/>
                      <a:pt x="100" y="342"/>
                      <a:pt x="102" y="341"/>
                    </a:cubicBezTo>
                    <a:cubicBezTo>
                      <a:pt x="104" y="339"/>
                      <a:pt x="105" y="337"/>
                      <a:pt x="103" y="335"/>
                    </a:cubicBezTo>
                    <a:cubicBezTo>
                      <a:pt x="95" y="322"/>
                      <a:pt x="95" y="322"/>
                      <a:pt x="95" y="322"/>
                    </a:cubicBezTo>
                    <a:cubicBezTo>
                      <a:pt x="95" y="148"/>
                      <a:pt x="95" y="148"/>
                      <a:pt x="95" y="148"/>
                    </a:cubicBezTo>
                    <a:moveTo>
                      <a:pt x="76" y="160"/>
                    </a:move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322"/>
                      <a:pt x="95" y="322"/>
                      <a:pt x="95" y="322"/>
                    </a:cubicBezTo>
                    <a:cubicBezTo>
                      <a:pt x="95" y="321"/>
                      <a:pt x="95" y="321"/>
                      <a:pt x="95" y="321"/>
                    </a:cubicBezTo>
                    <a:cubicBezTo>
                      <a:pt x="94" y="318"/>
                      <a:pt x="91" y="318"/>
                      <a:pt x="89" y="319"/>
                    </a:cubicBezTo>
                    <a:cubicBezTo>
                      <a:pt x="87" y="320"/>
                      <a:pt x="86" y="323"/>
                      <a:pt x="87" y="325"/>
                    </a:cubicBezTo>
                    <a:cubicBezTo>
                      <a:pt x="95" y="338"/>
                      <a:pt x="95" y="338"/>
                      <a:pt x="95" y="338"/>
                    </a:cubicBezTo>
                    <a:cubicBezTo>
                      <a:pt x="95" y="363"/>
                      <a:pt x="95" y="363"/>
                      <a:pt x="95" y="363"/>
                    </a:cubicBezTo>
                    <a:cubicBezTo>
                      <a:pt x="76" y="332"/>
                      <a:pt x="76" y="332"/>
                      <a:pt x="76" y="332"/>
                    </a:cubicBezTo>
                    <a:cubicBezTo>
                      <a:pt x="76" y="307"/>
                      <a:pt x="76" y="307"/>
                      <a:pt x="76" y="307"/>
                    </a:cubicBezTo>
                    <a:cubicBezTo>
                      <a:pt x="77" y="308"/>
                      <a:pt x="77" y="308"/>
                      <a:pt x="77" y="308"/>
                    </a:cubicBezTo>
                    <a:cubicBezTo>
                      <a:pt x="78" y="310"/>
                      <a:pt x="81" y="310"/>
                      <a:pt x="83" y="309"/>
                    </a:cubicBezTo>
                    <a:cubicBezTo>
                      <a:pt x="85" y="308"/>
                      <a:pt x="86" y="305"/>
                      <a:pt x="84" y="303"/>
                    </a:cubicBezTo>
                    <a:cubicBezTo>
                      <a:pt x="76" y="290"/>
                      <a:pt x="76" y="290"/>
                      <a:pt x="76" y="290"/>
                    </a:cubicBezTo>
                    <a:cubicBezTo>
                      <a:pt x="76" y="160"/>
                      <a:pt x="76" y="160"/>
                      <a:pt x="76" y="160"/>
                    </a:cubicBezTo>
                    <a:moveTo>
                      <a:pt x="57" y="172"/>
                    </a:moveTo>
                    <a:cubicBezTo>
                      <a:pt x="76" y="160"/>
                      <a:pt x="76" y="160"/>
                      <a:pt x="76" y="160"/>
                    </a:cubicBezTo>
                    <a:cubicBezTo>
                      <a:pt x="76" y="290"/>
                      <a:pt x="76" y="290"/>
                      <a:pt x="76" y="290"/>
                    </a:cubicBezTo>
                    <a:cubicBezTo>
                      <a:pt x="76" y="289"/>
                      <a:pt x="76" y="289"/>
                      <a:pt x="76" y="289"/>
                    </a:cubicBezTo>
                    <a:cubicBezTo>
                      <a:pt x="75" y="287"/>
                      <a:pt x="72" y="286"/>
                      <a:pt x="70" y="288"/>
                    </a:cubicBezTo>
                    <a:cubicBezTo>
                      <a:pt x="68" y="289"/>
                      <a:pt x="67" y="292"/>
                      <a:pt x="68" y="294"/>
                    </a:cubicBezTo>
                    <a:cubicBezTo>
                      <a:pt x="76" y="307"/>
                      <a:pt x="76" y="307"/>
                      <a:pt x="76" y="307"/>
                    </a:cubicBezTo>
                    <a:cubicBezTo>
                      <a:pt x="76" y="332"/>
                      <a:pt x="76" y="332"/>
                      <a:pt x="76" y="332"/>
                    </a:cubicBezTo>
                    <a:cubicBezTo>
                      <a:pt x="57" y="300"/>
                      <a:pt x="57" y="300"/>
                      <a:pt x="57" y="300"/>
                    </a:cubicBezTo>
                    <a:cubicBezTo>
                      <a:pt x="57" y="275"/>
                      <a:pt x="57" y="275"/>
                      <a:pt x="57" y="275"/>
                    </a:cubicBezTo>
                    <a:cubicBezTo>
                      <a:pt x="58" y="276"/>
                      <a:pt x="58" y="276"/>
                      <a:pt x="58" y="276"/>
                    </a:cubicBezTo>
                    <a:cubicBezTo>
                      <a:pt x="59" y="278"/>
                      <a:pt x="62" y="279"/>
                      <a:pt x="64" y="278"/>
                    </a:cubicBezTo>
                    <a:cubicBezTo>
                      <a:pt x="66" y="277"/>
                      <a:pt x="67" y="274"/>
                      <a:pt x="65" y="272"/>
                    </a:cubicBezTo>
                    <a:cubicBezTo>
                      <a:pt x="57" y="259"/>
                      <a:pt x="57" y="259"/>
                      <a:pt x="57" y="259"/>
                    </a:cubicBezTo>
                    <a:cubicBezTo>
                      <a:pt x="57" y="172"/>
                      <a:pt x="57" y="172"/>
                      <a:pt x="57" y="172"/>
                    </a:cubicBezTo>
                    <a:moveTo>
                      <a:pt x="38" y="183"/>
                    </a:moveTo>
                    <a:cubicBezTo>
                      <a:pt x="57" y="172"/>
                      <a:pt x="57" y="172"/>
                      <a:pt x="57" y="172"/>
                    </a:cubicBezTo>
                    <a:cubicBezTo>
                      <a:pt x="57" y="259"/>
                      <a:pt x="57" y="259"/>
                      <a:pt x="57" y="259"/>
                    </a:cubicBezTo>
                    <a:cubicBezTo>
                      <a:pt x="57" y="258"/>
                      <a:pt x="57" y="258"/>
                      <a:pt x="57" y="258"/>
                    </a:cubicBezTo>
                    <a:cubicBezTo>
                      <a:pt x="55" y="256"/>
                      <a:pt x="53" y="255"/>
                      <a:pt x="51" y="256"/>
                    </a:cubicBezTo>
                    <a:cubicBezTo>
                      <a:pt x="49" y="257"/>
                      <a:pt x="48" y="260"/>
                      <a:pt x="49" y="262"/>
                    </a:cubicBezTo>
                    <a:cubicBezTo>
                      <a:pt x="57" y="275"/>
                      <a:pt x="57" y="275"/>
                      <a:pt x="57" y="275"/>
                    </a:cubicBezTo>
                    <a:cubicBezTo>
                      <a:pt x="57" y="300"/>
                      <a:pt x="57" y="300"/>
                      <a:pt x="57" y="300"/>
                    </a:cubicBezTo>
                    <a:cubicBezTo>
                      <a:pt x="38" y="269"/>
                      <a:pt x="38" y="269"/>
                      <a:pt x="38" y="269"/>
                    </a:cubicBezTo>
                    <a:cubicBezTo>
                      <a:pt x="38" y="244"/>
                      <a:pt x="38" y="244"/>
                      <a:pt x="38" y="244"/>
                    </a:cubicBezTo>
                    <a:cubicBezTo>
                      <a:pt x="39" y="245"/>
                      <a:pt x="39" y="245"/>
                      <a:pt x="39" y="245"/>
                    </a:cubicBezTo>
                    <a:cubicBezTo>
                      <a:pt x="40" y="247"/>
                      <a:pt x="43" y="248"/>
                      <a:pt x="45" y="246"/>
                    </a:cubicBezTo>
                    <a:cubicBezTo>
                      <a:pt x="47" y="245"/>
                      <a:pt x="47" y="242"/>
                      <a:pt x="46" y="240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8" y="183"/>
                      <a:pt x="38" y="183"/>
                      <a:pt x="38" y="183"/>
                    </a:cubicBezTo>
                    <a:moveTo>
                      <a:pt x="0" y="206"/>
                    </a:moveTo>
                    <a:cubicBezTo>
                      <a:pt x="38" y="183"/>
                      <a:pt x="38" y="183"/>
                      <a:pt x="38" y="183"/>
                    </a:cubicBezTo>
                    <a:cubicBezTo>
                      <a:pt x="38" y="227"/>
                      <a:pt x="38" y="227"/>
                      <a:pt x="38" y="227"/>
                    </a:cubicBezTo>
                    <a:cubicBezTo>
                      <a:pt x="38" y="226"/>
                      <a:pt x="38" y="226"/>
                      <a:pt x="38" y="226"/>
                    </a:cubicBezTo>
                    <a:cubicBezTo>
                      <a:pt x="36" y="224"/>
                      <a:pt x="34" y="223"/>
                      <a:pt x="32" y="225"/>
                    </a:cubicBezTo>
                    <a:cubicBezTo>
                      <a:pt x="30" y="226"/>
                      <a:pt x="29" y="229"/>
                      <a:pt x="30" y="231"/>
                    </a:cubicBezTo>
                    <a:cubicBezTo>
                      <a:pt x="38" y="244"/>
                      <a:pt x="38" y="244"/>
                      <a:pt x="38" y="244"/>
                    </a:cubicBezTo>
                    <a:cubicBezTo>
                      <a:pt x="38" y="269"/>
                      <a:pt x="38" y="269"/>
                      <a:pt x="38" y="269"/>
                    </a:cubicBezTo>
                    <a:cubicBezTo>
                      <a:pt x="0" y="206"/>
                      <a:pt x="0" y="206"/>
                      <a:pt x="0" y="20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6" name="Freeform 25"/>
              <p:cNvSpPr>
                <a:spLocks/>
              </p:cNvSpPr>
              <p:nvPr/>
            </p:nvSpPr>
            <p:spPr bwMode="auto">
              <a:xfrm>
                <a:off x="9036051" y="4283075"/>
                <a:ext cx="98425" cy="66675"/>
              </a:xfrm>
              <a:custGeom>
                <a:avLst/>
                <a:gdLst>
                  <a:gd name="T0" fmla="*/ 32 w 36"/>
                  <a:gd name="T1" fmla="*/ 1 h 25"/>
                  <a:gd name="T2" fmla="*/ 2 w 36"/>
                  <a:gd name="T3" fmla="*/ 19 h 25"/>
                  <a:gd name="T4" fmla="*/ 1 w 36"/>
                  <a:gd name="T5" fmla="*/ 23 h 25"/>
                  <a:gd name="T6" fmla="*/ 4 w 36"/>
                  <a:gd name="T7" fmla="*/ 24 h 25"/>
                  <a:gd name="T8" fmla="*/ 35 w 36"/>
                  <a:gd name="T9" fmla="*/ 6 h 25"/>
                  <a:gd name="T10" fmla="*/ 35 w 36"/>
                  <a:gd name="T11" fmla="*/ 2 h 25"/>
                  <a:gd name="T12" fmla="*/ 32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2"/>
                      <a:pt x="1" y="23"/>
                    </a:cubicBezTo>
                    <a:cubicBezTo>
                      <a:pt x="1" y="24"/>
                      <a:pt x="3" y="25"/>
                      <a:pt x="4" y="2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5"/>
                      <a:pt x="36" y="3"/>
                      <a:pt x="35" y="2"/>
                    </a:cubicBezTo>
                    <a:cubicBezTo>
                      <a:pt x="35" y="1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7" name="Freeform 26"/>
              <p:cNvSpPr>
                <a:spLocks/>
              </p:cNvSpPr>
              <p:nvPr/>
            </p:nvSpPr>
            <p:spPr bwMode="auto">
              <a:xfrm>
                <a:off x="9050339" y="4306888"/>
                <a:ext cx="100013" cy="68263"/>
              </a:xfrm>
              <a:custGeom>
                <a:avLst/>
                <a:gdLst>
                  <a:gd name="T0" fmla="*/ 32 w 37"/>
                  <a:gd name="T1" fmla="*/ 1 h 25"/>
                  <a:gd name="T2" fmla="*/ 2 w 37"/>
                  <a:gd name="T3" fmla="*/ 20 h 25"/>
                  <a:gd name="T4" fmla="*/ 1 w 37"/>
                  <a:gd name="T5" fmla="*/ 23 h 25"/>
                  <a:gd name="T6" fmla="*/ 1 w 37"/>
                  <a:gd name="T7" fmla="*/ 23 h 25"/>
                  <a:gd name="T8" fmla="*/ 5 w 37"/>
                  <a:gd name="T9" fmla="*/ 24 h 25"/>
                  <a:gd name="T10" fmla="*/ 35 w 37"/>
                  <a:gd name="T11" fmla="*/ 6 h 25"/>
                  <a:gd name="T12" fmla="*/ 36 w 37"/>
                  <a:gd name="T13" fmla="*/ 2 h 25"/>
                  <a:gd name="T14" fmla="*/ 32 w 37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5">
                    <a:moveTo>
                      <a:pt x="32" y="1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4"/>
                      <a:pt x="4" y="25"/>
                      <a:pt x="5" y="2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5"/>
                      <a:pt x="37" y="3"/>
                      <a:pt x="36" y="2"/>
                    </a:cubicBezTo>
                    <a:cubicBezTo>
                      <a:pt x="35" y="1"/>
                      <a:pt x="34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8" name="Freeform 27"/>
              <p:cNvSpPr>
                <a:spLocks/>
              </p:cNvSpPr>
              <p:nvPr/>
            </p:nvSpPr>
            <p:spPr bwMode="auto">
              <a:xfrm>
                <a:off x="9088439" y="4368800"/>
                <a:ext cx="96838" cy="65088"/>
              </a:xfrm>
              <a:custGeom>
                <a:avLst/>
                <a:gdLst>
                  <a:gd name="T0" fmla="*/ 32 w 36"/>
                  <a:gd name="T1" fmla="*/ 0 h 24"/>
                  <a:gd name="T2" fmla="*/ 2 w 36"/>
                  <a:gd name="T3" fmla="*/ 19 h 24"/>
                  <a:gd name="T4" fmla="*/ 1 w 36"/>
                  <a:gd name="T5" fmla="*/ 22 h 24"/>
                  <a:gd name="T6" fmla="*/ 4 w 36"/>
                  <a:gd name="T7" fmla="*/ 23 h 24"/>
                  <a:gd name="T8" fmla="*/ 35 w 36"/>
                  <a:gd name="T9" fmla="*/ 5 h 24"/>
                  <a:gd name="T10" fmla="*/ 35 w 36"/>
                  <a:gd name="T11" fmla="*/ 1 h 24"/>
                  <a:gd name="T12" fmla="*/ 32 w 36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2" y="0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3" y="24"/>
                      <a:pt x="4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4"/>
                      <a:pt x="36" y="3"/>
                      <a:pt x="35" y="1"/>
                    </a:cubicBezTo>
                    <a:cubicBezTo>
                      <a:pt x="35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>
                <a:off x="9101139" y="4394200"/>
                <a:ext cx="101600" cy="65088"/>
              </a:xfrm>
              <a:custGeom>
                <a:avLst/>
                <a:gdLst>
                  <a:gd name="T0" fmla="*/ 32 w 37"/>
                  <a:gd name="T1" fmla="*/ 1 h 24"/>
                  <a:gd name="T2" fmla="*/ 2 w 37"/>
                  <a:gd name="T3" fmla="*/ 19 h 24"/>
                  <a:gd name="T4" fmla="*/ 1 w 37"/>
                  <a:gd name="T5" fmla="*/ 23 h 24"/>
                  <a:gd name="T6" fmla="*/ 5 w 37"/>
                  <a:gd name="T7" fmla="*/ 24 h 24"/>
                  <a:gd name="T8" fmla="*/ 35 w 37"/>
                  <a:gd name="T9" fmla="*/ 5 h 24"/>
                  <a:gd name="T10" fmla="*/ 36 w 37"/>
                  <a:gd name="T11" fmla="*/ 2 h 24"/>
                  <a:gd name="T12" fmla="*/ 32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20"/>
                      <a:pt x="0" y="21"/>
                      <a:pt x="1" y="23"/>
                    </a:cubicBezTo>
                    <a:cubicBezTo>
                      <a:pt x="2" y="24"/>
                      <a:pt x="4" y="24"/>
                      <a:pt x="5" y="2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4"/>
                      <a:pt x="37" y="3"/>
                      <a:pt x="36" y="2"/>
                    </a:cubicBezTo>
                    <a:cubicBezTo>
                      <a:pt x="35" y="0"/>
                      <a:pt x="34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>
                <a:off x="9139239" y="4452938"/>
                <a:ext cx="98425" cy="68263"/>
              </a:xfrm>
              <a:custGeom>
                <a:avLst/>
                <a:gdLst>
                  <a:gd name="T0" fmla="*/ 32 w 36"/>
                  <a:gd name="T1" fmla="*/ 1 h 25"/>
                  <a:gd name="T2" fmla="*/ 2 w 36"/>
                  <a:gd name="T3" fmla="*/ 19 h 25"/>
                  <a:gd name="T4" fmla="*/ 1 w 36"/>
                  <a:gd name="T5" fmla="*/ 23 h 25"/>
                  <a:gd name="T6" fmla="*/ 4 w 36"/>
                  <a:gd name="T7" fmla="*/ 24 h 25"/>
                  <a:gd name="T8" fmla="*/ 35 w 36"/>
                  <a:gd name="T9" fmla="*/ 5 h 25"/>
                  <a:gd name="T10" fmla="*/ 36 w 36"/>
                  <a:gd name="T11" fmla="*/ 2 h 25"/>
                  <a:gd name="T12" fmla="*/ 32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2"/>
                      <a:pt x="1" y="23"/>
                    </a:cubicBezTo>
                    <a:cubicBezTo>
                      <a:pt x="2" y="24"/>
                      <a:pt x="3" y="25"/>
                      <a:pt x="4" y="2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5"/>
                      <a:pt x="36" y="3"/>
                      <a:pt x="36" y="2"/>
                    </a:cubicBezTo>
                    <a:cubicBezTo>
                      <a:pt x="35" y="0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>
                <a:off x="9155114" y="4478338"/>
                <a:ext cx="98425" cy="68263"/>
              </a:xfrm>
              <a:custGeom>
                <a:avLst/>
                <a:gdLst>
                  <a:gd name="T0" fmla="*/ 31 w 36"/>
                  <a:gd name="T1" fmla="*/ 1 h 25"/>
                  <a:gd name="T2" fmla="*/ 1 w 36"/>
                  <a:gd name="T3" fmla="*/ 19 h 25"/>
                  <a:gd name="T4" fmla="*/ 0 w 36"/>
                  <a:gd name="T5" fmla="*/ 23 h 25"/>
                  <a:gd name="T6" fmla="*/ 4 w 36"/>
                  <a:gd name="T7" fmla="*/ 24 h 25"/>
                  <a:gd name="T8" fmla="*/ 34 w 36"/>
                  <a:gd name="T9" fmla="*/ 6 h 25"/>
                  <a:gd name="T10" fmla="*/ 35 w 36"/>
                  <a:gd name="T11" fmla="*/ 2 h 25"/>
                  <a:gd name="T12" fmla="*/ 31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1" y="1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1" y="24"/>
                      <a:pt x="3" y="25"/>
                      <a:pt x="4" y="24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5" y="5"/>
                      <a:pt x="36" y="3"/>
                      <a:pt x="35" y="2"/>
                    </a:cubicBezTo>
                    <a:cubicBezTo>
                      <a:pt x="34" y="1"/>
                      <a:pt x="33" y="0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2" name="Freeform 31"/>
              <p:cNvSpPr>
                <a:spLocks/>
              </p:cNvSpPr>
              <p:nvPr/>
            </p:nvSpPr>
            <p:spPr bwMode="auto">
              <a:xfrm>
                <a:off x="9191626" y="4540250"/>
                <a:ext cx="96838" cy="65088"/>
              </a:xfrm>
              <a:custGeom>
                <a:avLst/>
                <a:gdLst>
                  <a:gd name="T0" fmla="*/ 32 w 36"/>
                  <a:gd name="T1" fmla="*/ 0 h 24"/>
                  <a:gd name="T2" fmla="*/ 2 w 36"/>
                  <a:gd name="T3" fmla="*/ 19 h 24"/>
                  <a:gd name="T4" fmla="*/ 1 w 36"/>
                  <a:gd name="T5" fmla="*/ 22 h 24"/>
                  <a:gd name="T6" fmla="*/ 4 w 36"/>
                  <a:gd name="T7" fmla="*/ 23 h 24"/>
                  <a:gd name="T8" fmla="*/ 35 w 36"/>
                  <a:gd name="T9" fmla="*/ 5 h 24"/>
                  <a:gd name="T10" fmla="*/ 36 w 36"/>
                  <a:gd name="T11" fmla="*/ 1 h 24"/>
                  <a:gd name="T12" fmla="*/ 32 w 36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2" y="0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21"/>
                      <a:pt x="1" y="22"/>
                    </a:cubicBezTo>
                    <a:cubicBezTo>
                      <a:pt x="2" y="24"/>
                      <a:pt x="3" y="24"/>
                      <a:pt x="4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4"/>
                      <a:pt x="36" y="2"/>
                      <a:pt x="36" y="1"/>
                    </a:cubicBezTo>
                    <a:cubicBezTo>
                      <a:pt x="35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3" name="Freeform 32"/>
              <p:cNvSpPr>
                <a:spLocks/>
              </p:cNvSpPr>
              <p:nvPr/>
            </p:nvSpPr>
            <p:spPr bwMode="auto">
              <a:xfrm>
                <a:off x="9207501" y="4565650"/>
                <a:ext cx="98425" cy="65088"/>
              </a:xfrm>
              <a:custGeom>
                <a:avLst/>
                <a:gdLst>
                  <a:gd name="T0" fmla="*/ 31 w 36"/>
                  <a:gd name="T1" fmla="*/ 0 h 24"/>
                  <a:gd name="T2" fmla="*/ 1 w 36"/>
                  <a:gd name="T3" fmla="*/ 19 h 24"/>
                  <a:gd name="T4" fmla="*/ 0 w 36"/>
                  <a:gd name="T5" fmla="*/ 22 h 24"/>
                  <a:gd name="T6" fmla="*/ 4 w 36"/>
                  <a:gd name="T7" fmla="*/ 23 h 24"/>
                  <a:gd name="T8" fmla="*/ 34 w 36"/>
                  <a:gd name="T9" fmla="*/ 5 h 24"/>
                  <a:gd name="T10" fmla="*/ 35 w 36"/>
                  <a:gd name="T11" fmla="*/ 1 h 24"/>
                  <a:gd name="T12" fmla="*/ 31 w 36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1" y="0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" y="24"/>
                      <a:pt x="3" y="24"/>
                      <a:pt x="4" y="23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6" y="4"/>
                      <a:pt x="36" y="3"/>
                      <a:pt x="35" y="1"/>
                    </a:cubicBezTo>
                    <a:cubicBezTo>
                      <a:pt x="34" y="0"/>
                      <a:pt x="33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9242426" y="4624388"/>
                <a:ext cx="98425" cy="65088"/>
              </a:xfrm>
              <a:custGeom>
                <a:avLst/>
                <a:gdLst>
                  <a:gd name="T0" fmla="*/ 32 w 36"/>
                  <a:gd name="T1" fmla="*/ 1 h 24"/>
                  <a:gd name="T2" fmla="*/ 2 w 36"/>
                  <a:gd name="T3" fmla="*/ 19 h 24"/>
                  <a:gd name="T4" fmla="*/ 1 w 36"/>
                  <a:gd name="T5" fmla="*/ 23 h 24"/>
                  <a:gd name="T6" fmla="*/ 5 w 36"/>
                  <a:gd name="T7" fmla="*/ 24 h 24"/>
                  <a:gd name="T8" fmla="*/ 35 w 36"/>
                  <a:gd name="T9" fmla="*/ 5 h 24"/>
                  <a:gd name="T10" fmla="*/ 36 w 36"/>
                  <a:gd name="T11" fmla="*/ 2 h 24"/>
                  <a:gd name="T12" fmla="*/ 32 w 36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1"/>
                      <a:pt x="1" y="23"/>
                    </a:cubicBezTo>
                    <a:cubicBezTo>
                      <a:pt x="2" y="24"/>
                      <a:pt x="3" y="24"/>
                      <a:pt x="5" y="2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5"/>
                      <a:pt x="36" y="3"/>
                      <a:pt x="36" y="2"/>
                    </a:cubicBezTo>
                    <a:cubicBezTo>
                      <a:pt x="35" y="0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5" name="Freeform 34"/>
              <p:cNvSpPr>
                <a:spLocks/>
              </p:cNvSpPr>
              <p:nvPr/>
            </p:nvSpPr>
            <p:spPr bwMode="auto">
              <a:xfrm>
                <a:off x="9258301" y="4649788"/>
                <a:ext cx="98425" cy="66675"/>
              </a:xfrm>
              <a:custGeom>
                <a:avLst/>
                <a:gdLst>
                  <a:gd name="T0" fmla="*/ 32 w 36"/>
                  <a:gd name="T1" fmla="*/ 1 h 25"/>
                  <a:gd name="T2" fmla="*/ 1 w 36"/>
                  <a:gd name="T3" fmla="*/ 19 h 25"/>
                  <a:gd name="T4" fmla="*/ 0 w 36"/>
                  <a:gd name="T5" fmla="*/ 23 h 25"/>
                  <a:gd name="T6" fmla="*/ 4 w 36"/>
                  <a:gd name="T7" fmla="*/ 24 h 25"/>
                  <a:gd name="T8" fmla="*/ 34 w 36"/>
                  <a:gd name="T9" fmla="*/ 5 h 25"/>
                  <a:gd name="T10" fmla="*/ 35 w 36"/>
                  <a:gd name="T11" fmla="*/ 2 h 25"/>
                  <a:gd name="T12" fmla="*/ 32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2" y="1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1" y="24"/>
                      <a:pt x="3" y="25"/>
                      <a:pt x="4" y="2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6" y="5"/>
                      <a:pt x="36" y="3"/>
                      <a:pt x="35" y="2"/>
                    </a:cubicBezTo>
                    <a:cubicBezTo>
                      <a:pt x="34" y="1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6" name="Freeform 35"/>
              <p:cNvSpPr>
                <a:spLocks/>
              </p:cNvSpPr>
              <p:nvPr/>
            </p:nvSpPr>
            <p:spPr bwMode="auto">
              <a:xfrm>
                <a:off x="9294814" y="4708525"/>
                <a:ext cx="96838" cy="68263"/>
              </a:xfrm>
              <a:custGeom>
                <a:avLst/>
                <a:gdLst>
                  <a:gd name="T0" fmla="*/ 32 w 36"/>
                  <a:gd name="T1" fmla="*/ 1 h 25"/>
                  <a:gd name="T2" fmla="*/ 2 w 36"/>
                  <a:gd name="T3" fmla="*/ 19 h 25"/>
                  <a:gd name="T4" fmla="*/ 1 w 36"/>
                  <a:gd name="T5" fmla="*/ 23 h 25"/>
                  <a:gd name="T6" fmla="*/ 5 w 36"/>
                  <a:gd name="T7" fmla="*/ 24 h 25"/>
                  <a:gd name="T8" fmla="*/ 35 w 36"/>
                  <a:gd name="T9" fmla="*/ 6 h 25"/>
                  <a:gd name="T10" fmla="*/ 36 w 36"/>
                  <a:gd name="T11" fmla="*/ 2 h 25"/>
                  <a:gd name="T12" fmla="*/ 32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20"/>
                      <a:pt x="0" y="22"/>
                      <a:pt x="1" y="23"/>
                    </a:cubicBezTo>
                    <a:cubicBezTo>
                      <a:pt x="2" y="24"/>
                      <a:pt x="3" y="25"/>
                      <a:pt x="5" y="2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5"/>
                      <a:pt x="36" y="3"/>
                      <a:pt x="36" y="2"/>
                    </a:cubicBezTo>
                    <a:cubicBezTo>
                      <a:pt x="35" y="1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7" name="Freeform 36"/>
              <p:cNvSpPr>
                <a:spLocks/>
              </p:cNvSpPr>
              <p:nvPr/>
            </p:nvSpPr>
            <p:spPr bwMode="auto">
              <a:xfrm>
                <a:off x="9310689" y="4735513"/>
                <a:ext cx="98425" cy="65088"/>
              </a:xfrm>
              <a:custGeom>
                <a:avLst/>
                <a:gdLst>
                  <a:gd name="T0" fmla="*/ 32 w 36"/>
                  <a:gd name="T1" fmla="*/ 0 h 24"/>
                  <a:gd name="T2" fmla="*/ 1 w 36"/>
                  <a:gd name="T3" fmla="*/ 19 h 24"/>
                  <a:gd name="T4" fmla="*/ 0 w 36"/>
                  <a:gd name="T5" fmla="*/ 22 h 24"/>
                  <a:gd name="T6" fmla="*/ 4 w 36"/>
                  <a:gd name="T7" fmla="*/ 23 h 24"/>
                  <a:gd name="T8" fmla="*/ 34 w 36"/>
                  <a:gd name="T9" fmla="*/ 5 h 24"/>
                  <a:gd name="T10" fmla="*/ 35 w 36"/>
                  <a:gd name="T11" fmla="*/ 1 h 24"/>
                  <a:gd name="T12" fmla="*/ 35 w 36"/>
                  <a:gd name="T13" fmla="*/ 1 h 24"/>
                  <a:gd name="T14" fmla="*/ 32 w 36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4">
                    <a:moveTo>
                      <a:pt x="32" y="0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1"/>
                      <a:pt x="0" y="22"/>
                    </a:cubicBezTo>
                    <a:cubicBezTo>
                      <a:pt x="1" y="24"/>
                      <a:pt x="3" y="24"/>
                      <a:pt x="4" y="23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6" y="4"/>
                      <a:pt x="36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8" name="Freeform 37"/>
              <p:cNvSpPr>
                <a:spLocks/>
              </p:cNvSpPr>
              <p:nvPr/>
            </p:nvSpPr>
            <p:spPr bwMode="auto">
              <a:xfrm>
                <a:off x="9345614" y="4795838"/>
                <a:ext cx="101600" cy="65088"/>
              </a:xfrm>
              <a:custGeom>
                <a:avLst/>
                <a:gdLst>
                  <a:gd name="T0" fmla="*/ 32 w 37"/>
                  <a:gd name="T1" fmla="*/ 1 h 24"/>
                  <a:gd name="T2" fmla="*/ 2 w 37"/>
                  <a:gd name="T3" fmla="*/ 19 h 24"/>
                  <a:gd name="T4" fmla="*/ 1 w 37"/>
                  <a:gd name="T5" fmla="*/ 23 h 24"/>
                  <a:gd name="T6" fmla="*/ 5 w 37"/>
                  <a:gd name="T7" fmla="*/ 23 h 24"/>
                  <a:gd name="T8" fmla="*/ 35 w 37"/>
                  <a:gd name="T9" fmla="*/ 5 h 24"/>
                  <a:gd name="T10" fmla="*/ 36 w 37"/>
                  <a:gd name="T11" fmla="*/ 1 h 24"/>
                  <a:gd name="T12" fmla="*/ 32 w 37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4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20"/>
                      <a:pt x="0" y="21"/>
                      <a:pt x="1" y="23"/>
                    </a:cubicBezTo>
                    <a:cubicBezTo>
                      <a:pt x="2" y="24"/>
                      <a:pt x="3" y="24"/>
                      <a:pt x="5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4"/>
                      <a:pt x="37" y="3"/>
                      <a:pt x="36" y="1"/>
                    </a:cubicBezTo>
                    <a:cubicBezTo>
                      <a:pt x="35" y="0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89" name="Freeform 38"/>
              <p:cNvSpPr>
                <a:spLocks/>
              </p:cNvSpPr>
              <p:nvPr/>
            </p:nvSpPr>
            <p:spPr bwMode="auto">
              <a:xfrm>
                <a:off x="9363076" y="4819650"/>
                <a:ext cx="96838" cy="66675"/>
              </a:xfrm>
              <a:custGeom>
                <a:avLst/>
                <a:gdLst>
                  <a:gd name="T0" fmla="*/ 32 w 36"/>
                  <a:gd name="T1" fmla="*/ 1 h 24"/>
                  <a:gd name="T2" fmla="*/ 1 w 36"/>
                  <a:gd name="T3" fmla="*/ 19 h 24"/>
                  <a:gd name="T4" fmla="*/ 1 w 36"/>
                  <a:gd name="T5" fmla="*/ 23 h 24"/>
                  <a:gd name="T6" fmla="*/ 4 w 36"/>
                  <a:gd name="T7" fmla="*/ 24 h 24"/>
                  <a:gd name="T8" fmla="*/ 34 w 36"/>
                  <a:gd name="T9" fmla="*/ 5 h 24"/>
                  <a:gd name="T10" fmla="*/ 35 w 36"/>
                  <a:gd name="T11" fmla="*/ 2 h 24"/>
                  <a:gd name="T12" fmla="*/ 32 w 36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2" y="1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0" y="22"/>
                      <a:pt x="1" y="23"/>
                    </a:cubicBezTo>
                    <a:cubicBezTo>
                      <a:pt x="1" y="24"/>
                      <a:pt x="3" y="24"/>
                      <a:pt x="4" y="2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6" y="5"/>
                      <a:pt x="36" y="3"/>
                      <a:pt x="35" y="2"/>
                    </a:cubicBezTo>
                    <a:cubicBezTo>
                      <a:pt x="35" y="0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0" name="Freeform 39"/>
              <p:cNvSpPr>
                <a:spLocks/>
              </p:cNvSpPr>
              <p:nvPr/>
            </p:nvSpPr>
            <p:spPr bwMode="auto">
              <a:xfrm>
                <a:off x="9398001" y="4879975"/>
                <a:ext cx="100013" cy="68263"/>
              </a:xfrm>
              <a:custGeom>
                <a:avLst/>
                <a:gdLst>
                  <a:gd name="T0" fmla="*/ 32 w 37"/>
                  <a:gd name="T1" fmla="*/ 1 h 25"/>
                  <a:gd name="T2" fmla="*/ 2 w 37"/>
                  <a:gd name="T3" fmla="*/ 19 h 25"/>
                  <a:gd name="T4" fmla="*/ 1 w 37"/>
                  <a:gd name="T5" fmla="*/ 23 h 25"/>
                  <a:gd name="T6" fmla="*/ 5 w 37"/>
                  <a:gd name="T7" fmla="*/ 24 h 25"/>
                  <a:gd name="T8" fmla="*/ 35 w 37"/>
                  <a:gd name="T9" fmla="*/ 6 h 25"/>
                  <a:gd name="T10" fmla="*/ 36 w 37"/>
                  <a:gd name="T11" fmla="*/ 2 h 25"/>
                  <a:gd name="T12" fmla="*/ 32 w 37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5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20"/>
                      <a:pt x="0" y="22"/>
                      <a:pt x="1" y="23"/>
                    </a:cubicBezTo>
                    <a:cubicBezTo>
                      <a:pt x="2" y="24"/>
                      <a:pt x="3" y="25"/>
                      <a:pt x="5" y="2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5"/>
                      <a:pt x="37" y="3"/>
                      <a:pt x="36" y="2"/>
                    </a:cubicBezTo>
                    <a:cubicBezTo>
                      <a:pt x="35" y="1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1" name="Freeform 40"/>
              <p:cNvSpPr>
                <a:spLocks/>
              </p:cNvSpPr>
              <p:nvPr/>
            </p:nvSpPr>
            <p:spPr bwMode="auto">
              <a:xfrm>
                <a:off x="9413876" y="4905375"/>
                <a:ext cx="98425" cy="66675"/>
              </a:xfrm>
              <a:custGeom>
                <a:avLst/>
                <a:gdLst>
                  <a:gd name="T0" fmla="*/ 32 w 36"/>
                  <a:gd name="T1" fmla="*/ 1 h 25"/>
                  <a:gd name="T2" fmla="*/ 2 w 36"/>
                  <a:gd name="T3" fmla="*/ 20 h 25"/>
                  <a:gd name="T4" fmla="*/ 1 w 36"/>
                  <a:gd name="T5" fmla="*/ 23 h 25"/>
                  <a:gd name="T6" fmla="*/ 4 w 36"/>
                  <a:gd name="T7" fmla="*/ 24 h 25"/>
                  <a:gd name="T8" fmla="*/ 35 w 36"/>
                  <a:gd name="T9" fmla="*/ 6 h 25"/>
                  <a:gd name="T10" fmla="*/ 35 w 36"/>
                  <a:gd name="T11" fmla="*/ 2 h 25"/>
                  <a:gd name="T12" fmla="*/ 32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2" y="1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0" y="20"/>
                      <a:pt x="0" y="22"/>
                      <a:pt x="1" y="23"/>
                    </a:cubicBezTo>
                    <a:cubicBezTo>
                      <a:pt x="1" y="24"/>
                      <a:pt x="3" y="25"/>
                      <a:pt x="4" y="2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5"/>
                      <a:pt x="36" y="3"/>
                      <a:pt x="35" y="2"/>
                    </a:cubicBezTo>
                    <a:cubicBezTo>
                      <a:pt x="35" y="1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2" name="Freeform 41"/>
              <p:cNvSpPr>
                <a:spLocks/>
              </p:cNvSpPr>
              <p:nvPr/>
            </p:nvSpPr>
            <p:spPr bwMode="auto">
              <a:xfrm>
                <a:off x="9448801" y="4967288"/>
                <a:ext cx="101600" cy="65088"/>
              </a:xfrm>
              <a:custGeom>
                <a:avLst/>
                <a:gdLst>
                  <a:gd name="T0" fmla="*/ 32 w 37"/>
                  <a:gd name="T1" fmla="*/ 0 h 24"/>
                  <a:gd name="T2" fmla="*/ 2 w 37"/>
                  <a:gd name="T3" fmla="*/ 19 h 24"/>
                  <a:gd name="T4" fmla="*/ 1 w 37"/>
                  <a:gd name="T5" fmla="*/ 22 h 24"/>
                  <a:gd name="T6" fmla="*/ 1 w 37"/>
                  <a:gd name="T7" fmla="*/ 22 h 24"/>
                  <a:gd name="T8" fmla="*/ 5 w 37"/>
                  <a:gd name="T9" fmla="*/ 23 h 24"/>
                  <a:gd name="T10" fmla="*/ 35 w 37"/>
                  <a:gd name="T11" fmla="*/ 5 h 24"/>
                  <a:gd name="T12" fmla="*/ 36 w 37"/>
                  <a:gd name="T13" fmla="*/ 1 h 24"/>
                  <a:gd name="T14" fmla="*/ 32 w 3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32" y="0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21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4"/>
                      <a:pt x="4" y="24"/>
                      <a:pt x="5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4"/>
                      <a:pt x="37" y="3"/>
                      <a:pt x="36" y="1"/>
                    </a:cubicBezTo>
                    <a:cubicBezTo>
                      <a:pt x="35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3" name="Freeform 42"/>
              <p:cNvSpPr>
                <a:spLocks/>
              </p:cNvSpPr>
              <p:nvPr/>
            </p:nvSpPr>
            <p:spPr bwMode="auto">
              <a:xfrm>
                <a:off x="9466264" y="4991100"/>
                <a:ext cx="96838" cy="65088"/>
              </a:xfrm>
              <a:custGeom>
                <a:avLst/>
                <a:gdLst>
                  <a:gd name="T0" fmla="*/ 32 w 36"/>
                  <a:gd name="T1" fmla="*/ 1 h 24"/>
                  <a:gd name="T2" fmla="*/ 2 w 36"/>
                  <a:gd name="T3" fmla="*/ 19 h 24"/>
                  <a:gd name="T4" fmla="*/ 1 w 36"/>
                  <a:gd name="T5" fmla="*/ 23 h 24"/>
                  <a:gd name="T6" fmla="*/ 4 w 36"/>
                  <a:gd name="T7" fmla="*/ 24 h 24"/>
                  <a:gd name="T8" fmla="*/ 35 w 36"/>
                  <a:gd name="T9" fmla="*/ 5 h 24"/>
                  <a:gd name="T10" fmla="*/ 35 w 36"/>
                  <a:gd name="T11" fmla="*/ 2 h 24"/>
                  <a:gd name="T12" fmla="*/ 35 w 36"/>
                  <a:gd name="T13" fmla="*/ 2 h 24"/>
                  <a:gd name="T14" fmla="*/ 32 w 36"/>
                  <a:gd name="T1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4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1"/>
                      <a:pt x="1" y="23"/>
                    </a:cubicBezTo>
                    <a:cubicBezTo>
                      <a:pt x="1" y="24"/>
                      <a:pt x="3" y="24"/>
                      <a:pt x="4" y="2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4"/>
                      <a:pt x="36" y="3"/>
                      <a:pt x="35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0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4" name="Freeform 43"/>
              <p:cNvSpPr>
                <a:spLocks/>
              </p:cNvSpPr>
              <p:nvPr/>
            </p:nvSpPr>
            <p:spPr bwMode="auto">
              <a:xfrm>
                <a:off x="9501189" y="5051425"/>
                <a:ext cx="100013" cy="68263"/>
              </a:xfrm>
              <a:custGeom>
                <a:avLst/>
                <a:gdLst>
                  <a:gd name="T0" fmla="*/ 32 w 37"/>
                  <a:gd name="T1" fmla="*/ 1 h 25"/>
                  <a:gd name="T2" fmla="*/ 2 w 37"/>
                  <a:gd name="T3" fmla="*/ 19 h 25"/>
                  <a:gd name="T4" fmla="*/ 1 w 37"/>
                  <a:gd name="T5" fmla="*/ 23 h 25"/>
                  <a:gd name="T6" fmla="*/ 5 w 37"/>
                  <a:gd name="T7" fmla="*/ 24 h 25"/>
                  <a:gd name="T8" fmla="*/ 35 w 37"/>
                  <a:gd name="T9" fmla="*/ 5 h 25"/>
                  <a:gd name="T10" fmla="*/ 36 w 37"/>
                  <a:gd name="T11" fmla="*/ 2 h 25"/>
                  <a:gd name="T12" fmla="*/ 36 w 37"/>
                  <a:gd name="T13" fmla="*/ 2 h 25"/>
                  <a:gd name="T14" fmla="*/ 32 w 37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5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20"/>
                      <a:pt x="0" y="22"/>
                      <a:pt x="1" y="23"/>
                    </a:cubicBezTo>
                    <a:cubicBezTo>
                      <a:pt x="2" y="24"/>
                      <a:pt x="4" y="25"/>
                      <a:pt x="5" y="2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5"/>
                      <a:pt x="37" y="3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0"/>
                      <a:pt x="34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5" name="Freeform 44"/>
              <p:cNvSpPr>
                <a:spLocks/>
              </p:cNvSpPr>
              <p:nvPr/>
            </p:nvSpPr>
            <p:spPr bwMode="auto">
              <a:xfrm>
                <a:off x="9517064" y="5075238"/>
                <a:ext cx="98425" cy="68263"/>
              </a:xfrm>
              <a:custGeom>
                <a:avLst/>
                <a:gdLst>
                  <a:gd name="T0" fmla="*/ 32 w 36"/>
                  <a:gd name="T1" fmla="*/ 1 h 25"/>
                  <a:gd name="T2" fmla="*/ 2 w 36"/>
                  <a:gd name="T3" fmla="*/ 19 h 25"/>
                  <a:gd name="T4" fmla="*/ 1 w 36"/>
                  <a:gd name="T5" fmla="*/ 23 h 25"/>
                  <a:gd name="T6" fmla="*/ 4 w 36"/>
                  <a:gd name="T7" fmla="*/ 24 h 25"/>
                  <a:gd name="T8" fmla="*/ 35 w 36"/>
                  <a:gd name="T9" fmla="*/ 6 h 25"/>
                  <a:gd name="T10" fmla="*/ 36 w 36"/>
                  <a:gd name="T11" fmla="*/ 2 h 25"/>
                  <a:gd name="T12" fmla="*/ 32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2"/>
                      <a:pt x="1" y="23"/>
                    </a:cubicBezTo>
                    <a:cubicBezTo>
                      <a:pt x="2" y="24"/>
                      <a:pt x="3" y="25"/>
                      <a:pt x="4" y="2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5"/>
                      <a:pt x="36" y="3"/>
                      <a:pt x="36" y="2"/>
                    </a:cubicBezTo>
                    <a:cubicBezTo>
                      <a:pt x="35" y="1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6" name="Freeform 45"/>
              <p:cNvSpPr>
                <a:spLocks/>
              </p:cNvSpPr>
              <p:nvPr/>
            </p:nvSpPr>
            <p:spPr bwMode="auto">
              <a:xfrm>
                <a:off x="9551989" y="5135563"/>
                <a:ext cx="101600" cy="68263"/>
              </a:xfrm>
              <a:custGeom>
                <a:avLst/>
                <a:gdLst>
                  <a:gd name="T0" fmla="*/ 32 w 37"/>
                  <a:gd name="T1" fmla="*/ 1 h 25"/>
                  <a:gd name="T2" fmla="*/ 2 w 37"/>
                  <a:gd name="T3" fmla="*/ 20 h 25"/>
                  <a:gd name="T4" fmla="*/ 1 w 37"/>
                  <a:gd name="T5" fmla="*/ 23 h 25"/>
                  <a:gd name="T6" fmla="*/ 5 w 37"/>
                  <a:gd name="T7" fmla="*/ 24 h 25"/>
                  <a:gd name="T8" fmla="*/ 35 w 37"/>
                  <a:gd name="T9" fmla="*/ 6 h 25"/>
                  <a:gd name="T10" fmla="*/ 36 w 37"/>
                  <a:gd name="T11" fmla="*/ 2 h 25"/>
                  <a:gd name="T12" fmla="*/ 32 w 37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25">
                    <a:moveTo>
                      <a:pt x="32" y="1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22"/>
                      <a:pt x="1" y="23"/>
                    </a:cubicBezTo>
                    <a:cubicBezTo>
                      <a:pt x="2" y="25"/>
                      <a:pt x="4" y="25"/>
                      <a:pt x="5" y="24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5"/>
                      <a:pt x="37" y="3"/>
                      <a:pt x="36" y="2"/>
                    </a:cubicBezTo>
                    <a:cubicBezTo>
                      <a:pt x="35" y="1"/>
                      <a:pt x="34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7" name="Freeform 46"/>
              <p:cNvSpPr>
                <a:spLocks/>
              </p:cNvSpPr>
              <p:nvPr/>
            </p:nvSpPr>
            <p:spPr bwMode="auto">
              <a:xfrm>
                <a:off x="9569451" y="5162550"/>
                <a:ext cx="96838" cy="65088"/>
              </a:xfrm>
              <a:custGeom>
                <a:avLst/>
                <a:gdLst>
                  <a:gd name="T0" fmla="*/ 32 w 36"/>
                  <a:gd name="T1" fmla="*/ 0 h 24"/>
                  <a:gd name="T2" fmla="*/ 2 w 36"/>
                  <a:gd name="T3" fmla="*/ 19 h 24"/>
                  <a:gd name="T4" fmla="*/ 1 w 36"/>
                  <a:gd name="T5" fmla="*/ 22 h 24"/>
                  <a:gd name="T6" fmla="*/ 1 w 36"/>
                  <a:gd name="T7" fmla="*/ 22 h 24"/>
                  <a:gd name="T8" fmla="*/ 4 w 36"/>
                  <a:gd name="T9" fmla="*/ 23 h 24"/>
                  <a:gd name="T10" fmla="*/ 35 w 36"/>
                  <a:gd name="T11" fmla="*/ 5 h 24"/>
                  <a:gd name="T12" fmla="*/ 36 w 36"/>
                  <a:gd name="T13" fmla="*/ 1 h 24"/>
                  <a:gd name="T14" fmla="*/ 32 w 36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4">
                    <a:moveTo>
                      <a:pt x="32" y="0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4"/>
                      <a:pt x="3" y="24"/>
                      <a:pt x="4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4"/>
                      <a:pt x="36" y="3"/>
                      <a:pt x="36" y="1"/>
                    </a:cubicBezTo>
                    <a:cubicBezTo>
                      <a:pt x="35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8" name="Freeform 47"/>
              <p:cNvSpPr>
                <a:spLocks/>
              </p:cNvSpPr>
              <p:nvPr/>
            </p:nvSpPr>
            <p:spPr bwMode="auto">
              <a:xfrm>
                <a:off x="9607551" y="5222875"/>
                <a:ext cx="96838" cy="65088"/>
              </a:xfrm>
              <a:custGeom>
                <a:avLst/>
                <a:gdLst>
                  <a:gd name="T0" fmla="*/ 31 w 36"/>
                  <a:gd name="T1" fmla="*/ 1 h 24"/>
                  <a:gd name="T2" fmla="*/ 1 w 36"/>
                  <a:gd name="T3" fmla="*/ 19 h 24"/>
                  <a:gd name="T4" fmla="*/ 0 w 36"/>
                  <a:gd name="T5" fmla="*/ 23 h 24"/>
                  <a:gd name="T6" fmla="*/ 4 w 36"/>
                  <a:gd name="T7" fmla="*/ 24 h 24"/>
                  <a:gd name="T8" fmla="*/ 34 w 36"/>
                  <a:gd name="T9" fmla="*/ 5 h 24"/>
                  <a:gd name="T10" fmla="*/ 35 w 36"/>
                  <a:gd name="T11" fmla="*/ 2 h 24"/>
                  <a:gd name="T12" fmla="*/ 31 w 36"/>
                  <a:gd name="T13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4">
                    <a:moveTo>
                      <a:pt x="31" y="1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0" y="21"/>
                      <a:pt x="0" y="23"/>
                    </a:cubicBezTo>
                    <a:cubicBezTo>
                      <a:pt x="1" y="24"/>
                      <a:pt x="3" y="24"/>
                      <a:pt x="4" y="24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5" y="5"/>
                      <a:pt x="36" y="3"/>
                      <a:pt x="35" y="2"/>
                    </a:cubicBezTo>
                    <a:cubicBezTo>
                      <a:pt x="34" y="0"/>
                      <a:pt x="33" y="0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99" name="Freeform 48"/>
              <p:cNvSpPr>
                <a:spLocks/>
              </p:cNvSpPr>
              <p:nvPr/>
            </p:nvSpPr>
            <p:spPr bwMode="auto">
              <a:xfrm>
                <a:off x="9620251" y="5246688"/>
                <a:ext cx="98425" cy="68263"/>
              </a:xfrm>
              <a:custGeom>
                <a:avLst/>
                <a:gdLst>
                  <a:gd name="T0" fmla="*/ 32 w 36"/>
                  <a:gd name="T1" fmla="*/ 1 h 25"/>
                  <a:gd name="T2" fmla="*/ 2 w 36"/>
                  <a:gd name="T3" fmla="*/ 19 h 25"/>
                  <a:gd name="T4" fmla="*/ 1 w 36"/>
                  <a:gd name="T5" fmla="*/ 23 h 25"/>
                  <a:gd name="T6" fmla="*/ 5 w 36"/>
                  <a:gd name="T7" fmla="*/ 24 h 25"/>
                  <a:gd name="T8" fmla="*/ 35 w 36"/>
                  <a:gd name="T9" fmla="*/ 5 h 25"/>
                  <a:gd name="T10" fmla="*/ 36 w 36"/>
                  <a:gd name="T11" fmla="*/ 2 h 25"/>
                  <a:gd name="T12" fmla="*/ 32 w 36"/>
                  <a:gd name="T13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5">
                    <a:moveTo>
                      <a:pt x="32" y="1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0" y="20"/>
                      <a:pt x="0" y="22"/>
                      <a:pt x="1" y="23"/>
                    </a:cubicBezTo>
                    <a:cubicBezTo>
                      <a:pt x="2" y="24"/>
                      <a:pt x="3" y="25"/>
                      <a:pt x="5" y="2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5"/>
                      <a:pt x="36" y="3"/>
                      <a:pt x="36" y="2"/>
                    </a:cubicBezTo>
                    <a:cubicBezTo>
                      <a:pt x="35" y="1"/>
                      <a:pt x="33" y="0"/>
                      <a:pt x="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0" name="Freeform 49"/>
              <p:cNvSpPr>
                <a:spLocks/>
              </p:cNvSpPr>
              <p:nvPr/>
            </p:nvSpPr>
            <p:spPr bwMode="auto">
              <a:xfrm>
                <a:off x="9658351" y="5307013"/>
                <a:ext cx="98425" cy="68263"/>
              </a:xfrm>
              <a:custGeom>
                <a:avLst/>
                <a:gdLst>
                  <a:gd name="T0" fmla="*/ 31 w 36"/>
                  <a:gd name="T1" fmla="*/ 1 h 25"/>
                  <a:gd name="T2" fmla="*/ 1 w 36"/>
                  <a:gd name="T3" fmla="*/ 19 h 25"/>
                  <a:gd name="T4" fmla="*/ 0 w 36"/>
                  <a:gd name="T5" fmla="*/ 23 h 25"/>
                  <a:gd name="T6" fmla="*/ 0 w 36"/>
                  <a:gd name="T7" fmla="*/ 23 h 25"/>
                  <a:gd name="T8" fmla="*/ 4 w 36"/>
                  <a:gd name="T9" fmla="*/ 24 h 25"/>
                  <a:gd name="T10" fmla="*/ 34 w 36"/>
                  <a:gd name="T11" fmla="*/ 6 h 25"/>
                  <a:gd name="T12" fmla="*/ 35 w 36"/>
                  <a:gd name="T13" fmla="*/ 2 h 25"/>
                  <a:gd name="T14" fmla="*/ 31 w 36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25">
                    <a:moveTo>
                      <a:pt x="31" y="1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4"/>
                      <a:pt x="3" y="25"/>
                      <a:pt x="4" y="24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6" y="5"/>
                      <a:pt x="36" y="3"/>
                      <a:pt x="35" y="2"/>
                    </a:cubicBezTo>
                    <a:cubicBezTo>
                      <a:pt x="34" y="1"/>
                      <a:pt x="33" y="0"/>
                      <a:pt x="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1" name="Freeform 525"/>
              <p:cNvSpPr>
                <a:spLocks/>
              </p:cNvSpPr>
              <p:nvPr/>
            </p:nvSpPr>
            <p:spPr bwMode="auto">
              <a:xfrm>
                <a:off x="9674215" y="5334000"/>
                <a:ext cx="147653" cy="149226"/>
              </a:xfrm>
              <a:custGeom>
                <a:avLst/>
                <a:gdLst>
                  <a:gd name="connsiteX0" fmla="*/ 141128 w 147653"/>
                  <a:gd name="connsiteY0" fmla="*/ 85155 h 149226"/>
                  <a:gd name="connsiteX1" fmla="*/ 146534 w 147653"/>
                  <a:gd name="connsiteY1" fmla="*/ 89562 h 149226"/>
                  <a:gd name="connsiteX2" fmla="*/ 143831 w 147653"/>
                  <a:gd name="connsiteY2" fmla="*/ 97698 h 149226"/>
                  <a:gd name="connsiteX3" fmla="*/ 62739 w 147653"/>
                  <a:gd name="connsiteY3" fmla="*/ 149226 h 149226"/>
                  <a:gd name="connsiteX4" fmla="*/ 51927 w 147653"/>
                  <a:gd name="connsiteY4" fmla="*/ 146514 h 149226"/>
                  <a:gd name="connsiteX5" fmla="*/ 54630 w 147653"/>
                  <a:gd name="connsiteY5" fmla="*/ 135666 h 149226"/>
                  <a:gd name="connsiteX6" fmla="*/ 135722 w 147653"/>
                  <a:gd name="connsiteY6" fmla="*/ 86850 h 149226"/>
                  <a:gd name="connsiteX7" fmla="*/ 141128 w 147653"/>
                  <a:gd name="connsiteY7" fmla="*/ 85155 h 149226"/>
                  <a:gd name="connsiteX8" fmla="*/ 122602 w 147653"/>
                  <a:gd name="connsiteY8" fmla="*/ 63037 h 149226"/>
                  <a:gd name="connsiteX9" fmla="*/ 130672 w 147653"/>
                  <a:gd name="connsiteY9" fmla="*/ 63037 h 149226"/>
                  <a:gd name="connsiteX10" fmla="*/ 127982 w 147653"/>
                  <a:gd name="connsiteY10" fmla="*/ 73885 h 149226"/>
                  <a:gd name="connsiteX11" fmla="*/ 47284 w 147653"/>
                  <a:gd name="connsiteY11" fmla="*/ 122701 h 149226"/>
                  <a:gd name="connsiteX12" fmla="*/ 36524 w 147653"/>
                  <a:gd name="connsiteY12" fmla="*/ 122701 h 149226"/>
                  <a:gd name="connsiteX13" fmla="*/ 39214 w 147653"/>
                  <a:gd name="connsiteY13" fmla="*/ 111853 h 149226"/>
                  <a:gd name="connsiteX14" fmla="*/ 122602 w 147653"/>
                  <a:gd name="connsiteY14" fmla="*/ 63037 h 149226"/>
                  <a:gd name="connsiteX15" fmla="*/ 84502 w 147653"/>
                  <a:gd name="connsiteY15" fmla="*/ 0 h 149226"/>
                  <a:gd name="connsiteX16" fmla="*/ 95262 w 147653"/>
                  <a:gd name="connsiteY16" fmla="*/ 2712 h 149226"/>
                  <a:gd name="connsiteX17" fmla="*/ 92572 w 147653"/>
                  <a:gd name="connsiteY17" fmla="*/ 13560 h 149226"/>
                  <a:gd name="connsiteX18" fmla="*/ 11874 w 147653"/>
                  <a:gd name="connsiteY18" fmla="*/ 62376 h 149226"/>
                  <a:gd name="connsiteX19" fmla="*/ 1114 w 147653"/>
                  <a:gd name="connsiteY19" fmla="*/ 59664 h 149226"/>
                  <a:gd name="connsiteX20" fmla="*/ 3804 w 147653"/>
                  <a:gd name="connsiteY20" fmla="*/ 51528 h 149226"/>
                  <a:gd name="connsiteX21" fmla="*/ 84502 w 147653"/>
                  <a:gd name="connsiteY21" fmla="*/ 0 h 14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7653" h="149226">
                    <a:moveTo>
                      <a:pt x="141128" y="85155"/>
                    </a:moveTo>
                    <a:cubicBezTo>
                      <a:pt x="143155" y="85494"/>
                      <a:pt x="145183" y="86850"/>
                      <a:pt x="146534" y="89562"/>
                    </a:cubicBezTo>
                    <a:cubicBezTo>
                      <a:pt x="149237" y="92274"/>
                      <a:pt x="146534" y="97698"/>
                      <a:pt x="143831" y="97698"/>
                    </a:cubicBezTo>
                    <a:cubicBezTo>
                      <a:pt x="143831" y="97698"/>
                      <a:pt x="143831" y="97698"/>
                      <a:pt x="62739" y="149226"/>
                    </a:cubicBezTo>
                    <a:cubicBezTo>
                      <a:pt x="57333" y="149226"/>
                      <a:pt x="54630" y="149226"/>
                      <a:pt x="51927" y="146514"/>
                    </a:cubicBezTo>
                    <a:cubicBezTo>
                      <a:pt x="49224" y="143802"/>
                      <a:pt x="51927" y="138378"/>
                      <a:pt x="54630" y="135666"/>
                    </a:cubicBezTo>
                    <a:cubicBezTo>
                      <a:pt x="54630" y="135666"/>
                      <a:pt x="54630" y="135666"/>
                      <a:pt x="135722" y="86850"/>
                    </a:cubicBezTo>
                    <a:cubicBezTo>
                      <a:pt x="137073" y="85494"/>
                      <a:pt x="139101" y="84816"/>
                      <a:pt x="141128" y="85155"/>
                    </a:cubicBezTo>
                    <a:close/>
                    <a:moveTo>
                      <a:pt x="122602" y="63037"/>
                    </a:moveTo>
                    <a:cubicBezTo>
                      <a:pt x="125292" y="60325"/>
                      <a:pt x="127982" y="60325"/>
                      <a:pt x="130672" y="63037"/>
                    </a:cubicBezTo>
                    <a:cubicBezTo>
                      <a:pt x="133362" y="68461"/>
                      <a:pt x="133362" y="71173"/>
                      <a:pt x="127982" y="73885"/>
                    </a:cubicBezTo>
                    <a:cubicBezTo>
                      <a:pt x="127982" y="73885"/>
                      <a:pt x="127982" y="73885"/>
                      <a:pt x="47284" y="122701"/>
                    </a:cubicBezTo>
                    <a:cubicBezTo>
                      <a:pt x="44594" y="125413"/>
                      <a:pt x="39214" y="125413"/>
                      <a:pt x="36524" y="122701"/>
                    </a:cubicBezTo>
                    <a:cubicBezTo>
                      <a:pt x="36524" y="117277"/>
                      <a:pt x="36524" y="114565"/>
                      <a:pt x="39214" y="111853"/>
                    </a:cubicBezTo>
                    <a:cubicBezTo>
                      <a:pt x="39214" y="111853"/>
                      <a:pt x="39214" y="111853"/>
                      <a:pt x="122602" y="63037"/>
                    </a:cubicBezTo>
                    <a:close/>
                    <a:moveTo>
                      <a:pt x="84502" y="0"/>
                    </a:moveTo>
                    <a:cubicBezTo>
                      <a:pt x="87192" y="0"/>
                      <a:pt x="92572" y="0"/>
                      <a:pt x="95262" y="2712"/>
                    </a:cubicBezTo>
                    <a:cubicBezTo>
                      <a:pt x="95262" y="5424"/>
                      <a:pt x="95262" y="10848"/>
                      <a:pt x="92572" y="13560"/>
                    </a:cubicBezTo>
                    <a:cubicBezTo>
                      <a:pt x="92572" y="13560"/>
                      <a:pt x="92572" y="13560"/>
                      <a:pt x="11874" y="62376"/>
                    </a:cubicBezTo>
                    <a:cubicBezTo>
                      <a:pt x="6494" y="65088"/>
                      <a:pt x="3804" y="65088"/>
                      <a:pt x="1114" y="59664"/>
                    </a:cubicBezTo>
                    <a:cubicBezTo>
                      <a:pt x="-1576" y="56952"/>
                      <a:pt x="1114" y="51528"/>
                      <a:pt x="3804" y="51528"/>
                    </a:cubicBezTo>
                    <a:cubicBezTo>
                      <a:pt x="3804" y="51528"/>
                      <a:pt x="3804" y="51528"/>
                      <a:pt x="845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125"/>
              </a:p>
            </p:txBody>
          </p:sp>
          <p:sp>
            <p:nvSpPr>
              <p:cNvPr id="102" name="Freeform 53"/>
              <p:cNvSpPr>
                <a:spLocks/>
              </p:cNvSpPr>
              <p:nvPr/>
            </p:nvSpPr>
            <p:spPr bwMode="auto">
              <a:xfrm>
                <a:off x="10231439" y="4418013"/>
                <a:ext cx="98425" cy="57150"/>
              </a:xfrm>
              <a:custGeom>
                <a:avLst/>
                <a:gdLst>
                  <a:gd name="T0" fmla="*/ 0 w 36"/>
                  <a:gd name="T1" fmla="*/ 20 h 21"/>
                  <a:gd name="T2" fmla="*/ 30 w 36"/>
                  <a:gd name="T3" fmla="*/ 20 h 21"/>
                  <a:gd name="T4" fmla="*/ 32 w 36"/>
                  <a:gd name="T5" fmla="*/ 15 h 21"/>
                  <a:gd name="T6" fmla="*/ 7 w 36"/>
                  <a:gd name="T7" fmla="*/ 0 h 21"/>
                  <a:gd name="T8" fmla="*/ 0 w 36"/>
                  <a:gd name="T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1">
                    <a:moveTo>
                      <a:pt x="0" y="20"/>
                    </a:move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21"/>
                      <a:pt x="36" y="18"/>
                      <a:pt x="32" y="15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66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3" name="Freeform 54"/>
              <p:cNvSpPr>
                <a:spLocks/>
              </p:cNvSpPr>
              <p:nvPr/>
            </p:nvSpPr>
            <p:spPr bwMode="auto">
              <a:xfrm>
                <a:off x="10231439" y="4418013"/>
                <a:ext cx="76200" cy="53975"/>
              </a:xfrm>
              <a:custGeom>
                <a:avLst/>
                <a:gdLst>
                  <a:gd name="T0" fmla="*/ 0 w 28"/>
                  <a:gd name="T1" fmla="*/ 20 h 20"/>
                  <a:gd name="T2" fmla="*/ 26 w 28"/>
                  <a:gd name="T3" fmla="*/ 20 h 20"/>
                  <a:gd name="T4" fmla="*/ 28 w 28"/>
                  <a:gd name="T5" fmla="*/ 13 h 20"/>
                  <a:gd name="T6" fmla="*/ 7 w 28"/>
                  <a:gd name="T7" fmla="*/ 0 h 20"/>
                  <a:gd name="T8" fmla="*/ 0 w 28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0">
                    <a:moveTo>
                      <a:pt x="0" y="20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8"/>
                      <a:pt x="26" y="15"/>
                      <a:pt x="28" y="13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266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4" name="Freeform 55"/>
              <p:cNvSpPr>
                <a:spLocks/>
              </p:cNvSpPr>
              <p:nvPr/>
            </p:nvSpPr>
            <p:spPr bwMode="auto">
              <a:xfrm>
                <a:off x="9096376" y="4065588"/>
                <a:ext cx="1181100" cy="420688"/>
              </a:xfrm>
              <a:custGeom>
                <a:avLst/>
                <a:gdLst>
                  <a:gd name="T0" fmla="*/ 729 w 744"/>
                  <a:gd name="T1" fmla="*/ 265 h 265"/>
                  <a:gd name="T2" fmla="*/ 0 w 744"/>
                  <a:gd name="T3" fmla="*/ 49 h 265"/>
                  <a:gd name="T4" fmla="*/ 14 w 744"/>
                  <a:gd name="T5" fmla="*/ 0 h 265"/>
                  <a:gd name="T6" fmla="*/ 744 w 744"/>
                  <a:gd name="T7" fmla="*/ 215 h 265"/>
                  <a:gd name="T8" fmla="*/ 729 w 744"/>
                  <a:gd name="T9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4" h="265">
                    <a:moveTo>
                      <a:pt x="729" y="265"/>
                    </a:moveTo>
                    <a:lnTo>
                      <a:pt x="0" y="49"/>
                    </a:lnTo>
                    <a:lnTo>
                      <a:pt x="14" y="0"/>
                    </a:lnTo>
                    <a:lnTo>
                      <a:pt x="744" y="215"/>
                    </a:lnTo>
                    <a:lnTo>
                      <a:pt x="729" y="26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5" name="Freeform 56"/>
              <p:cNvSpPr>
                <a:spLocks/>
              </p:cNvSpPr>
              <p:nvPr/>
            </p:nvSpPr>
            <p:spPr bwMode="auto">
              <a:xfrm>
                <a:off x="9107489" y="4065588"/>
                <a:ext cx="1169988" cy="382588"/>
              </a:xfrm>
              <a:custGeom>
                <a:avLst/>
                <a:gdLst>
                  <a:gd name="T0" fmla="*/ 0 w 737"/>
                  <a:gd name="T1" fmla="*/ 25 h 241"/>
                  <a:gd name="T2" fmla="*/ 7 w 737"/>
                  <a:gd name="T3" fmla="*/ 0 h 241"/>
                  <a:gd name="T4" fmla="*/ 737 w 737"/>
                  <a:gd name="T5" fmla="*/ 215 h 241"/>
                  <a:gd name="T6" fmla="*/ 729 w 737"/>
                  <a:gd name="T7" fmla="*/ 241 h 241"/>
                  <a:gd name="T8" fmla="*/ 0 w 737"/>
                  <a:gd name="T9" fmla="*/ 2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7" h="241">
                    <a:moveTo>
                      <a:pt x="0" y="25"/>
                    </a:moveTo>
                    <a:lnTo>
                      <a:pt x="7" y="0"/>
                    </a:lnTo>
                    <a:lnTo>
                      <a:pt x="737" y="215"/>
                    </a:lnTo>
                    <a:lnTo>
                      <a:pt x="729" y="24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6" name="Freeform 57"/>
              <p:cNvSpPr>
                <a:spLocks/>
              </p:cNvSpPr>
              <p:nvPr/>
            </p:nvSpPr>
            <p:spPr bwMode="auto">
              <a:xfrm>
                <a:off x="9047164" y="4067175"/>
                <a:ext cx="301625" cy="182563"/>
              </a:xfrm>
              <a:custGeom>
                <a:avLst/>
                <a:gdLst>
                  <a:gd name="T0" fmla="*/ 188 w 190"/>
                  <a:gd name="T1" fmla="*/ 115 h 115"/>
                  <a:gd name="T2" fmla="*/ 0 w 190"/>
                  <a:gd name="T3" fmla="*/ 71 h 115"/>
                  <a:gd name="T4" fmla="*/ 19 w 190"/>
                  <a:gd name="T5" fmla="*/ 0 h 115"/>
                  <a:gd name="T6" fmla="*/ 29 w 190"/>
                  <a:gd name="T7" fmla="*/ 4 h 115"/>
                  <a:gd name="T8" fmla="*/ 12 w 190"/>
                  <a:gd name="T9" fmla="*/ 65 h 115"/>
                  <a:gd name="T10" fmla="*/ 190 w 190"/>
                  <a:gd name="T11" fmla="*/ 107 h 115"/>
                  <a:gd name="T12" fmla="*/ 188 w 19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115">
                    <a:moveTo>
                      <a:pt x="188" y="115"/>
                    </a:moveTo>
                    <a:lnTo>
                      <a:pt x="0" y="71"/>
                    </a:lnTo>
                    <a:lnTo>
                      <a:pt x="19" y="0"/>
                    </a:lnTo>
                    <a:lnTo>
                      <a:pt x="29" y="4"/>
                    </a:lnTo>
                    <a:lnTo>
                      <a:pt x="12" y="65"/>
                    </a:lnTo>
                    <a:lnTo>
                      <a:pt x="190" y="107"/>
                    </a:lnTo>
                    <a:lnTo>
                      <a:pt x="188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7" name="Freeform 58"/>
              <p:cNvSpPr>
                <a:spLocks/>
              </p:cNvSpPr>
              <p:nvPr/>
            </p:nvSpPr>
            <p:spPr bwMode="auto">
              <a:xfrm>
                <a:off x="9032876" y="4032250"/>
                <a:ext cx="376238" cy="214313"/>
              </a:xfrm>
              <a:custGeom>
                <a:avLst/>
                <a:gdLst>
                  <a:gd name="T0" fmla="*/ 218 w 237"/>
                  <a:gd name="T1" fmla="*/ 135 h 135"/>
                  <a:gd name="T2" fmla="*/ 0 w 237"/>
                  <a:gd name="T3" fmla="*/ 70 h 135"/>
                  <a:gd name="T4" fmla="*/ 19 w 237"/>
                  <a:gd name="T5" fmla="*/ 0 h 135"/>
                  <a:gd name="T6" fmla="*/ 237 w 237"/>
                  <a:gd name="T7" fmla="*/ 64 h 135"/>
                  <a:gd name="T8" fmla="*/ 218 w 237"/>
                  <a:gd name="T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35">
                    <a:moveTo>
                      <a:pt x="218" y="135"/>
                    </a:moveTo>
                    <a:lnTo>
                      <a:pt x="0" y="70"/>
                    </a:lnTo>
                    <a:lnTo>
                      <a:pt x="19" y="0"/>
                    </a:lnTo>
                    <a:lnTo>
                      <a:pt x="237" y="64"/>
                    </a:lnTo>
                    <a:lnTo>
                      <a:pt x="218" y="1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8" name="Freeform 59"/>
              <p:cNvSpPr>
                <a:spLocks/>
              </p:cNvSpPr>
              <p:nvPr/>
            </p:nvSpPr>
            <p:spPr bwMode="auto">
              <a:xfrm>
                <a:off x="9050339" y="4032250"/>
                <a:ext cx="358775" cy="157163"/>
              </a:xfrm>
              <a:custGeom>
                <a:avLst/>
                <a:gdLst>
                  <a:gd name="T0" fmla="*/ 0 w 226"/>
                  <a:gd name="T1" fmla="*/ 34 h 99"/>
                  <a:gd name="T2" fmla="*/ 8 w 226"/>
                  <a:gd name="T3" fmla="*/ 0 h 99"/>
                  <a:gd name="T4" fmla="*/ 226 w 226"/>
                  <a:gd name="T5" fmla="*/ 64 h 99"/>
                  <a:gd name="T6" fmla="*/ 217 w 226"/>
                  <a:gd name="T7" fmla="*/ 99 h 99"/>
                  <a:gd name="T8" fmla="*/ 0 w 226"/>
                  <a:gd name="T9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99">
                    <a:moveTo>
                      <a:pt x="0" y="34"/>
                    </a:moveTo>
                    <a:lnTo>
                      <a:pt x="8" y="0"/>
                    </a:lnTo>
                    <a:lnTo>
                      <a:pt x="226" y="64"/>
                    </a:lnTo>
                    <a:lnTo>
                      <a:pt x="217" y="99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09" name="Freeform 60"/>
              <p:cNvSpPr>
                <a:spLocks/>
              </p:cNvSpPr>
              <p:nvPr/>
            </p:nvSpPr>
            <p:spPr bwMode="auto">
              <a:xfrm>
                <a:off x="9383714" y="4149725"/>
                <a:ext cx="49213" cy="88900"/>
              </a:xfrm>
              <a:custGeom>
                <a:avLst/>
                <a:gdLst>
                  <a:gd name="T0" fmla="*/ 16 w 31"/>
                  <a:gd name="T1" fmla="*/ 56 h 56"/>
                  <a:gd name="T2" fmla="*/ 0 w 31"/>
                  <a:gd name="T3" fmla="*/ 51 h 56"/>
                  <a:gd name="T4" fmla="*/ 12 w 31"/>
                  <a:gd name="T5" fmla="*/ 0 h 56"/>
                  <a:gd name="T6" fmla="*/ 31 w 31"/>
                  <a:gd name="T7" fmla="*/ 7 h 56"/>
                  <a:gd name="T8" fmla="*/ 16 w 31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6">
                    <a:moveTo>
                      <a:pt x="16" y="56"/>
                    </a:moveTo>
                    <a:lnTo>
                      <a:pt x="0" y="51"/>
                    </a:lnTo>
                    <a:lnTo>
                      <a:pt x="12" y="0"/>
                    </a:lnTo>
                    <a:lnTo>
                      <a:pt x="31" y="7"/>
                    </a:lnTo>
                    <a:lnTo>
                      <a:pt x="16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269956" y="5705475"/>
              <a:ext cx="663576" cy="508001"/>
              <a:chOff x="6973888" y="5705475"/>
              <a:chExt cx="663576" cy="508001"/>
            </a:xfrm>
          </p:grpSpPr>
          <p:sp>
            <p:nvSpPr>
              <p:cNvPr id="68" name="Freeform 255"/>
              <p:cNvSpPr>
                <a:spLocks/>
              </p:cNvSpPr>
              <p:nvPr/>
            </p:nvSpPr>
            <p:spPr bwMode="auto">
              <a:xfrm>
                <a:off x="7153276" y="5705475"/>
                <a:ext cx="128588" cy="90488"/>
              </a:xfrm>
              <a:custGeom>
                <a:avLst/>
                <a:gdLst>
                  <a:gd name="T0" fmla="*/ 21 w 47"/>
                  <a:gd name="T1" fmla="*/ 2 h 33"/>
                  <a:gd name="T2" fmla="*/ 46 w 47"/>
                  <a:gd name="T3" fmla="*/ 30 h 33"/>
                  <a:gd name="T4" fmla="*/ 45 w 47"/>
                  <a:gd name="T5" fmla="*/ 32 h 33"/>
                  <a:gd name="T6" fmla="*/ 31 w 47"/>
                  <a:gd name="T7" fmla="*/ 33 h 33"/>
                  <a:gd name="T8" fmla="*/ 26 w 47"/>
                  <a:gd name="T9" fmla="*/ 31 h 33"/>
                  <a:gd name="T10" fmla="*/ 1 w 47"/>
                  <a:gd name="T11" fmla="*/ 3 h 33"/>
                  <a:gd name="T12" fmla="*/ 3 w 47"/>
                  <a:gd name="T13" fmla="*/ 1 h 33"/>
                  <a:gd name="T14" fmla="*/ 16 w 47"/>
                  <a:gd name="T15" fmla="*/ 1 h 33"/>
                  <a:gd name="T16" fmla="*/ 21 w 47"/>
                  <a:gd name="T17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33">
                    <a:moveTo>
                      <a:pt x="21" y="2"/>
                    </a:move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31"/>
                      <a:pt x="46" y="32"/>
                      <a:pt x="45" y="3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9" y="33"/>
                      <a:pt x="27" y="33"/>
                      <a:pt x="26" y="3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20" y="1"/>
                      <a:pt x="21" y="2"/>
                    </a:cubicBezTo>
                    <a:close/>
                  </a:path>
                </a:pathLst>
              </a:custGeom>
              <a:solidFill>
                <a:srgbClr val="B4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9" name="Freeform 256"/>
              <p:cNvSpPr>
                <a:spLocks/>
              </p:cNvSpPr>
              <p:nvPr/>
            </p:nvSpPr>
            <p:spPr bwMode="auto">
              <a:xfrm>
                <a:off x="7186613" y="5719763"/>
                <a:ext cx="144463" cy="153988"/>
              </a:xfrm>
              <a:custGeom>
                <a:avLst/>
                <a:gdLst>
                  <a:gd name="T0" fmla="*/ 17 w 53"/>
                  <a:gd name="T1" fmla="*/ 2 h 57"/>
                  <a:gd name="T2" fmla="*/ 52 w 53"/>
                  <a:gd name="T3" fmla="*/ 41 h 57"/>
                  <a:gd name="T4" fmla="*/ 51 w 53"/>
                  <a:gd name="T5" fmla="*/ 46 h 57"/>
                  <a:gd name="T6" fmla="*/ 41 w 53"/>
                  <a:gd name="T7" fmla="*/ 55 h 57"/>
                  <a:gd name="T8" fmla="*/ 35 w 53"/>
                  <a:gd name="T9" fmla="*/ 55 h 57"/>
                  <a:gd name="T10" fmla="*/ 1 w 53"/>
                  <a:gd name="T11" fmla="*/ 16 h 57"/>
                  <a:gd name="T12" fmla="*/ 1 w 53"/>
                  <a:gd name="T13" fmla="*/ 11 h 57"/>
                  <a:gd name="T14" fmla="*/ 12 w 53"/>
                  <a:gd name="T15" fmla="*/ 2 h 57"/>
                  <a:gd name="T16" fmla="*/ 17 w 53"/>
                  <a:gd name="T17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7">
                    <a:moveTo>
                      <a:pt x="17" y="2"/>
                    </a:moveTo>
                    <a:cubicBezTo>
                      <a:pt x="52" y="41"/>
                      <a:pt x="52" y="41"/>
                      <a:pt x="52" y="41"/>
                    </a:cubicBezTo>
                    <a:cubicBezTo>
                      <a:pt x="53" y="42"/>
                      <a:pt x="53" y="44"/>
                      <a:pt x="51" y="46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39" y="57"/>
                      <a:pt x="37" y="57"/>
                      <a:pt x="35" y="5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5"/>
                      <a:pt x="0" y="13"/>
                      <a:pt x="1" y="1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4" y="0"/>
                      <a:pt x="16" y="0"/>
                      <a:pt x="17" y="2"/>
                    </a:cubicBez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0" name="Freeform 257"/>
              <p:cNvSpPr>
                <a:spLocks/>
              </p:cNvSpPr>
              <p:nvPr/>
            </p:nvSpPr>
            <p:spPr bwMode="auto">
              <a:xfrm>
                <a:off x="7194551" y="5735638"/>
                <a:ext cx="442913" cy="477838"/>
              </a:xfrm>
              <a:custGeom>
                <a:avLst/>
                <a:gdLst>
                  <a:gd name="T0" fmla="*/ 45 w 163"/>
                  <a:gd name="T1" fmla="*/ 8 h 176"/>
                  <a:gd name="T2" fmla="*/ 160 w 163"/>
                  <a:gd name="T3" fmla="*/ 137 h 176"/>
                  <a:gd name="T4" fmla="*/ 159 w 163"/>
                  <a:gd name="T5" fmla="*/ 150 h 176"/>
                  <a:gd name="T6" fmla="*/ 133 w 163"/>
                  <a:gd name="T7" fmla="*/ 173 h 176"/>
                  <a:gd name="T8" fmla="*/ 121 w 163"/>
                  <a:gd name="T9" fmla="*/ 172 h 176"/>
                  <a:gd name="T10" fmla="*/ 6 w 163"/>
                  <a:gd name="T11" fmla="*/ 43 h 176"/>
                  <a:gd name="T12" fmla="*/ 6 w 163"/>
                  <a:gd name="T13" fmla="*/ 20 h 176"/>
                  <a:gd name="T14" fmla="*/ 24 w 163"/>
                  <a:gd name="T15" fmla="*/ 5 h 176"/>
                  <a:gd name="T16" fmla="*/ 45 w 163"/>
                  <a:gd name="T17" fmla="*/ 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76">
                    <a:moveTo>
                      <a:pt x="45" y="8"/>
                    </a:moveTo>
                    <a:cubicBezTo>
                      <a:pt x="160" y="137"/>
                      <a:pt x="160" y="137"/>
                      <a:pt x="160" y="137"/>
                    </a:cubicBezTo>
                    <a:cubicBezTo>
                      <a:pt x="163" y="141"/>
                      <a:pt x="163" y="146"/>
                      <a:pt x="159" y="150"/>
                    </a:cubicBezTo>
                    <a:cubicBezTo>
                      <a:pt x="133" y="173"/>
                      <a:pt x="133" y="173"/>
                      <a:pt x="133" y="173"/>
                    </a:cubicBezTo>
                    <a:cubicBezTo>
                      <a:pt x="129" y="176"/>
                      <a:pt x="124" y="176"/>
                      <a:pt x="121" y="172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0" y="35"/>
                      <a:pt x="4" y="23"/>
                      <a:pt x="6" y="2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6" y="3"/>
                      <a:pt x="39" y="0"/>
                      <a:pt x="45" y="8"/>
                    </a:cubicBezTo>
                    <a:close/>
                  </a:path>
                </a:pathLst>
              </a:custGeom>
              <a:solidFill>
                <a:srgbClr val="B4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1" name="Freeform 258"/>
              <p:cNvSpPr>
                <a:spLocks/>
              </p:cNvSpPr>
              <p:nvPr/>
            </p:nvSpPr>
            <p:spPr bwMode="auto">
              <a:xfrm>
                <a:off x="7202488" y="5749925"/>
                <a:ext cx="434975" cy="461963"/>
              </a:xfrm>
              <a:custGeom>
                <a:avLst/>
                <a:gdLst>
                  <a:gd name="T0" fmla="*/ 52 w 160"/>
                  <a:gd name="T1" fmla="*/ 3 h 170"/>
                  <a:gd name="T2" fmla="*/ 158 w 160"/>
                  <a:gd name="T3" fmla="*/ 123 h 170"/>
                  <a:gd name="T4" fmla="*/ 158 w 160"/>
                  <a:gd name="T5" fmla="*/ 132 h 170"/>
                  <a:gd name="T6" fmla="*/ 117 w 160"/>
                  <a:gd name="T7" fmla="*/ 167 h 170"/>
                  <a:gd name="T8" fmla="*/ 108 w 160"/>
                  <a:gd name="T9" fmla="*/ 167 h 170"/>
                  <a:gd name="T10" fmla="*/ 2 w 160"/>
                  <a:gd name="T11" fmla="*/ 47 h 170"/>
                  <a:gd name="T12" fmla="*/ 3 w 160"/>
                  <a:gd name="T13" fmla="*/ 38 h 170"/>
                  <a:gd name="T14" fmla="*/ 43 w 160"/>
                  <a:gd name="T15" fmla="*/ 2 h 170"/>
                  <a:gd name="T16" fmla="*/ 52 w 160"/>
                  <a:gd name="T17" fmla="*/ 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170">
                    <a:moveTo>
                      <a:pt x="52" y="3"/>
                    </a:moveTo>
                    <a:cubicBezTo>
                      <a:pt x="158" y="123"/>
                      <a:pt x="158" y="123"/>
                      <a:pt x="158" y="123"/>
                    </a:cubicBezTo>
                    <a:cubicBezTo>
                      <a:pt x="160" y="126"/>
                      <a:pt x="160" y="130"/>
                      <a:pt x="158" y="132"/>
                    </a:cubicBezTo>
                    <a:cubicBezTo>
                      <a:pt x="117" y="167"/>
                      <a:pt x="117" y="167"/>
                      <a:pt x="117" y="167"/>
                    </a:cubicBezTo>
                    <a:cubicBezTo>
                      <a:pt x="115" y="170"/>
                      <a:pt x="111" y="170"/>
                      <a:pt x="108" y="16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4"/>
                      <a:pt x="0" y="40"/>
                      <a:pt x="3" y="38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6" y="0"/>
                      <a:pt x="49" y="0"/>
                      <a:pt x="52" y="3"/>
                    </a:cubicBez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2" name="Freeform 259"/>
              <p:cNvSpPr>
                <a:spLocks/>
              </p:cNvSpPr>
              <p:nvPr/>
            </p:nvSpPr>
            <p:spPr bwMode="auto">
              <a:xfrm>
                <a:off x="7213601" y="5762625"/>
                <a:ext cx="412750" cy="434975"/>
              </a:xfrm>
              <a:custGeom>
                <a:avLst/>
                <a:gdLst>
                  <a:gd name="T0" fmla="*/ 86 w 260"/>
                  <a:gd name="T1" fmla="*/ 0 h 274"/>
                  <a:gd name="T2" fmla="*/ 260 w 260"/>
                  <a:gd name="T3" fmla="*/ 199 h 274"/>
                  <a:gd name="T4" fmla="*/ 176 w 260"/>
                  <a:gd name="T5" fmla="*/ 274 h 274"/>
                  <a:gd name="T6" fmla="*/ 0 w 260"/>
                  <a:gd name="T7" fmla="*/ 76 h 274"/>
                  <a:gd name="T8" fmla="*/ 86 w 260"/>
                  <a:gd name="T9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74">
                    <a:moveTo>
                      <a:pt x="86" y="0"/>
                    </a:moveTo>
                    <a:lnTo>
                      <a:pt x="260" y="199"/>
                    </a:lnTo>
                    <a:lnTo>
                      <a:pt x="176" y="274"/>
                    </a:lnTo>
                    <a:lnTo>
                      <a:pt x="0" y="7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3" name="Freeform 260"/>
              <p:cNvSpPr>
                <a:spLocks/>
              </p:cNvSpPr>
              <p:nvPr/>
            </p:nvSpPr>
            <p:spPr bwMode="auto">
              <a:xfrm>
                <a:off x="6988176" y="5921375"/>
                <a:ext cx="209550" cy="195263"/>
              </a:xfrm>
              <a:custGeom>
                <a:avLst/>
                <a:gdLst>
                  <a:gd name="T0" fmla="*/ 11 w 77"/>
                  <a:gd name="T1" fmla="*/ 1 h 72"/>
                  <a:gd name="T2" fmla="*/ 71 w 77"/>
                  <a:gd name="T3" fmla="*/ 5 h 72"/>
                  <a:gd name="T4" fmla="*/ 76 w 77"/>
                  <a:gd name="T5" fmla="*/ 12 h 72"/>
                  <a:gd name="T6" fmla="*/ 72 w 77"/>
                  <a:gd name="T7" fmla="*/ 66 h 72"/>
                  <a:gd name="T8" fmla="*/ 65 w 77"/>
                  <a:gd name="T9" fmla="*/ 71 h 72"/>
                  <a:gd name="T10" fmla="*/ 6 w 77"/>
                  <a:gd name="T11" fmla="*/ 67 h 72"/>
                  <a:gd name="T12" fmla="*/ 0 w 77"/>
                  <a:gd name="T13" fmla="*/ 60 h 72"/>
                  <a:gd name="T14" fmla="*/ 5 w 77"/>
                  <a:gd name="T15" fmla="*/ 6 h 72"/>
                  <a:gd name="T16" fmla="*/ 11 w 77"/>
                  <a:gd name="T17" fmla="*/ 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72">
                    <a:moveTo>
                      <a:pt x="11" y="1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74" y="6"/>
                      <a:pt x="77" y="9"/>
                      <a:pt x="76" y="12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9"/>
                      <a:pt x="69" y="72"/>
                      <a:pt x="65" y="71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3" y="66"/>
                      <a:pt x="0" y="63"/>
                      <a:pt x="0" y="60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3"/>
                      <a:pt x="8" y="0"/>
                      <a:pt x="11" y="1"/>
                    </a:cubicBez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74" name="Freeform 261"/>
              <p:cNvSpPr>
                <a:spLocks/>
              </p:cNvSpPr>
              <p:nvPr/>
            </p:nvSpPr>
            <p:spPr bwMode="auto">
              <a:xfrm>
                <a:off x="6973888" y="5937250"/>
                <a:ext cx="193675" cy="157163"/>
              </a:xfrm>
              <a:custGeom>
                <a:avLst/>
                <a:gdLst>
                  <a:gd name="T0" fmla="*/ 66 w 71"/>
                  <a:gd name="T1" fmla="*/ 5 h 58"/>
                  <a:gd name="T2" fmla="*/ 9 w 71"/>
                  <a:gd name="T3" fmla="*/ 1 h 58"/>
                  <a:gd name="T4" fmla="*/ 4 w 71"/>
                  <a:gd name="T5" fmla="*/ 5 h 58"/>
                  <a:gd name="T6" fmla="*/ 0 w 71"/>
                  <a:gd name="T7" fmla="*/ 48 h 58"/>
                  <a:gd name="T8" fmla="*/ 5 w 71"/>
                  <a:gd name="T9" fmla="*/ 54 h 58"/>
                  <a:gd name="T10" fmla="*/ 62 w 71"/>
                  <a:gd name="T11" fmla="*/ 58 h 58"/>
                  <a:gd name="T12" fmla="*/ 67 w 71"/>
                  <a:gd name="T13" fmla="*/ 54 h 58"/>
                  <a:gd name="T14" fmla="*/ 71 w 71"/>
                  <a:gd name="T15" fmla="*/ 10 h 58"/>
                  <a:gd name="T16" fmla="*/ 66 w 71"/>
                  <a:gd name="T17" fmla="*/ 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58">
                    <a:moveTo>
                      <a:pt x="66" y="5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6" y="0"/>
                      <a:pt x="4" y="2"/>
                      <a:pt x="4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2" y="53"/>
                      <a:pt x="5" y="54"/>
                    </a:cubicBezTo>
                    <a:cubicBezTo>
                      <a:pt x="62" y="58"/>
                      <a:pt x="62" y="58"/>
                      <a:pt x="62" y="58"/>
                    </a:cubicBezTo>
                    <a:cubicBezTo>
                      <a:pt x="65" y="58"/>
                      <a:pt x="67" y="56"/>
                      <a:pt x="67" y="54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8"/>
                      <a:pt x="69" y="5"/>
                      <a:pt x="66" y="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471569" y="6659563"/>
              <a:ext cx="260350" cy="423863"/>
              <a:chOff x="7175501" y="6659563"/>
              <a:chExt cx="260350" cy="423863"/>
            </a:xfrm>
          </p:grpSpPr>
          <p:sp>
            <p:nvSpPr>
              <p:cNvPr id="61" name="Freeform 268"/>
              <p:cNvSpPr>
                <a:spLocks/>
              </p:cNvSpPr>
              <p:nvPr/>
            </p:nvSpPr>
            <p:spPr bwMode="auto">
              <a:xfrm>
                <a:off x="7248526" y="6800850"/>
                <a:ext cx="106363" cy="138113"/>
              </a:xfrm>
              <a:custGeom>
                <a:avLst/>
                <a:gdLst>
                  <a:gd name="T0" fmla="*/ 67 w 67"/>
                  <a:gd name="T1" fmla="*/ 72 h 87"/>
                  <a:gd name="T2" fmla="*/ 36 w 67"/>
                  <a:gd name="T3" fmla="*/ 0 h 87"/>
                  <a:gd name="T4" fmla="*/ 0 w 67"/>
                  <a:gd name="T5" fmla="*/ 15 h 87"/>
                  <a:gd name="T6" fmla="*/ 33 w 67"/>
                  <a:gd name="T7" fmla="*/ 87 h 87"/>
                  <a:gd name="T8" fmla="*/ 67 w 67"/>
                  <a:gd name="T9" fmla="*/ 7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87">
                    <a:moveTo>
                      <a:pt x="67" y="72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33" y="87"/>
                    </a:lnTo>
                    <a:lnTo>
                      <a:pt x="67" y="7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2" name="Freeform 269"/>
              <p:cNvSpPr>
                <a:spLocks/>
              </p:cNvSpPr>
              <p:nvPr/>
            </p:nvSpPr>
            <p:spPr bwMode="auto">
              <a:xfrm>
                <a:off x="7251701" y="6843713"/>
                <a:ext cx="184150" cy="239713"/>
              </a:xfrm>
              <a:custGeom>
                <a:avLst/>
                <a:gdLst>
                  <a:gd name="T0" fmla="*/ 39 w 68"/>
                  <a:gd name="T1" fmla="*/ 0 h 88"/>
                  <a:gd name="T2" fmla="*/ 64 w 68"/>
                  <a:gd name="T3" fmla="*/ 57 h 88"/>
                  <a:gd name="T4" fmla="*/ 55 w 68"/>
                  <a:gd name="T5" fmla="*/ 81 h 88"/>
                  <a:gd name="T6" fmla="*/ 49 w 68"/>
                  <a:gd name="T7" fmla="*/ 84 h 88"/>
                  <a:gd name="T8" fmla="*/ 25 w 68"/>
                  <a:gd name="T9" fmla="*/ 74 h 88"/>
                  <a:gd name="T10" fmla="*/ 0 w 68"/>
                  <a:gd name="T11" fmla="*/ 17 h 88"/>
                  <a:gd name="T12" fmla="*/ 39 w 68"/>
                  <a:gd name="T1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88">
                    <a:moveTo>
                      <a:pt x="39" y="0"/>
                    </a:moveTo>
                    <a:cubicBezTo>
                      <a:pt x="64" y="57"/>
                      <a:pt x="64" y="57"/>
                      <a:pt x="64" y="57"/>
                    </a:cubicBezTo>
                    <a:cubicBezTo>
                      <a:pt x="68" y="66"/>
                      <a:pt x="64" y="77"/>
                      <a:pt x="55" y="81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0" y="88"/>
                      <a:pt x="29" y="83"/>
                      <a:pt x="25" y="74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3" name="Freeform 270"/>
              <p:cNvSpPr>
                <a:spLocks/>
              </p:cNvSpPr>
              <p:nvPr/>
            </p:nvSpPr>
            <p:spPr bwMode="auto">
              <a:xfrm>
                <a:off x="7267576" y="6853238"/>
                <a:ext cx="144463" cy="200025"/>
              </a:xfrm>
              <a:custGeom>
                <a:avLst/>
                <a:gdLst>
                  <a:gd name="T0" fmla="*/ 27 w 53"/>
                  <a:gd name="T1" fmla="*/ 0 h 74"/>
                  <a:gd name="T2" fmla="*/ 50 w 53"/>
                  <a:gd name="T3" fmla="*/ 53 h 74"/>
                  <a:gd name="T4" fmla="*/ 44 w 53"/>
                  <a:gd name="T5" fmla="*/ 69 h 74"/>
                  <a:gd name="T6" fmla="*/ 40 w 53"/>
                  <a:gd name="T7" fmla="*/ 71 h 74"/>
                  <a:gd name="T8" fmla="*/ 24 w 53"/>
                  <a:gd name="T9" fmla="*/ 65 h 74"/>
                  <a:gd name="T10" fmla="*/ 0 w 53"/>
                  <a:gd name="T11" fmla="*/ 11 h 74"/>
                  <a:gd name="T12" fmla="*/ 27 w 53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4">
                    <a:moveTo>
                      <a:pt x="27" y="0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53" y="59"/>
                      <a:pt x="50" y="67"/>
                      <a:pt x="44" y="69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4" y="74"/>
                      <a:pt x="26" y="71"/>
                      <a:pt x="24" y="65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4" name="Freeform 271"/>
              <p:cNvSpPr>
                <a:spLocks/>
              </p:cNvSpPr>
              <p:nvPr/>
            </p:nvSpPr>
            <p:spPr bwMode="auto">
              <a:xfrm>
                <a:off x="7175501" y="6659563"/>
                <a:ext cx="138113" cy="130175"/>
              </a:xfrm>
              <a:custGeom>
                <a:avLst/>
                <a:gdLst>
                  <a:gd name="T0" fmla="*/ 43 w 51"/>
                  <a:gd name="T1" fmla="*/ 13 h 48"/>
                  <a:gd name="T2" fmla="*/ 51 w 51"/>
                  <a:gd name="T3" fmla="*/ 31 h 48"/>
                  <a:gd name="T4" fmla="*/ 12 w 51"/>
                  <a:gd name="T5" fmla="*/ 48 h 48"/>
                  <a:gd name="T6" fmla="*/ 4 w 51"/>
                  <a:gd name="T7" fmla="*/ 30 h 48"/>
                  <a:gd name="T8" fmla="*/ 13 w 51"/>
                  <a:gd name="T9" fmla="*/ 7 h 48"/>
                  <a:gd name="T10" fmla="*/ 20 w 51"/>
                  <a:gd name="T11" fmla="*/ 4 h 48"/>
                  <a:gd name="T12" fmla="*/ 43 w 51"/>
                  <a:gd name="T13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8">
                    <a:moveTo>
                      <a:pt x="43" y="13"/>
                    </a:moveTo>
                    <a:cubicBezTo>
                      <a:pt x="51" y="31"/>
                      <a:pt x="51" y="31"/>
                      <a:pt x="51" y="31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0" y="21"/>
                      <a:pt x="4" y="11"/>
                      <a:pt x="13" y="7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9" y="0"/>
                      <a:pt x="39" y="4"/>
                      <a:pt x="43" y="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5" name="Freeform 272"/>
              <p:cNvSpPr>
                <a:spLocks/>
              </p:cNvSpPr>
              <p:nvPr/>
            </p:nvSpPr>
            <p:spPr bwMode="auto">
              <a:xfrm>
                <a:off x="7202488" y="6689725"/>
                <a:ext cx="95250" cy="92075"/>
              </a:xfrm>
              <a:custGeom>
                <a:avLst/>
                <a:gdLst>
                  <a:gd name="T0" fmla="*/ 29 w 35"/>
                  <a:gd name="T1" fmla="*/ 9 h 34"/>
                  <a:gd name="T2" fmla="*/ 35 w 35"/>
                  <a:gd name="T3" fmla="*/ 22 h 34"/>
                  <a:gd name="T4" fmla="*/ 8 w 35"/>
                  <a:gd name="T5" fmla="*/ 34 h 34"/>
                  <a:gd name="T6" fmla="*/ 2 w 35"/>
                  <a:gd name="T7" fmla="*/ 20 h 34"/>
                  <a:gd name="T8" fmla="*/ 9 w 35"/>
                  <a:gd name="T9" fmla="*/ 4 h 34"/>
                  <a:gd name="T10" fmla="*/ 13 w 35"/>
                  <a:gd name="T11" fmla="*/ 3 h 34"/>
                  <a:gd name="T12" fmla="*/ 29 w 35"/>
                  <a:gd name="T13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4">
                    <a:moveTo>
                      <a:pt x="29" y="9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14"/>
                      <a:pt x="2" y="7"/>
                      <a:pt x="9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9" y="0"/>
                      <a:pt x="26" y="3"/>
                      <a:pt x="29" y="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6" name="Freeform 273"/>
              <p:cNvSpPr>
                <a:spLocks/>
              </p:cNvSpPr>
              <p:nvPr/>
            </p:nvSpPr>
            <p:spPr bwMode="auto">
              <a:xfrm>
                <a:off x="7289801" y="6815138"/>
                <a:ext cx="11113" cy="9525"/>
              </a:xfrm>
              <a:custGeom>
                <a:avLst/>
                <a:gdLst>
                  <a:gd name="T0" fmla="*/ 4 w 4"/>
                  <a:gd name="T1" fmla="*/ 2 h 4"/>
                  <a:gd name="T2" fmla="*/ 3 w 4"/>
                  <a:gd name="T3" fmla="*/ 4 h 4"/>
                  <a:gd name="T4" fmla="*/ 0 w 4"/>
                  <a:gd name="T5" fmla="*/ 3 h 4"/>
                  <a:gd name="T6" fmla="*/ 1 w 4"/>
                  <a:gd name="T7" fmla="*/ 1 h 4"/>
                  <a:gd name="T8" fmla="*/ 4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3"/>
                      <a:pt x="4" y="4"/>
                      <a:pt x="3" y="4"/>
                    </a:cubicBez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266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7" name="Freeform 274"/>
              <p:cNvSpPr>
                <a:spLocks/>
              </p:cNvSpPr>
              <p:nvPr/>
            </p:nvSpPr>
            <p:spPr bwMode="auto">
              <a:xfrm>
                <a:off x="7265988" y="6824663"/>
                <a:ext cx="9525" cy="11113"/>
              </a:xfrm>
              <a:custGeom>
                <a:avLst/>
                <a:gdLst>
                  <a:gd name="T0" fmla="*/ 4 w 4"/>
                  <a:gd name="T1" fmla="*/ 2 h 4"/>
                  <a:gd name="T2" fmla="*/ 3 w 4"/>
                  <a:gd name="T3" fmla="*/ 4 h 4"/>
                  <a:gd name="T4" fmla="*/ 1 w 4"/>
                  <a:gd name="T5" fmla="*/ 3 h 4"/>
                  <a:gd name="T6" fmla="*/ 1 w 4"/>
                  <a:gd name="T7" fmla="*/ 1 h 4"/>
                  <a:gd name="T8" fmla="*/ 4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2"/>
                      <a:pt x="4" y="4"/>
                      <a:pt x="3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2669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776369" y="6346825"/>
              <a:ext cx="787400" cy="950913"/>
              <a:chOff x="7480301" y="6346825"/>
              <a:chExt cx="787400" cy="950913"/>
            </a:xfrm>
          </p:grpSpPr>
          <p:sp>
            <p:nvSpPr>
              <p:cNvPr id="44" name="Freeform 328"/>
              <p:cNvSpPr>
                <a:spLocks/>
              </p:cNvSpPr>
              <p:nvPr/>
            </p:nvSpPr>
            <p:spPr bwMode="auto">
              <a:xfrm>
                <a:off x="7480301" y="6346825"/>
                <a:ext cx="787400" cy="950913"/>
              </a:xfrm>
              <a:custGeom>
                <a:avLst/>
                <a:gdLst>
                  <a:gd name="T0" fmla="*/ 21 w 290"/>
                  <a:gd name="T1" fmla="*/ 57 h 350"/>
                  <a:gd name="T2" fmla="*/ 105 w 290"/>
                  <a:gd name="T3" fmla="*/ 9 h 350"/>
                  <a:gd name="T4" fmla="*/ 151 w 290"/>
                  <a:gd name="T5" fmla="*/ 21 h 350"/>
                  <a:gd name="T6" fmla="*/ 281 w 290"/>
                  <a:gd name="T7" fmla="*/ 247 h 350"/>
                  <a:gd name="T8" fmla="*/ 269 w 290"/>
                  <a:gd name="T9" fmla="*/ 293 h 350"/>
                  <a:gd name="T10" fmla="*/ 185 w 290"/>
                  <a:gd name="T11" fmla="*/ 341 h 350"/>
                  <a:gd name="T12" fmla="*/ 139 w 290"/>
                  <a:gd name="T13" fmla="*/ 329 h 350"/>
                  <a:gd name="T14" fmla="*/ 9 w 290"/>
                  <a:gd name="T15" fmla="*/ 103 h 350"/>
                  <a:gd name="T16" fmla="*/ 21 w 290"/>
                  <a:gd name="T17" fmla="*/ 57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350">
                    <a:moveTo>
                      <a:pt x="21" y="57"/>
                    </a:moveTo>
                    <a:cubicBezTo>
                      <a:pt x="105" y="9"/>
                      <a:pt x="105" y="9"/>
                      <a:pt x="105" y="9"/>
                    </a:cubicBezTo>
                    <a:cubicBezTo>
                      <a:pt x="121" y="0"/>
                      <a:pt x="141" y="5"/>
                      <a:pt x="151" y="21"/>
                    </a:cubicBezTo>
                    <a:cubicBezTo>
                      <a:pt x="281" y="247"/>
                      <a:pt x="281" y="247"/>
                      <a:pt x="281" y="247"/>
                    </a:cubicBezTo>
                    <a:cubicBezTo>
                      <a:pt x="290" y="263"/>
                      <a:pt x="285" y="283"/>
                      <a:pt x="269" y="293"/>
                    </a:cubicBezTo>
                    <a:cubicBezTo>
                      <a:pt x="185" y="341"/>
                      <a:pt x="185" y="341"/>
                      <a:pt x="185" y="341"/>
                    </a:cubicBezTo>
                    <a:cubicBezTo>
                      <a:pt x="169" y="350"/>
                      <a:pt x="148" y="345"/>
                      <a:pt x="139" y="329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0" y="87"/>
                      <a:pt x="5" y="66"/>
                      <a:pt x="21" y="57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45" name="Freeform 329"/>
              <p:cNvSpPr>
                <a:spLocks/>
              </p:cNvSpPr>
              <p:nvPr/>
            </p:nvSpPr>
            <p:spPr bwMode="auto">
              <a:xfrm>
                <a:off x="7534276" y="6423025"/>
                <a:ext cx="665163" cy="771525"/>
              </a:xfrm>
              <a:custGeom>
                <a:avLst/>
                <a:gdLst>
                  <a:gd name="T0" fmla="*/ 0 w 419"/>
                  <a:gd name="T1" fmla="*/ 120 h 486"/>
                  <a:gd name="T2" fmla="*/ 207 w 419"/>
                  <a:gd name="T3" fmla="*/ 0 h 486"/>
                  <a:gd name="T4" fmla="*/ 419 w 419"/>
                  <a:gd name="T5" fmla="*/ 366 h 486"/>
                  <a:gd name="T6" fmla="*/ 212 w 419"/>
                  <a:gd name="T7" fmla="*/ 486 h 486"/>
                  <a:gd name="T8" fmla="*/ 0 w 419"/>
                  <a:gd name="T9" fmla="*/ 120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9" h="486">
                    <a:moveTo>
                      <a:pt x="0" y="120"/>
                    </a:moveTo>
                    <a:lnTo>
                      <a:pt x="207" y="0"/>
                    </a:lnTo>
                    <a:lnTo>
                      <a:pt x="419" y="366"/>
                    </a:lnTo>
                    <a:lnTo>
                      <a:pt x="212" y="486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46" name="Freeform 330"/>
              <p:cNvSpPr>
                <a:spLocks/>
              </p:cNvSpPr>
              <p:nvPr/>
            </p:nvSpPr>
            <p:spPr bwMode="auto">
              <a:xfrm>
                <a:off x="7588251" y="6419850"/>
                <a:ext cx="166688" cy="103188"/>
              </a:xfrm>
              <a:custGeom>
                <a:avLst/>
                <a:gdLst>
                  <a:gd name="T0" fmla="*/ 5 w 61"/>
                  <a:gd name="T1" fmla="*/ 37 h 38"/>
                  <a:gd name="T2" fmla="*/ 59 w 61"/>
                  <a:gd name="T3" fmla="*/ 6 h 38"/>
                  <a:gd name="T4" fmla="*/ 60 w 61"/>
                  <a:gd name="T5" fmla="*/ 2 h 38"/>
                  <a:gd name="T6" fmla="*/ 56 w 61"/>
                  <a:gd name="T7" fmla="*/ 1 h 38"/>
                  <a:gd name="T8" fmla="*/ 2 w 61"/>
                  <a:gd name="T9" fmla="*/ 32 h 38"/>
                  <a:gd name="T10" fmla="*/ 1 w 61"/>
                  <a:gd name="T11" fmla="*/ 36 h 38"/>
                  <a:gd name="T12" fmla="*/ 5 w 61"/>
                  <a:gd name="T13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38">
                    <a:moveTo>
                      <a:pt x="5" y="37"/>
                    </a:moveTo>
                    <a:cubicBezTo>
                      <a:pt x="59" y="6"/>
                      <a:pt x="59" y="6"/>
                      <a:pt x="59" y="6"/>
                    </a:cubicBezTo>
                    <a:cubicBezTo>
                      <a:pt x="61" y="5"/>
                      <a:pt x="61" y="3"/>
                      <a:pt x="60" y="2"/>
                    </a:cubicBezTo>
                    <a:cubicBezTo>
                      <a:pt x="60" y="0"/>
                      <a:pt x="58" y="0"/>
                      <a:pt x="56" y="1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0" y="33"/>
                      <a:pt x="0" y="35"/>
                      <a:pt x="1" y="36"/>
                    </a:cubicBezTo>
                    <a:cubicBezTo>
                      <a:pt x="1" y="38"/>
                      <a:pt x="3" y="38"/>
                      <a:pt x="5" y="37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47" name="Freeform 331"/>
              <p:cNvSpPr>
                <a:spLocks/>
              </p:cNvSpPr>
              <p:nvPr/>
            </p:nvSpPr>
            <p:spPr bwMode="auto">
              <a:xfrm>
                <a:off x="7534276" y="6423025"/>
                <a:ext cx="665163" cy="581025"/>
              </a:xfrm>
              <a:custGeom>
                <a:avLst/>
                <a:gdLst>
                  <a:gd name="T0" fmla="*/ 0 w 419"/>
                  <a:gd name="T1" fmla="*/ 120 h 366"/>
                  <a:gd name="T2" fmla="*/ 419 w 419"/>
                  <a:gd name="T3" fmla="*/ 366 h 366"/>
                  <a:gd name="T4" fmla="*/ 207 w 419"/>
                  <a:gd name="T5" fmla="*/ 0 h 366"/>
                  <a:gd name="T6" fmla="*/ 0 w 419"/>
                  <a:gd name="T7" fmla="*/ 12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9" h="366">
                    <a:moveTo>
                      <a:pt x="0" y="120"/>
                    </a:moveTo>
                    <a:lnTo>
                      <a:pt x="419" y="366"/>
                    </a:lnTo>
                    <a:lnTo>
                      <a:pt x="207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48" name="Freeform 332"/>
              <p:cNvSpPr>
                <a:spLocks/>
              </p:cNvSpPr>
              <p:nvPr/>
            </p:nvSpPr>
            <p:spPr bwMode="auto">
              <a:xfrm>
                <a:off x="7924801" y="7067550"/>
                <a:ext cx="280988" cy="176213"/>
              </a:xfrm>
              <a:custGeom>
                <a:avLst/>
                <a:gdLst>
                  <a:gd name="T0" fmla="*/ 8 w 103"/>
                  <a:gd name="T1" fmla="*/ 63 h 65"/>
                  <a:gd name="T2" fmla="*/ 100 w 103"/>
                  <a:gd name="T3" fmla="*/ 10 h 65"/>
                  <a:gd name="T4" fmla="*/ 102 w 103"/>
                  <a:gd name="T5" fmla="*/ 3 h 65"/>
                  <a:gd name="T6" fmla="*/ 95 w 103"/>
                  <a:gd name="T7" fmla="*/ 2 h 65"/>
                  <a:gd name="T8" fmla="*/ 3 w 103"/>
                  <a:gd name="T9" fmla="*/ 55 h 65"/>
                  <a:gd name="T10" fmla="*/ 2 w 103"/>
                  <a:gd name="T11" fmla="*/ 61 h 65"/>
                  <a:gd name="T12" fmla="*/ 8 w 103"/>
                  <a:gd name="T13" fmla="*/ 6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65">
                    <a:moveTo>
                      <a:pt x="8" y="63"/>
                    </a:moveTo>
                    <a:cubicBezTo>
                      <a:pt x="100" y="10"/>
                      <a:pt x="100" y="10"/>
                      <a:pt x="100" y="10"/>
                    </a:cubicBezTo>
                    <a:cubicBezTo>
                      <a:pt x="102" y="9"/>
                      <a:pt x="103" y="6"/>
                      <a:pt x="102" y="3"/>
                    </a:cubicBezTo>
                    <a:cubicBezTo>
                      <a:pt x="101" y="1"/>
                      <a:pt x="98" y="0"/>
                      <a:pt x="95" y="2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6"/>
                      <a:pt x="0" y="59"/>
                      <a:pt x="2" y="61"/>
                    </a:cubicBezTo>
                    <a:cubicBezTo>
                      <a:pt x="3" y="64"/>
                      <a:pt x="6" y="65"/>
                      <a:pt x="8" y="63"/>
                    </a:cubicBez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49" name="Freeform 333"/>
              <p:cNvSpPr>
                <a:spLocks/>
              </p:cNvSpPr>
              <p:nvPr/>
            </p:nvSpPr>
            <p:spPr bwMode="auto">
              <a:xfrm>
                <a:off x="8007351" y="7097713"/>
                <a:ext cx="115888" cy="115888"/>
              </a:xfrm>
              <a:custGeom>
                <a:avLst/>
                <a:gdLst>
                  <a:gd name="T0" fmla="*/ 12 w 43"/>
                  <a:gd name="T1" fmla="*/ 5 h 43"/>
                  <a:gd name="T2" fmla="*/ 38 w 43"/>
                  <a:gd name="T3" fmla="*/ 12 h 43"/>
                  <a:gd name="T4" fmla="*/ 31 w 43"/>
                  <a:gd name="T5" fmla="*/ 38 h 43"/>
                  <a:gd name="T6" fmla="*/ 5 w 43"/>
                  <a:gd name="T7" fmla="*/ 31 h 43"/>
                  <a:gd name="T8" fmla="*/ 12 w 43"/>
                  <a:gd name="T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12" y="5"/>
                    </a:moveTo>
                    <a:cubicBezTo>
                      <a:pt x="21" y="0"/>
                      <a:pt x="33" y="3"/>
                      <a:pt x="38" y="12"/>
                    </a:cubicBezTo>
                    <a:cubicBezTo>
                      <a:pt x="43" y="21"/>
                      <a:pt x="40" y="33"/>
                      <a:pt x="31" y="38"/>
                    </a:cubicBezTo>
                    <a:cubicBezTo>
                      <a:pt x="22" y="43"/>
                      <a:pt x="11" y="40"/>
                      <a:pt x="5" y="31"/>
                    </a:cubicBezTo>
                    <a:cubicBezTo>
                      <a:pt x="0" y="22"/>
                      <a:pt x="3" y="10"/>
                      <a:pt x="12" y="5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0" name="Freeform 334"/>
              <p:cNvSpPr>
                <a:spLocks/>
              </p:cNvSpPr>
              <p:nvPr/>
            </p:nvSpPr>
            <p:spPr bwMode="auto">
              <a:xfrm>
                <a:off x="8026401" y="7113588"/>
                <a:ext cx="80963" cy="84138"/>
              </a:xfrm>
              <a:custGeom>
                <a:avLst/>
                <a:gdLst>
                  <a:gd name="T0" fmla="*/ 8 w 30"/>
                  <a:gd name="T1" fmla="*/ 4 h 31"/>
                  <a:gd name="T2" fmla="*/ 26 w 30"/>
                  <a:gd name="T3" fmla="*/ 9 h 31"/>
                  <a:gd name="T4" fmla="*/ 21 w 30"/>
                  <a:gd name="T5" fmla="*/ 27 h 31"/>
                  <a:gd name="T6" fmla="*/ 3 w 30"/>
                  <a:gd name="T7" fmla="*/ 22 h 31"/>
                  <a:gd name="T8" fmla="*/ 8 w 30"/>
                  <a:gd name="T9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8" y="4"/>
                    </a:moveTo>
                    <a:cubicBezTo>
                      <a:pt x="14" y="0"/>
                      <a:pt x="23" y="2"/>
                      <a:pt x="26" y="9"/>
                    </a:cubicBezTo>
                    <a:cubicBezTo>
                      <a:pt x="30" y="15"/>
                      <a:pt x="28" y="23"/>
                      <a:pt x="21" y="27"/>
                    </a:cubicBezTo>
                    <a:cubicBezTo>
                      <a:pt x="15" y="31"/>
                      <a:pt x="7" y="29"/>
                      <a:pt x="3" y="22"/>
                    </a:cubicBezTo>
                    <a:cubicBezTo>
                      <a:pt x="0" y="16"/>
                      <a:pt x="2" y="8"/>
                      <a:pt x="8" y="4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1" name="Freeform 335"/>
              <p:cNvSpPr>
                <a:spLocks/>
              </p:cNvSpPr>
              <p:nvPr/>
            </p:nvSpPr>
            <p:spPr bwMode="auto">
              <a:xfrm>
                <a:off x="7534276" y="6423025"/>
                <a:ext cx="665163" cy="771525"/>
              </a:xfrm>
              <a:custGeom>
                <a:avLst/>
                <a:gdLst>
                  <a:gd name="T0" fmla="*/ 0 w 245"/>
                  <a:gd name="T1" fmla="*/ 70 h 284"/>
                  <a:gd name="T2" fmla="*/ 60 w 245"/>
                  <a:gd name="T3" fmla="*/ 35 h 284"/>
                  <a:gd name="T4" fmla="*/ 121 w 245"/>
                  <a:gd name="T5" fmla="*/ 0 h 284"/>
                  <a:gd name="T6" fmla="*/ 183 w 245"/>
                  <a:gd name="T7" fmla="*/ 107 h 284"/>
                  <a:gd name="T8" fmla="*/ 245 w 245"/>
                  <a:gd name="T9" fmla="*/ 214 h 284"/>
                  <a:gd name="T10" fmla="*/ 184 w 245"/>
                  <a:gd name="T11" fmla="*/ 249 h 284"/>
                  <a:gd name="T12" fmla="*/ 124 w 245"/>
                  <a:gd name="T13" fmla="*/ 284 h 284"/>
                  <a:gd name="T14" fmla="*/ 62 w 245"/>
                  <a:gd name="T15" fmla="*/ 177 h 284"/>
                  <a:gd name="T16" fmla="*/ 0 w 245"/>
                  <a:gd name="T17" fmla="*/ 7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284">
                    <a:moveTo>
                      <a:pt x="0" y="70"/>
                    </a:moveTo>
                    <a:cubicBezTo>
                      <a:pt x="20" y="58"/>
                      <a:pt x="40" y="46"/>
                      <a:pt x="60" y="35"/>
                    </a:cubicBezTo>
                    <a:cubicBezTo>
                      <a:pt x="80" y="23"/>
                      <a:pt x="101" y="11"/>
                      <a:pt x="121" y="0"/>
                    </a:cubicBezTo>
                    <a:cubicBezTo>
                      <a:pt x="141" y="35"/>
                      <a:pt x="162" y="71"/>
                      <a:pt x="183" y="107"/>
                    </a:cubicBezTo>
                    <a:cubicBezTo>
                      <a:pt x="203" y="143"/>
                      <a:pt x="224" y="179"/>
                      <a:pt x="245" y="214"/>
                    </a:cubicBezTo>
                    <a:cubicBezTo>
                      <a:pt x="225" y="226"/>
                      <a:pt x="204" y="238"/>
                      <a:pt x="184" y="249"/>
                    </a:cubicBezTo>
                    <a:cubicBezTo>
                      <a:pt x="164" y="261"/>
                      <a:pt x="144" y="273"/>
                      <a:pt x="124" y="284"/>
                    </a:cubicBezTo>
                    <a:cubicBezTo>
                      <a:pt x="103" y="249"/>
                      <a:pt x="82" y="213"/>
                      <a:pt x="62" y="177"/>
                    </a:cubicBezTo>
                    <a:cubicBezTo>
                      <a:pt x="41" y="141"/>
                      <a:pt x="20" y="105"/>
                      <a:pt x="0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2" name="Freeform 336"/>
              <p:cNvSpPr>
                <a:spLocks/>
              </p:cNvSpPr>
              <p:nvPr/>
            </p:nvSpPr>
            <p:spPr bwMode="auto">
              <a:xfrm>
                <a:off x="7534276" y="6423025"/>
                <a:ext cx="344488" cy="217488"/>
              </a:xfrm>
              <a:custGeom>
                <a:avLst/>
                <a:gdLst>
                  <a:gd name="T0" fmla="*/ 0 w 127"/>
                  <a:gd name="T1" fmla="*/ 70 h 80"/>
                  <a:gd name="T2" fmla="*/ 60 w 127"/>
                  <a:gd name="T3" fmla="*/ 35 h 80"/>
                  <a:gd name="T4" fmla="*/ 121 w 127"/>
                  <a:gd name="T5" fmla="*/ 0 h 80"/>
                  <a:gd name="T6" fmla="*/ 127 w 127"/>
                  <a:gd name="T7" fmla="*/ 10 h 80"/>
                  <a:gd name="T8" fmla="*/ 66 w 127"/>
                  <a:gd name="T9" fmla="*/ 45 h 80"/>
                  <a:gd name="T10" fmla="*/ 6 w 127"/>
                  <a:gd name="T11" fmla="*/ 80 h 80"/>
                  <a:gd name="T12" fmla="*/ 0 w 127"/>
                  <a:gd name="T13" fmla="*/ 7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80">
                    <a:moveTo>
                      <a:pt x="0" y="70"/>
                    </a:moveTo>
                    <a:cubicBezTo>
                      <a:pt x="20" y="58"/>
                      <a:pt x="40" y="46"/>
                      <a:pt x="60" y="35"/>
                    </a:cubicBezTo>
                    <a:cubicBezTo>
                      <a:pt x="80" y="23"/>
                      <a:pt x="101" y="11"/>
                      <a:pt x="121" y="0"/>
                    </a:cubicBezTo>
                    <a:cubicBezTo>
                      <a:pt x="123" y="3"/>
                      <a:pt x="125" y="7"/>
                      <a:pt x="127" y="10"/>
                    </a:cubicBezTo>
                    <a:cubicBezTo>
                      <a:pt x="107" y="22"/>
                      <a:pt x="86" y="33"/>
                      <a:pt x="66" y="45"/>
                    </a:cubicBezTo>
                    <a:cubicBezTo>
                      <a:pt x="46" y="57"/>
                      <a:pt x="26" y="68"/>
                      <a:pt x="6" y="80"/>
                    </a:cubicBezTo>
                    <a:cubicBezTo>
                      <a:pt x="4" y="77"/>
                      <a:pt x="2" y="73"/>
                      <a:pt x="0" y="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3" name="Freeform 337"/>
              <p:cNvSpPr>
                <a:spLocks/>
              </p:cNvSpPr>
              <p:nvPr/>
            </p:nvSpPr>
            <p:spPr bwMode="auto">
              <a:xfrm>
                <a:off x="7648576" y="6518275"/>
                <a:ext cx="176213" cy="133350"/>
              </a:xfrm>
              <a:custGeom>
                <a:avLst/>
                <a:gdLst>
                  <a:gd name="T0" fmla="*/ 0 w 65"/>
                  <a:gd name="T1" fmla="*/ 33 h 49"/>
                  <a:gd name="T2" fmla="*/ 28 w 65"/>
                  <a:gd name="T3" fmla="*/ 16 h 49"/>
                  <a:gd name="T4" fmla="*/ 56 w 65"/>
                  <a:gd name="T5" fmla="*/ 0 h 49"/>
                  <a:gd name="T6" fmla="*/ 65 w 65"/>
                  <a:gd name="T7" fmla="*/ 16 h 49"/>
                  <a:gd name="T8" fmla="*/ 37 w 65"/>
                  <a:gd name="T9" fmla="*/ 32 h 49"/>
                  <a:gd name="T10" fmla="*/ 9 w 65"/>
                  <a:gd name="T11" fmla="*/ 49 h 49"/>
                  <a:gd name="T12" fmla="*/ 0 w 65"/>
                  <a:gd name="T13" fmla="*/ 3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9">
                    <a:moveTo>
                      <a:pt x="0" y="33"/>
                    </a:moveTo>
                    <a:cubicBezTo>
                      <a:pt x="9" y="27"/>
                      <a:pt x="18" y="22"/>
                      <a:pt x="28" y="16"/>
                    </a:cubicBezTo>
                    <a:cubicBezTo>
                      <a:pt x="37" y="11"/>
                      <a:pt x="47" y="6"/>
                      <a:pt x="56" y="0"/>
                    </a:cubicBezTo>
                    <a:cubicBezTo>
                      <a:pt x="59" y="5"/>
                      <a:pt x="62" y="11"/>
                      <a:pt x="65" y="16"/>
                    </a:cubicBezTo>
                    <a:cubicBezTo>
                      <a:pt x="56" y="21"/>
                      <a:pt x="46" y="27"/>
                      <a:pt x="37" y="32"/>
                    </a:cubicBezTo>
                    <a:cubicBezTo>
                      <a:pt x="28" y="38"/>
                      <a:pt x="18" y="43"/>
                      <a:pt x="9" y="49"/>
                    </a:cubicBezTo>
                    <a:cubicBezTo>
                      <a:pt x="6" y="43"/>
                      <a:pt x="3" y="38"/>
                      <a:pt x="0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4" name="Freeform 338"/>
              <p:cNvSpPr>
                <a:spLocks/>
              </p:cNvSpPr>
              <p:nvPr/>
            </p:nvSpPr>
            <p:spPr bwMode="auto">
              <a:xfrm>
                <a:off x="7613651" y="6561138"/>
                <a:ext cx="398463" cy="309563"/>
              </a:xfrm>
              <a:custGeom>
                <a:avLst/>
                <a:gdLst>
                  <a:gd name="T0" fmla="*/ 0 w 147"/>
                  <a:gd name="T1" fmla="*/ 70 h 114"/>
                  <a:gd name="T2" fmla="*/ 61 w 147"/>
                  <a:gd name="T3" fmla="*/ 35 h 114"/>
                  <a:gd name="T4" fmla="*/ 121 w 147"/>
                  <a:gd name="T5" fmla="*/ 0 h 114"/>
                  <a:gd name="T6" fmla="*/ 147 w 147"/>
                  <a:gd name="T7" fmla="*/ 44 h 114"/>
                  <a:gd name="T8" fmla="*/ 86 w 147"/>
                  <a:gd name="T9" fmla="*/ 79 h 114"/>
                  <a:gd name="T10" fmla="*/ 25 w 147"/>
                  <a:gd name="T11" fmla="*/ 114 h 114"/>
                  <a:gd name="T12" fmla="*/ 0 w 147"/>
                  <a:gd name="T13" fmla="*/ 7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114">
                    <a:moveTo>
                      <a:pt x="0" y="70"/>
                    </a:moveTo>
                    <a:cubicBezTo>
                      <a:pt x="20" y="58"/>
                      <a:pt x="41" y="47"/>
                      <a:pt x="61" y="35"/>
                    </a:cubicBezTo>
                    <a:cubicBezTo>
                      <a:pt x="81" y="23"/>
                      <a:pt x="101" y="12"/>
                      <a:pt x="121" y="0"/>
                    </a:cubicBezTo>
                    <a:cubicBezTo>
                      <a:pt x="130" y="15"/>
                      <a:pt x="138" y="29"/>
                      <a:pt x="147" y="44"/>
                    </a:cubicBezTo>
                    <a:cubicBezTo>
                      <a:pt x="126" y="55"/>
                      <a:pt x="106" y="67"/>
                      <a:pt x="86" y="79"/>
                    </a:cubicBezTo>
                    <a:cubicBezTo>
                      <a:pt x="66" y="90"/>
                      <a:pt x="46" y="102"/>
                      <a:pt x="25" y="114"/>
                    </a:cubicBezTo>
                    <a:cubicBezTo>
                      <a:pt x="17" y="99"/>
                      <a:pt x="9" y="85"/>
                      <a:pt x="0" y="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5" name="Freeform 339"/>
              <p:cNvSpPr>
                <a:spLocks/>
              </p:cNvSpPr>
              <p:nvPr/>
            </p:nvSpPr>
            <p:spPr bwMode="auto">
              <a:xfrm>
                <a:off x="7656513" y="6564313"/>
                <a:ext cx="214313" cy="136525"/>
              </a:xfrm>
              <a:custGeom>
                <a:avLst/>
                <a:gdLst>
                  <a:gd name="T0" fmla="*/ 4 w 79"/>
                  <a:gd name="T1" fmla="*/ 50 h 50"/>
                  <a:gd name="T2" fmla="*/ 41 w 79"/>
                  <a:gd name="T3" fmla="*/ 28 h 50"/>
                  <a:gd name="T4" fmla="*/ 79 w 79"/>
                  <a:gd name="T5" fmla="*/ 7 h 50"/>
                  <a:gd name="T6" fmla="*/ 75 w 79"/>
                  <a:gd name="T7" fmla="*/ 0 h 50"/>
                  <a:gd name="T8" fmla="*/ 38 w 79"/>
                  <a:gd name="T9" fmla="*/ 22 h 50"/>
                  <a:gd name="T10" fmla="*/ 0 w 79"/>
                  <a:gd name="T11" fmla="*/ 43 h 50"/>
                  <a:gd name="T12" fmla="*/ 4 w 79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50">
                    <a:moveTo>
                      <a:pt x="4" y="50"/>
                    </a:moveTo>
                    <a:cubicBezTo>
                      <a:pt x="17" y="43"/>
                      <a:pt x="29" y="35"/>
                      <a:pt x="41" y="28"/>
                    </a:cubicBezTo>
                    <a:cubicBezTo>
                      <a:pt x="54" y="21"/>
                      <a:pt x="66" y="14"/>
                      <a:pt x="79" y="7"/>
                    </a:cubicBezTo>
                    <a:cubicBezTo>
                      <a:pt x="77" y="4"/>
                      <a:pt x="76" y="2"/>
                      <a:pt x="75" y="0"/>
                    </a:cubicBezTo>
                    <a:cubicBezTo>
                      <a:pt x="62" y="7"/>
                      <a:pt x="50" y="14"/>
                      <a:pt x="38" y="22"/>
                    </a:cubicBezTo>
                    <a:cubicBezTo>
                      <a:pt x="25" y="29"/>
                      <a:pt x="13" y="36"/>
                      <a:pt x="0" y="43"/>
                    </a:cubicBezTo>
                    <a:cubicBezTo>
                      <a:pt x="2" y="45"/>
                      <a:pt x="3" y="48"/>
                      <a:pt x="4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6" name="Freeform 340"/>
              <p:cNvSpPr>
                <a:spLocks/>
              </p:cNvSpPr>
              <p:nvPr/>
            </p:nvSpPr>
            <p:spPr bwMode="auto">
              <a:xfrm>
                <a:off x="7716838" y="6835775"/>
                <a:ext cx="138113" cy="144463"/>
              </a:xfrm>
              <a:custGeom>
                <a:avLst/>
                <a:gdLst>
                  <a:gd name="T0" fmla="*/ 20 w 51"/>
                  <a:gd name="T1" fmla="*/ 53 h 53"/>
                  <a:gd name="T2" fmla="*/ 36 w 51"/>
                  <a:gd name="T3" fmla="*/ 44 h 53"/>
                  <a:gd name="T4" fmla="*/ 51 w 51"/>
                  <a:gd name="T5" fmla="*/ 35 h 53"/>
                  <a:gd name="T6" fmla="*/ 30 w 51"/>
                  <a:gd name="T7" fmla="*/ 0 h 53"/>
                  <a:gd name="T8" fmla="*/ 15 w 51"/>
                  <a:gd name="T9" fmla="*/ 9 h 53"/>
                  <a:gd name="T10" fmla="*/ 0 w 51"/>
                  <a:gd name="T11" fmla="*/ 17 h 53"/>
                  <a:gd name="T12" fmla="*/ 20 w 51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3">
                    <a:moveTo>
                      <a:pt x="20" y="53"/>
                    </a:moveTo>
                    <a:cubicBezTo>
                      <a:pt x="25" y="50"/>
                      <a:pt x="30" y="47"/>
                      <a:pt x="36" y="44"/>
                    </a:cubicBezTo>
                    <a:cubicBezTo>
                      <a:pt x="41" y="41"/>
                      <a:pt x="46" y="38"/>
                      <a:pt x="51" y="35"/>
                    </a:cubicBezTo>
                    <a:cubicBezTo>
                      <a:pt x="44" y="23"/>
                      <a:pt x="37" y="12"/>
                      <a:pt x="30" y="0"/>
                    </a:cubicBezTo>
                    <a:cubicBezTo>
                      <a:pt x="25" y="3"/>
                      <a:pt x="20" y="6"/>
                      <a:pt x="15" y="9"/>
                    </a:cubicBezTo>
                    <a:cubicBezTo>
                      <a:pt x="10" y="11"/>
                      <a:pt x="5" y="14"/>
                      <a:pt x="0" y="17"/>
                    </a:cubicBezTo>
                    <a:cubicBezTo>
                      <a:pt x="7" y="29"/>
                      <a:pt x="13" y="41"/>
                      <a:pt x="20" y="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7" name="Freeform 341"/>
              <p:cNvSpPr>
                <a:spLocks/>
              </p:cNvSpPr>
              <p:nvPr/>
            </p:nvSpPr>
            <p:spPr bwMode="auto">
              <a:xfrm>
                <a:off x="7820026" y="6777038"/>
                <a:ext cx="138113" cy="142875"/>
              </a:xfrm>
              <a:custGeom>
                <a:avLst/>
                <a:gdLst>
                  <a:gd name="T0" fmla="*/ 20 w 51"/>
                  <a:gd name="T1" fmla="*/ 53 h 53"/>
                  <a:gd name="T2" fmla="*/ 36 w 51"/>
                  <a:gd name="T3" fmla="*/ 44 h 53"/>
                  <a:gd name="T4" fmla="*/ 51 w 51"/>
                  <a:gd name="T5" fmla="*/ 35 h 53"/>
                  <a:gd name="T6" fmla="*/ 30 w 51"/>
                  <a:gd name="T7" fmla="*/ 0 h 53"/>
                  <a:gd name="T8" fmla="*/ 15 w 51"/>
                  <a:gd name="T9" fmla="*/ 9 h 53"/>
                  <a:gd name="T10" fmla="*/ 0 w 51"/>
                  <a:gd name="T11" fmla="*/ 17 h 53"/>
                  <a:gd name="T12" fmla="*/ 20 w 51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3">
                    <a:moveTo>
                      <a:pt x="20" y="53"/>
                    </a:moveTo>
                    <a:cubicBezTo>
                      <a:pt x="25" y="50"/>
                      <a:pt x="31" y="47"/>
                      <a:pt x="36" y="44"/>
                    </a:cubicBezTo>
                    <a:cubicBezTo>
                      <a:pt x="41" y="41"/>
                      <a:pt x="46" y="38"/>
                      <a:pt x="51" y="35"/>
                    </a:cubicBezTo>
                    <a:cubicBezTo>
                      <a:pt x="44" y="23"/>
                      <a:pt x="37" y="12"/>
                      <a:pt x="30" y="0"/>
                    </a:cubicBezTo>
                    <a:cubicBezTo>
                      <a:pt x="25" y="3"/>
                      <a:pt x="20" y="6"/>
                      <a:pt x="15" y="9"/>
                    </a:cubicBezTo>
                    <a:cubicBezTo>
                      <a:pt x="10" y="11"/>
                      <a:pt x="5" y="14"/>
                      <a:pt x="0" y="17"/>
                    </a:cubicBezTo>
                    <a:cubicBezTo>
                      <a:pt x="7" y="29"/>
                      <a:pt x="14" y="41"/>
                      <a:pt x="20" y="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8" name="Freeform 342"/>
              <p:cNvSpPr>
                <a:spLocks/>
              </p:cNvSpPr>
              <p:nvPr/>
            </p:nvSpPr>
            <p:spPr bwMode="auto">
              <a:xfrm>
                <a:off x="7923213" y="6716713"/>
                <a:ext cx="138113" cy="144463"/>
              </a:xfrm>
              <a:custGeom>
                <a:avLst/>
                <a:gdLst>
                  <a:gd name="T0" fmla="*/ 20 w 51"/>
                  <a:gd name="T1" fmla="*/ 53 h 53"/>
                  <a:gd name="T2" fmla="*/ 36 w 51"/>
                  <a:gd name="T3" fmla="*/ 44 h 53"/>
                  <a:gd name="T4" fmla="*/ 51 w 51"/>
                  <a:gd name="T5" fmla="*/ 35 h 53"/>
                  <a:gd name="T6" fmla="*/ 30 w 51"/>
                  <a:gd name="T7" fmla="*/ 0 h 53"/>
                  <a:gd name="T8" fmla="*/ 15 w 51"/>
                  <a:gd name="T9" fmla="*/ 9 h 53"/>
                  <a:gd name="T10" fmla="*/ 0 w 51"/>
                  <a:gd name="T11" fmla="*/ 17 h 53"/>
                  <a:gd name="T12" fmla="*/ 20 w 51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3">
                    <a:moveTo>
                      <a:pt x="20" y="53"/>
                    </a:moveTo>
                    <a:cubicBezTo>
                      <a:pt x="25" y="50"/>
                      <a:pt x="31" y="47"/>
                      <a:pt x="36" y="44"/>
                    </a:cubicBezTo>
                    <a:cubicBezTo>
                      <a:pt x="41" y="41"/>
                      <a:pt x="46" y="38"/>
                      <a:pt x="51" y="35"/>
                    </a:cubicBezTo>
                    <a:cubicBezTo>
                      <a:pt x="44" y="23"/>
                      <a:pt x="37" y="12"/>
                      <a:pt x="30" y="0"/>
                    </a:cubicBezTo>
                    <a:cubicBezTo>
                      <a:pt x="25" y="3"/>
                      <a:pt x="20" y="6"/>
                      <a:pt x="15" y="9"/>
                    </a:cubicBezTo>
                    <a:cubicBezTo>
                      <a:pt x="10" y="11"/>
                      <a:pt x="5" y="14"/>
                      <a:pt x="0" y="17"/>
                    </a:cubicBezTo>
                    <a:cubicBezTo>
                      <a:pt x="7" y="29"/>
                      <a:pt x="14" y="41"/>
                      <a:pt x="20" y="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59" name="Freeform 343"/>
              <p:cNvSpPr>
                <a:spLocks/>
              </p:cNvSpPr>
              <p:nvPr/>
            </p:nvSpPr>
            <p:spPr bwMode="auto">
              <a:xfrm>
                <a:off x="7840663" y="6953250"/>
                <a:ext cx="358775" cy="241300"/>
              </a:xfrm>
              <a:custGeom>
                <a:avLst/>
                <a:gdLst>
                  <a:gd name="T0" fmla="*/ 0 w 132"/>
                  <a:gd name="T1" fmla="*/ 70 h 89"/>
                  <a:gd name="T2" fmla="*/ 60 w 132"/>
                  <a:gd name="T3" fmla="*/ 35 h 89"/>
                  <a:gd name="T4" fmla="*/ 121 w 132"/>
                  <a:gd name="T5" fmla="*/ 0 h 89"/>
                  <a:gd name="T6" fmla="*/ 132 w 132"/>
                  <a:gd name="T7" fmla="*/ 19 h 89"/>
                  <a:gd name="T8" fmla="*/ 71 w 132"/>
                  <a:gd name="T9" fmla="*/ 54 h 89"/>
                  <a:gd name="T10" fmla="*/ 11 w 132"/>
                  <a:gd name="T11" fmla="*/ 89 h 89"/>
                  <a:gd name="T12" fmla="*/ 0 w 132"/>
                  <a:gd name="T13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89">
                    <a:moveTo>
                      <a:pt x="0" y="70"/>
                    </a:moveTo>
                    <a:cubicBezTo>
                      <a:pt x="20" y="59"/>
                      <a:pt x="40" y="47"/>
                      <a:pt x="60" y="35"/>
                    </a:cubicBezTo>
                    <a:cubicBezTo>
                      <a:pt x="80" y="24"/>
                      <a:pt x="101" y="12"/>
                      <a:pt x="121" y="0"/>
                    </a:cubicBezTo>
                    <a:cubicBezTo>
                      <a:pt x="124" y="7"/>
                      <a:pt x="128" y="13"/>
                      <a:pt x="132" y="19"/>
                    </a:cubicBezTo>
                    <a:cubicBezTo>
                      <a:pt x="112" y="31"/>
                      <a:pt x="91" y="43"/>
                      <a:pt x="71" y="54"/>
                    </a:cubicBezTo>
                    <a:cubicBezTo>
                      <a:pt x="51" y="66"/>
                      <a:pt x="31" y="78"/>
                      <a:pt x="11" y="89"/>
                    </a:cubicBezTo>
                    <a:cubicBezTo>
                      <a:pt x="7" y="83"/>
                      <a:pt x="3" y="77"/>
                      <a:pt x="0" y="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60" name="Freeform 537"/>
              <p:cNvSpPr>
                <a:spLocks/>
              </p:cNvSpPr>
              <p:nvPr/>
            </p:nvSpPr>
            <p:spPr bwMode="auto">
              <a:xfrm>
                <a:off x="7778751" y="6824662"/>
                <a:ext cx="336550" cy="280988"/>
              </a:xfrm>
              <a:custGeom>
                <a:avLst/>
                <a:gdLst>
                  <a:gd name="connsiteX0" fmla="*/ 106431 w 336550"/>
                  <a:gd name="connsiteY0" fmla="*/ 231775 h 280988"/>
                  <a:gd name="connsiteX1" fmla="*/ 117475 w 336550"/>
                  <a:gd name="connsiteY1" fmla="*/ 248180 h 280988"/>
                  <a:gd name="connsiteX2" fmla="*/ 65018 w 336550"/>
                  <a:gd name="connsiteY2" fmla="*/ 280988 h 280988"/>
                  <a:gd name="connsiteX3" fmla="*/ 53975 w 336550"/>
                  <a:gd name="connsiteY3" fmla="*/ 261850 h 280988"/>
                  <a:gd name="connsiteX4" fmla="*/ 106431 w 336550"/>
                  <a:gd name="connsiteY4" fmla="*/ 231775 h 280988"/>
                  <a:gd name="connsiteX5" fmla="*/ 119289 w 336550"/>
                  <a:gd name="connsiteY5" fmla="*/ 182562 h 280988"/>
                  <a:gd name="connsiteX6" fmla="*/ 130175 w 336550"/>
                  <a:gd name="connsiteY6" fmla="*/ 198834 h 280988"/>
                  <a:gd name="connsiteX7" fmla="*/ 86632 w 336550"/>
                  <a:gd name="connsiteY7" fmla="*/ 223242 h 280988"/>
                  <a:gd name="connsiteX8" fmla="*/ 45810 w 336550"/>
                  <a:gd name="connsiteY8" fmla="*/ 247650 h 280988"/>
                  <a:gd name="connsiteX9" fmla="*/ 34925 w 336550"/>
                  <a:gd name="connsiteY9" fmla="*/ 228666 h 280988"/>
                  <a:gd name="connsiteX10" fmla="*/ 78468 w 336550"/>
                  <a:gd name="connsiteY10" fmla="*/ 206970 h 280988"/>
                  <a:gd name="connsiteX11" fmla="*/ 119289 w 336550"/>
                  <a:gd name="connsiteY11" fmla="*/ 182562 h 280988"/>
                  <a:gd name="connsiteX12" fmla="*/ 209618 w 336550"/>
                  <a:gd name="connsiteY12" fmla="*/ 171450 h 280988"/>
                  <a:gd name="connsiteX13" fmla="*/ 220662 w 336550"/>
                  <a:gd name="connsiteY13" fmla="*/ 187855 h 280988"/>
                  <a:gd name="connsiteX14" fmla="*/ 168205 w 336550"/>
                  <a:gd name="connsiteY14" fmla="*/ 220663 h 280988"/>
                  <a:gd name="connsiteX15" fmla="*/ 157162 w 336550"/>
                  <a:gd name="connsiteY15" fmla="*/ 201525 h 280988"/>
                  <a:gd name="connsiteX16" fmla="*/ 209618 w 336550"/>
                  <a:gd name="connsiteY16" fmla="*/ 171450 h 280988"/>
                  <a:gd name="connsiteX17" fmla="*/ 100292 w 336550"/>
                  <a:gd name="connsiteY17" fmla="*/ 150812 h 280988"/>
                  <a:gd name="connsiteX18" fmla="*/ 111125 w 336550"/>
                  <a:gd name="connsiteY18" fmla="*/ 169481 h 280988"/>
                  <a:gd name="connsiteX19" fmla="*/ 70503 w 336550"/>
                  <a:gd name="connsiteY19" fmla="*/ 193484 h 280988"/>
                  <a:gd name="connsiteX20" fmla="*/ 29882 w 336550"/>
                  <a:gd name="connsiteY20" fmla="*/ 217487 h 280988"/>
                  <a:gd name="connsiteX21" fmla="*/ 19050 w 336550"/>
                  <a:gd name="connsiteY21" fmla="*/ 198818 h 280988"/>
                  <a:gd name="connsiteX22" fmla="*/ 59671 w 336550"/>
                  <a:gd name="connsiteY22" fmla="*/ 174815 h 280988"/>
                  <a:gd name="connsiteX23" fmla="*/ 100292 w 336550"/>
                  <a:gd name="connsiteY23" fmla="*/ 150812 h 280988"/>
                  <a:gd name="connsiteX24" fmla="*/ 222476 w 336550"/>
                  <a:gd name="connsiteY24" fmla="*/ 122237 h 280988"/>
                  <a:gd name="connsiteX25" fmla="*/ 233362 w 336550"/>
                  <a:gd name="connsiteY25" fmla="*/ 138509 h 280988"/>
                  <a:gd name="connsiteX26" fmla="*/ 189819 w 336550"/>
                  <a:gd name="connsiteY26" fmla="*/ 162917 h 280988"/>
                  <a:gd name="connsiteX27" fmla="*/ 148997 w 336550"/>
                  <a:gd name="connsiteY27" fmla="*/ 187325 h 280988"/>
                  <a:gd name="connsiteX28" fmla="*/ 138112 w 336550"/>
                  <a:gd name="connsiteY28" fmla="*/ 168341 h 280988"/>
                  <a:gd name="connsiteX29" fmla="*/ 181655 w 336550"/>
                  <a:gd name="connsiteY29" fmla="*/ 146645 h 280988"/>
                  <a:gd name="connsiteX30" fmla="*/ 222476 w 336550"/>
                  <a:gd name="connsiteY30" fmla="*/ 122237 h 280988"/>
                  <a:gd name="connsiteX31" fmla="*/ 83950 w 336550"/>
                  <a:gd name="connsiteY31" fmla="*/ 120650 h 280988"/>
                  <a:gd name="connsiteX32" fmla="*/ 92075 w 336550"/>
                  <a:gd name="connsiteY32" fmla="*/ 139634 h 280988"/>
                  <a:gd name="connsiteX33" fmla="*/ 51453 w 336550"/>
                  <a:gd name="connsiteY33" fmla="*/ 161330 h 280988"/>
                  <a:gd name="connsiteX34" fmla="*/ 10832 w 336550"/>
                  <a:gd name="connsiteY34" fmla="*/ 185738 h 280988"/>
                  <a:gd name="connsiteX35" fmla="*/ 0 w 336550"/>
                  <a:gd name="connsiteY35" fmla="*/ 169466 h 280988"/>
                  <a:gd name="connsiteX36" fmla="*/ 40621 w 336550"/>
                  <a:gd name="connsiteY36" fmla="*/ 145058 h 280988"/>
                  <a:gd name="connsiteX37" fmla="*/ 83950 w 336550"/>
                  <a:gd name="connsiteY37" fmla="*/ 120650 h 280988"/>
                  <a:gd name="connsiteX38" fmla="*/ 312807 w 336550"/>
                  <a:gd name="connsiteY38" fmla="*/ 112712 h 280988"/>
                  <a:gd name="connsiteX39" fmla="*/ 323850 w 336550"/>
                  <a:gd name="connsiteY39" fmla="*/ 128587 h 280988"/>
                  <a:gd name="connsiteX40" fmla="*/ 271394 w 336550"/>
                  <a:gd name="connsiteY40" fmla="*/ 160337 h 280988"/>
                  <a:gd name="connsiteX41" fmla="*/ 260350 w 336550"/>
                  <a:gd name="connsiteY41" fmla="*/ 141816 h 280988"/>
                  <a:gd name="connsiteX42" fmla="*/ 312807 w 336550"/>
                  <a:gd name="connsiteY42" fmla="*/ 112712 h 280988"/>
                  <a:gd name="connsiteX43" fmla="*/ 203479 w 336550"/>
                  <a:gd name="connsiteY43" fmla="*/ 90487 h 280988"/>
                  <a:gd name="connsiteX44" fmla="*/ 214312 w 336550"/>
                  <a:gd name="connsiteY44" fmla="*/ 109600 h 280988"/>
                  <a:gd name="connsiteX45" fmla="*/ 173690 w 336550"/>
                  <a:gd name="connsiteY45" fmla="*/ 134176 h 280988"/>
                  <a:gd name="connsiteX46" fmla="*/ 133069 w 336550"/>
                  <a:gd name="connsiteY46" fmla="*/ 158750 h 280988"/>
                  <a:gd name="connsiteX47" fmla="*/ 122237 w 336550"/>
                  <a:gd name="connsiteY47" fmla="*/ 139637 h 280988"/>
                  <a:gd name="connsiteX48" fmla="*/ 162858 w 336550"/>
                  <a:gd name="connsiteY48" fmla="*/ 115062 h 280988"/>
                  <a:gd name="connsiteX49" fmla="*/ 203479 w 336550"/>
                  <a:gd name="connsiteY49" fmla="*/ 90487 h 280988"/>
                  <a:gd name="connsiteX50" fmla="*/ 325665 w 336550"/>
                  <a:gd name="connsiteY50" fmla="*/ 63500 h 280988"/>
                  <a:gd name="connsiteX51" fmla="*/ 336550 w 336550"/>
                  <a:gd name="connsiteY51" fmla="*/ 82484 h 280988"/>
                  <a:gd name="connsiteX52" fmla="*/ 295729 w 336550"/>
                  <a:gd name="connsiteY52" fmla="*/ 104180 h 280988"/>
                  <a:gd name="connsiteX53" fmla="*/ 252185 w 336550"/>
                  <a:gd name="connsiteY53" fmla="*/ 128588 h 280988"/>
                  <a:gd name="connsiteX54" fmla="*/ 241300 w 336550"/>
                  <a:gd name="connsiteY54" fmla="*/ 109604 h 280988"/>
                  <a:gd name="connsiteX55" fmla="*/ 284843 w 336550"/>
                  <a:gd name="connsiteY55" fmla="*/ 87908 h 280988"/>
                  <a:gd name="connsiteX56" fmla="*/ 325665 w 336550"/>
                  <a:gd name="connsiteY56" fmla="*/ 63500 h 280988"/>
                  <a:gd name="connsiteX57" fmla="*/ 187137 w 336550"/>
                  <a:gd name="connsiteY57" fmla="*/ 60325 h 280988"/>
                  <a:gd name="connsiteX58" fmla="*/ 195262 w 336550"/>
                  <a:gd name="connsiteY58" fmla="*/ 79309 h 280988"/>
                  <a:gd name="connsiteX59" fmla="*/ 154640 w 336550"/>
                  <a:gd name="connsiteY59" fmla="*/ 101005 h 280988"/>
                  <a:gd name="connsiteX60" fmla="*/ 114019 w 336550"/>
                  <a:gd name="connsiteY60" fmla="*/ 125413 h 280988"/>
                  <a:gd name="connsiteX61" fmla="*/ 103187 w 336550"/>
                  <a:gd name="connsiteY61" fmla="*/ 109141 h 280988"/>
                  <a:gd name="connsiteX62" fmla="*/ 143808 w 336550"/>
                  <a:gd name="connsiteY62" fmla="*/ 84733 h 280988"/>
                  <a:gd name="connsiteX63" fmla="*/ 187137 w 336550"/>
                  <a:gd name="connsiteY63" fmla="*/ 60325 h 280988"/>
                  <a:gd name="connsiteX64" fmla="*/ 306668 w 336550"/>
                  <a:gd name="connsiteY64" fmla="*/ 30162 h 280988"/>
                  <a:gd name="connsiteX65" fmla="*/ 317500 w 336550"/>
                  <a:gd name="connsiteY65" fmla="*/ 49275 h 280988"/>
                  <a:gd name="connsiteX66" fmla="*/ 276879 w 336550"/>
                  <a:gd name="connsiteY66" fmla="*/ 73850 h 280988"/>
                  <a:gd name="connsiteX67" fmla="*/ 236257 w 336550"/>
                  <a:gd name="connsiteY67" fmla="*/ 98425 h 280988"/>
                  <a:gd name="connsiteX68" fmla="*/ 225425 w 336550"/>
                  <a:gd name="connsiteY68" fmla="*/ 79311 h 280988"/>
                  <a:gd name="connsiteX69" fmla="*/ 266047 w 336550"/>
                  <a:gd name="connsiteY69" fmla="*/ 54736 h 280988"/>
                  <a:gd name="connsiteX70" fmla="*/ 306668 w 336550"/>
                  <a:gd name="connsiteY70" fmla="*/ 30162 h 280988"/>
                  <a:gd name="connsiteX71" fmla="*/ 290326 w 336550"/>
                  <a:gd name="connsiteY71" fmla="*/ 0 h 280988"/>
                  <a:gd name="connsiteX72" fmla="*/ 298450 w 336550"/>
                  <a:gd name="connsiteY72" fmla="*/ 18984 h 280988"/>
                  <a:gd name="connsiteX73" fmla="*/ 257828 w 336550"/>
                  <a:gd name="connsiteY73" fmla="*/ 40680 h 280988"/>
                  <a:gd name="connsiteX74" fmla="*/ 217207 w 336550"/>
                  <a:gd name="connsiteY74" fmla="*/ 65088 h 280988"/>
                  <a:gd name="connsiteX75" fmla="*/ 206375 w 336550"/>
                  <a:gd name="connsiteY75" fmla="*/ 48816 h 280988"/>
                  <a:gd name="connsiteX76" fmla="*/ 246996 w 336550"/>
                  <a:gd name="connsiteY76" fmla="*/ 24408 h 280988"/>
                  <a:gd name="connsiteX77" fmla="*/ 290326 w 336550"/>
                  <a:gd name="connsiteY77" fmla="*/ 0 h 280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36550" h="280988">
                    <a:moveTo>
                      <a:pt x="106431" y="231775"/>
                    </a:moveTo>
                    <a:cubicBezTo>
                      <a:pt x="111953" y="237243"/>
                      <a:pt x="114714" y="242711"/>
                      <a:pt x="117475" y="248180"/>
                    </a:cubicBezTo>
                    <a:cubicBezTo>
                      <a:pt x="100910" y="259116"/>
                      <a:pt x="81583" y="270052"/>
                      <a:pt x="65018" y="280988"/>
                    </a:cubicBezTo>
                    <a:cubicBezTo>
                      <a:pt x="62257" y="272786"/>
                      <a:pt x="56736" y="267318"/>
                      <a:pt x="53975" y="261850"/>
                    </a:cubicBezTo>
                    <a:cubicBezTo>
                      <a:pt x="70540" y="250914"/>
                      <a:pt x="89866" y="239977"/>
                      <a:pt x="106431" y="231775"/>
                    </a:cubicBezTo>
                    <a:close/>
                    <a:moveTo>
                      <a:pt x="119289" y="182562"/>
                    </a:moveTo>
                    <a:cubicBezTo>
                      <a:pt x="122010" y="187986"/>
                      <a:pt x="124732" y="193410"/>
                      <a:pt x="130175" y="198834"/>
                    </a:cubicBezTo>
                    <a:cubicBezTo>
                      <a:pt x="116568" y="206970"/>
                      <a:pt x="100239" y="215106"/>
                      <a:pt x="86632" y="223242"/>
                    </a:cubicBezTo>
                    <a:cubicBezTo>
                      <a:pt x="73025" y="231378"/>
                      <a:pt x="59418" y="239514"/>
                      <a:pt x="45810" y="247650"/>
                    </a:cubicBezTo>
                    <a:cubicBezTo>
                      <a:pt x="43089" y="242226"/>
                      <a:pt x="40368" y="236802"/>
                      <a:pt x="34925" y="228666"/>
                    </a:cubicBezTo>
                    <a:cubicBezTo>
                      <a:pt x="48532" y="220530"/>
                      <a:pt x="62139" y="215106"/>
                      <a:pt x="78468" y="206970"/>
                    </a:cubicBezTo>
                    <a:cubicBezTo>
                      <a:pt x="92075" y="198834"/>
                      <a:pt x="105682" y="190698"/>
                      <a:pt x="119289" y="182562"/>
                    </a:cubicBezTo>
                    <a:close/>
                    <a:moveTo>
                      <a:pt x="209618" y="171450"/>
                    </a:moveTo>
                    <a:cubicBezTo>
                      <a:pt x="215140" y="176918"/>
                      <a:pt x="217901" y="182386"/>
                      <a:pt x="220662" y="187855"/>
                    </a:cubicBezTo>
                    <a:cubicBezTo>
                      <a:pt x="204097" y="198791"/>
                      <a:pt x="184770" y="209727"/>
                      <a:pt x="168205" y="220663"/>
                    </a:cubicBezTo>
                    <a:cubicBezTo>
                      <a:pt x="165444" y="212461"/>
                      <a:pt x="159923" y="206993"/>
                      <a:pt x="157162" y="201525"/>
                    </a:cubicBezTo>
                    <a:cubicBezTo>
                      <a:pt x="173727" y="190589"/>
                      <a:pt x="193053" y="179652"/>
                      <a:pt x="209618" y="171450"/>
                    </a:cubicBezTo>
                    <a:close/>
                    <a:moveTo>
                      <a:pt x="100292" y="150812"/>
                    </a:moveTo>
                    <a:cubicBezTo>
                      <a:pt x="103000" y="158813"/>
                      <a:pt x="108417" y="164147"/>
                      <a:pt x="111125" y="169481"/>
                    </a:cubicBezTo>
                    <a:cubicBezTo>
                      <a:pt x="97584" y="177482"/>
                      <a:pt x="84044" y="185483"/>
                      <a:pt x="70503" y="193484"/>
                    </a:cubicBezTo>
                    <a:cubicBezTo>
                      <a:pt x="56963" y="201485"/>
                      <a:pt x="43423" y="209486"/>
                      <a:pt x="29882" y="217487"/>
                    </a:cubicBezTo>
                    <a:cubicBezTo>
                      <a:pt x="24466" y="209486"/>
                      <a:pt x="21758" y="204152"/>
                      <a:pt x="19050" y="198818"/>
                    </a:cubicBezTo>
                    <a:cubicBezTo>
                      <a:pt x="32590" y="190817"/>
                      <a:pt x="46131" y="182816"/>
                      <a:pt x="59671" y="174815"/>
                    </a:cubicBezTo>
                    <a:cubicBezTo>
                      <a:pt x="73212" y="166814"/>
                      <a:pt x="86752" y="158813"/>
                      <a:pt x="100292" y="150812"/>
                    </a:cubicBezTo>
                    <a:close/>
                    <a:moveTo>
                      <a:pt x="222476" y="122237"/>
                    </a:moveTo>
                    <a:cubicBezTo>
                      <a:pt x="225197" y="127661"/>
                      <a:pt x="227919" y="133085"/>
                      <a:pt x="233362" y="138509"/>
                    </a:cubicBezTo>
                    <a:cubicBezTo>
                      <a:pt x="219755" y="146645"/>
                      <a:pt x="203426" y="154781"/>
                      <a:pt x="189819" y="162917"/>
                    </a:cubicBezTo>
                    <a:cubicBezTo>
                      <a:pt x="176212" y="171053"/>
                      <a:pt x="162605" y="179189"/>
                      <a:pt x="148997" y="187325"/>
                    </a:cubicBezTo>
                    <a:cubicBezTo>
                      <a:pt x="146276" y="181901"/>
                      <a:pt x="143555" y="176477"/>
                      <a:pt x="138112" y="168341"/>
                    </a:cubicBezTo>
                    <a:cubicBezTo>
                      <a:pt x="151719" y="160205"/>
                      <a:pt x="168047" y="154781"/>
                      <a:pt x="181655" y="146645"/>
                    </a:cubicBezTo>
                    <a:cubicBezTo>
                      <a:pt x="195262" y="138509"/>
                      <a:pt x="208869" y="130373"/>
                      <a:pt x="222476" y="122237"/>
                    </a:cubicBezTo>
                    <a:close/>
                    <a:moveTo>
                      <a:pt x="83950" y="120650"/>
                    </a:moveTo>
                    <a:cubicBezTo>
                      <a:pt x="86659" y="126074"/>
                      <a:pt x="89367" y="131498"/>
                      <a:pt x="92075" y="139634"/>
                    </a:cubicBezTo>
                    <a:cubicBezTo>
                      <a:pt x="78534" y="147770"/>
                      <a:pt x="64994" y="153194"/>
                      <a:pt x="51453" y="161330"/>
                    </a:cubicBezTo>
                    <a:cubicBezTo>
                      <a:pt x="37913" y="169466"/>
                      <a:pt x="24373" y="177602"/>
                      <a:pt x="10832" y="185738"/>
                    </a:cubicBezTo>
                    <a:cubicBezTo>
                      <a:pt x="8124" y="180314"/>
                      <a:pt x="2708" y="174890"/>
                      <a:pt x="0" y="169466"/>
                    </a:cubicBezTo>
                    <a:cubicBezTo>
                      <a:pt x="13540" y="161330"/>
                      <a:pt x="27081" y="153194"/>
                      <a:pt x="40621" y="145058"/>
                    </a:cubicBezTo>
                    <a:cubicBezTo>
                      <a:pt x="54162" y="136922"/>
                      <a:pt x="67702" y="128786"/>
                      <a:pt x="83950" y="120650"/>
                    </a:cubicBezTo>
                    <a:close/>
                    <a:moveTo>
                      <a:pt x="312807" y="112712"/>
                    </a:moveTo>
                    <a:cubicBezTo>
                      <a:pt x="318329" y="118004"/>
                      <a:pt x="321089" y="123296"/>
                      <a:pt x="323850" y="128587"/>
                    </a:cubicBezTo>
                    <a:cubicBezTo>
                      <a:pt x="307285" y="139171"/>
                      <a:pt x="287959" y="149754"/>
                      <a:pt x="271394" y="160337"/>
                    </a:cubicBezTo>
                    <a:cubicBezTo>
                      <a:pt x="268633" y="152400"/>
                      <a:pt x="263111" y="147108"/>
                      <a:pt x="260350" y="141816"/>
                    </a:cubicBezTo>
                    <a:cubicBezTo>
                      <a:pt x="276915" y="131233"/>
                      <a:pt x="296242" y="120650"/>
                      <a:pt x="312807" y="112712"/>
                    </a:cubicBezTo>
                    <a:close/>
                    <a:moveTo>
                      <a:pt x="203479" y="90487"/>
                    </a:moveTo>
                    <a:cubicBezTo>
                      <a:pt x="208896" y="98678"/>
                      <a:pt x="211604" y="104139"/>
                      <a:pt x="214312" y="109600"/>
                    </a:cubicBezTo>
                    <a:cubicBezTo>
                      <a:pt x="200771" y="117792"/>
                      <a:pt x="187231" y="125984"/>
                      <a:pt x="173690" y="134176"/>
                    </a:cubicBezTo>
                    <a:cubicBezTo>
                      <a:pt x="160150" y="142367"/>
                      <a:pt x="146610" y="150559"/>
                      <a:pt x="133069" y="158750"/>
                    </a:cubicBezTo>
                    <a:cubicBezTo>
                      <a:pt x="127653" y="150559"/>
                      <a:pt x="124945" y="145098"/>
                      <a:pt x="122237" y="139637"/>
                    </a:cubicBezTo>
                    <a:cubicBezTo>
                      <a:pt x="135777" y="131445"/>
                      <a:pt x="149318" y="123253"/>
                      <a:pt x="162858" y="115062"/>
                    </a:cubicBezTo>
                    <a:cubicBezTo>
                      <a:pt x="176399" y="106870"/>
                      <a:pt x="189939" y="98678"/>
                      <a:pt x="203479" y="90487"/>
                    </a:cubicBezTo>
                    <a:close/>
                    <a:moveTo>
                      <a:pt x="325665" y="63500"/>
                    </a:moveTo>
                    <a:cubicBezTo>
                      <a:pt x="328386" y="68924"/>
                      <a:pt x="331107" y="74348"/>
                      <a:pt x="336550" y="82484"/>
                    </a:cubicBezTo>
                    <a:cubicBezTo>
                      <a:pt x="322943" y="87908"/>
                      <a:pt x="309336" y="96044"/>
                      <a:pt x="295729" y="104180"/>
                    </a:cubicBezTo>
                    <a:cubicBezTo>
                      <a:pt x="279400" y="112316"/>
                      <a:pt x="265793" y="120452"/>
                      <a:pt x="252185" y="128588"/>
                    </a:cubicBezTo>
                    <a:cubicBezTo>
                      <a:pt x="249464" y="123164"/>
                      <a:pt x="246743" y="117740"/>
                      <a:pt x="241300" y="109604"/>
                    </a:cubicBezTo>
                    <a:cubicBezTo>
                      <a:pt x="254907" y="104180"/>
                      <a:pt x="271236" y="96044"/>
                      <a:pt x="284843" y="87908"/>
                    </a:cubicBezTo>
                    <a:cubicBezTo>
                      <a:pt x="298450" y="79772"/>
                      <a:pt x="312057" y="71636"/>
                      <a:pt x="325665" y="63500"/>
                    </a:cubicBezTo>
                    <a:close/>
                    <a:moveTo>
                      <a:pt x="187137" y="60325"/>
                    </a:moveTo>
                    <a:cubicBezTo>
                      <a:pt x="189846" y="65749"/>
                      <a:pt x="192554" y="71173"/>
                      <a:pt x="195262" y="79309"/>
                    </a:cubicBezTo>
                    <a:cubicBezTo>
                      <a:pt x="181721" y="87445"/>
                      <a:pt x="168181" y="92869"/>
                      <a:pt x="154640" y="101005"/>
                    </a:cubicBezTo>
                    <a:cubicBezTo>
                      <a:pt x="141100" y="109141"/>
                      <a:pt x="127560" y="117277"/>
                      <a:pt x="114019" y="125413"/>
                    </a:cubicBezTo>
                    <a:cubicBezTo>
                      <a:pt x="111311" y="119989"/>
                      <a:pt x="105895" y="114565"/>
                      <a:pt x="103187" y="109141"/>
                    </a:cubicBezTo>
                    <a:cubicBezTo>
                      <a:pt x="116727" y="101005"/>
                      <a:pt x="130268" y="92869"/>
                      <a:pt x="143808" y="84733"/>
                    </a:cubicBezTo>
                    <a:cubicBezTo>
                      <a:pt x="157349" y="76597"/>
                      <a:pt x="173597" y="68461"/>
                      <a:pt x="187137" y="60325"/>
                    </a:cubicBezTo>
                    <a:close/>
                    <a:moveTo>
                      <a:pt x="306668" y="30162"/>
                    </a:moveTo>
                    <a:cubicBezTo>
                      <a:pt x="312084" y="38353"/>
                      <a:pt x="314792" y="43814"/>
                      <a:pt x="317500" y="49275"/>
                    </a:cubicBezTo>
                    <a:cubicBezTo>
                      <a:pt x="303960" y="57467"/>
                      <a:pt x="290419" y="65659"/>
                      <a:pt x="276879" y="73850"/>
                    </a:cubicBezTo>
                    <a:cubicBezTo>
                      <a:pt x="263338" y="82042"/>
                      <a:pt x="249798" y="90233"/>
                      <a:pt x="236257" y="98425"/>
                    </a:cubicBezTo>
                    <a:cubicBezTo>
                      <a:pt x="230841" y="90233"/>
                      <a:pt x="228133" y="84772"/>
                      <a:pt x="225425" y="79311"/>
                    </a:cubicBezTo>
                    <a:cubicBezTo>
                      <a:pt x="238965" y="71120"/>
                      <a:pt x="252506" y="62928"/>
                      <a:pt x="266047" y="54736"/>
                    </a:cubicBezTo>
                    <a:cubicBezTo>
                      <a:pt x="279587" y="46545"/>
                      <a:pt x="293127" y="38353"/>
                      <a:pt x="306668" y="30162"/>
                    </a:cubicBezTo>
                    <a:close/>
                    <a:moveTo>
                      <a:pt x="290326" y="0"/>
                    </a:moveTo>
                    <a:cubicBezTo>
                      <a:pt x="293034" y="5424"/>
                      <a:pt x="295742" y="10848"/>
                      <a:pt x="298450" y="18984"/>
                    </a:cubicBezTo>
                    <a:cubicBezTo>
                      <a:pt x="284910" y="27120"/>
                      <a:pt x="271369" y="35256"/>
                      <a:pt x="257828" y="40680"/>
                    </a:cubicBezTo>
                    <a:cubicBezTo>
                      <a:pt x="244288" y="48816"/>
                      <a:pt x="230748" y="56952"/>
                      <a:pt x="217207" y="65088"/>
                    </a:cubicBezTo>
                    <a:cubicBezTo>
                      <a:pt x="214499" y="59664"/>
                      <a:pt x="211791" y="54240"/>
                      <a:pt x="206375" y="48816"/>
                    </a:cubicBezTo>
                    <a:cubicBezTo>
                      <a:pt x="219915" y="40680"/>
                      <a:pt x="233456" y="32544"/>
                      <a:pt x="246996" y="24408"/>
                    </a:cubicBezTo>
                    <a:cubicBezTo>
                      <a:pt x="260537" y="16272"/>
                      <a:pt x="276786" y="8136"/>
                      <a:pt x="290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125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513079" y="3951288"/>
              <a:ext cx="4406900" cy="5065712"/>
              <a:chOff x="6935789" y="3951288"/>
              <a:chExt cx="4406900" cy="5065712"/>
            </a:xfrm>
          </p:grpSpPr>
          <p:sp>
            <p:nvSpPr>
              <p:cNvPr id="10" name="Freeform 65"/>
              <p:cNvSpPr>
                <a:spLocks/>
              </p:cNvSpPr>
              <p:nvPr/>
            </p:nvSpPr>
            <p:spPr bwMode="auto">
              <a:xfrm>
                <a:off x="9906001" y="5094288"/>
                <a:ext cx="146050" cy="155575"/>
              </a:xfrm>
              <a:custGeom>
                <a:avLst/>
                <a:gdLst>
                  <a:gd name="T0" fmla="*/ 4 w 54"/>
                  <a:gd name="T1" fmla="*/ 11 h 57"/>
                  <a:gd name="T2" fmla="*/ 36 w 54"/>
                  <a:gd name="T3" fmla="*/ 0 h 57"/>
                  <a:gd name="T4" fmla="*/ 41 w 54"/>
                  <a:gd name="T5" fmla="*/ 3 h 57"/>
                  <a:gd name="T6" fmla="*/ 53 w 54"/>
                  <a:gd name="T7" fmla="*/ 41 h 57"/>
                  <a:gd name="T8" fmla="*/ 51 w 54"/>
                  <a:gd name="T9" fmla="*/ 46 h 57"/>
                  <a:gd name="T10" fmla="*/ 18 w 54"/>
                  <a:gd name="T11" fmla="*/ 56 h 57"/>
                  <a:gd name="T12" fmla="*/ 13 w 54"/>
                  <a:gd name="T13" fmla="*/ 54 h 57"/>
                  <a:gd name="T14" fmla="*/ 1 w 54"/>
                  <a:gd name="T15" fmla="*/ 16 h 57"/>
                  <a:gd name="T16" fmla="*/ 4 w 54"/>
                  <a:gd name="T17" fmla="*/ 1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7">
                    <a:moveTo>
                      <a:pt x="4" y="11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40" y="1"/>
                      <a:pt x="41" y="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3"/>
                      <a:pt x="53" y="45"/>
                      <a:pt x="51" y="4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6" y="57"/>
                      <a:pt x="14" y="56"/>
                      <a:pt x="13" y="5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4"/>
                      <a:pt x="2" y="11"/>
                      <a:pt x="4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5"/>
              </a:p>
            </p:txBody>
          </p:sp>
          <p:sp>
            <p:nvSpPr>
              <p:cNvPr id="11" name="Freeform 575"/>
              <p:cNvSpPr>
                <a:spLocks/>
              </p:cNvSpPr>
              <p:nvPr/>
            </p:nvSpPr>
            <p:spPr bwMode="auto">
              <a:xfrm>
                <a:off x="9261476" y="4933950"/>
                <a:ext cx="701675" cy="247650"/>
              </a:xfrm>
              <a:custGeom>
                <a:avLst/>
                <a:gdLst>
                  <a:gd name="connsiteX0" fmla="*/ 687388 w 701675"/>
                  <a:gd name="connsiteY0" fmla="*/ 63500 h 247650"/>
                  <a:gd name="connsiteX1" fmla="*/ 684672 w 701675"/>
                  <a:gd name="connsiteY1" fmla="*/ 74333 h 247650"/>
                  <a:gd name="connsiteX2" fmla="*/ 347893 w 701675"/>
                  <a:gd name="connsiteY2" fmla="*/ 160991 h 247650"/>
                  <a:gd name="connsiteX3" fmla="*/ 13829 w 701675"/>
                  <a:gd name="connsiteY3" fmla="*/ 247650 h 247650"/>
                  <a:gd name="connsiteX4" fmla="*/ 11113 w 701675"/>
                  <a:gd name="connsiteY4" fmla="*/ 242234 h 247650"/>
                  <a:gd name="connsiteX5" fmla="*/ 347893 w 701675"/>
                  <a:gd name="connsiteY5" fmla="*/ 152867 h 247650"/>
                  <a:gd name="connsiteX6" fmla="*/ 687388 w 701675"/>
                  <a:gd name="connsiteY6" fmla="*/ 63500 h 247650"/>
                  <a:gd name="connsiteX7" fmla="*/ 693738 w 701675"/>
                  <a:gd name="connsiteY7" fmla="*/ 41275 h 247650"/>
                  <a:gd name="connsiteX8" fmla="*/ 691017 w 701675"/>
                  <a:gd name="connsiteY8" fmla="*/ 52161 h 247650"/>
                  <a:gd name="connsiteX9" fmla="*/ 350838 w 701675"/>
                  <a:gd name="connsiteY9" fmla="*/ 141968 h 247650"/>
                  <a:gd name="connsiteX10" fmla="*/ 7938 w 701675"/>
                  <a:gd name="connsiteY10" fmla="*/ 231775 h 247650"/>
                  <a:gd name="connsiteX11" fmla="*/ 7938 w 701675"/>
                  <a:gd name="connsiteY11" fmla="*/ 223611 h 247650"/>
                  <a:gd name="connsiteX12" fmla="*/ 350838 w 701675"/>
                  <a:gd name="connsiteY12" fmla="*/ 133804 h 247650"/>
                  <a:gd name="connsiteX13" fmla="*/ 693738 w 701675"/>
                  <a:gd name="connsiteY13" fmla="*/ 41275 h 247650"/>
                  <a:gd name="connsiteX14" fmla="*/ 698500 w 701675"/>
                  <a:gd name="connsiteY14" fmla="*/ 19050 h 247650"/>
                  <a:gd name="connsiteX15" fmla="*/ 695784 w 701675"/>
                  <a:gd name="connsiteY15" fmla="*/ 29986 h 247650"/>
                  <a:gd name="connsiteX16" fmla="*/ 350838 w 701675"/>
                  <a:gd name="connsiteY16" fmla="*/ 122943 h 247650"/>
                  <a:gd name="connsiteX17" fmla="*/ 5891 w 701675"/>
                  <a:gd name="connsiteY17" fmla="*/ 215900 h 247650"/>
                  <a:gd name="connsiteX18" fmla="*/ 3175 w 701675"/>
                  <a:gd name="connsiteY18" fmla="*/ 207698 h 247650"/>
                  <a:gd name="connsiteX19" fmla="*/ 350838 w 701675"/>
                  <a:gd name="connsiteY19" fmla="*/ 114741 h 247650"/>
                  <a:gd name="connsiteX20" fmla="*/ 698500 w 701675"/>
                  <a:gd name="connsiteY20" fmla="*/ 19050 h 247650"/>
                  <a:gd name="connsiteX21" fmla="*/ 701675 w 701675"/>
                  <a:gd name="connsiteY21" fmla="*/ 0 h 247650"/>
                  <a:gd name="connsiteX22" fmla="*/ 701675 w 701675"/>
                  <a:gd name="connsiteY22" fmla="*/ 8155 h 247650"/>
                  <a:gd name="connsiteX23" fmla="*/ 350838 w 701675"/>
                  <a:gd name="connsiteY23" fmla="*/ 103297 h 247650"/>
                  <a:gd name="connsiteX24" fmla="*/ 2720 w 701675"/>
                  <a:gd name="connsiteY24" fmla="*/ 198438 h 247650"/>
                  <a:gd name="connsiteX25" fmla="*/ 0 w 701675"/>
                  <a:gd name="connsiteY25" fmla="*/ 190283 h 247650"/>
                  <a:gd name="connsiteX26" fmla="*/ 350838 w 701675"/>
                  <a:gd name="connsiteY26" fmla="*/ 95142 h 247650"/>
                  <a:gd name="connsiteX27" fmla="*/ 701675 w 701675"/>
                  <a:gd name="connsiteY27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01675" h="247650">
                    <a:moveTo>
                      <a:pt x="687388" y="63500"/>
                    </a:moveTo>
                    <a:cubicBezTo>
                      <a:pt x="684672" y="66208"/>
                      <a:pt x="684672" y="71625"/>
                      <a:pt x="684672" y="74333"/>
                    </a:cubicBezTo>
                    <a:cubicBezTo>
                      <a:pt x="573318" y="104122"/>
                      <a:pt x="459247" y="131202"/>
                      <a:pt x="347893" y="160991"/>
                    </a:cubicBezTo>
                    <a:cubicBezTo>
                      <a:pt x="236538" y="190780"/>
                      <a:pt x="125183" y="220569"/>
                      <a:pt x="13829" y="247650"/>
                    </a:cubicBezTo>
                    <a:cubicBezTo>
                      <a:pt x="13829" y="244942"/>
                      <a:pt x="11113" y="244942"/>
                      <a:pt x="11113" y="242234"/>
                    </a:cubicBezTo>
                    <a:cubicBezTo>
                      <a:pt x="125183" y="212445"/>
                      <a:pt x="236538" y="182656"/>
                      <a:pt x="347893" y="152867"/>
                    </a:cubicBezTo>
                    <a:cubicBezTo>
                      <a:pt x="461963" y="123078"/>
                      <a:pt x="573318" y="93289"/>
                      <a:pt x="687388" y="63500"/>
                    </a:cubicBezTo>
                    <a:close/>
                    <a:moveTo>
                      <a:pt x="693738" y="41275"/>
                    </a:moveTo>
                    <a:cubicBezTo>
                      <a:pt x="691017" y="43997"/>
                      <a:pt x="691017" y="49440"/>
                      <a:pt x="691017" y="52161"/>
                    </a:cubicBezTo>
                    <a:cubicBezTo>
                      <a:pt x="576717" y="82097"/>
                      <a:pt x="462417" y="112032"/>
                      <a:pt x="350838" y="141968"/>
                    </a:cubicBezTo>
                    <a:cubicBezTo>
                      <a:pt x="236538" y="171904"/>
                      <a:pt x="122238" y="201840"/>
                      <a:pt x="7938" y="231775"/>
                    </a:cubicBezTo>
                    <a:cubicBezTo>
                      <a:pt x="7938" y="229054"/>
                      <a:pt x="7938" y="226332"/>
                      <a:pt x="7938" y="223611"/>
                    </a:cubicBezTo>
                    <a:cubicBezTo>
                      <a:pt x="122238" y="193675"/>
                      <a:pt x="236538" y="163740"/>
                      <a:pt x="350838" y="133804"/>
                    </a:cubicBezTo>
                    <a:cubicBezTo>
                      <a:pt x="465138" y="103868"/>
                      <a:pt x="579438" y="71211"/>
                      <a:pt x="693738" y="41275"/>
                    </a:cubicBezTo>
                    <a:close/>
                    <a:moveTo>
                      <a:pt x="698500" y="19050"/>
                    </a:moveTo>
                    <a:cubicBezTo>
                      <a:pt x="695784" y="24518"/>
                      <a:pt x="695784" y="27252"/>
                      <a:pt x="695784" y="29986"/>
                    </a:cubicBezTo>
                    <a:cubicBezTo>
                      <a:pt x="578991" y="60061"/>
                      <a:pt x="464914" y="92869"/>
                      <a:pt x="350838" y="122943"/>
                    </a:cubicBezTo>
                    <a:cubicBezTo>
                      <a:pt x="236761" y="153018"/>
                      <a:pt x="119968" y="185826"/>
                      <a:pt x="5891" y="215900"/>
                    </a:cubicBezTo>
                    <a:cubicBezTo>
                      <a:pt x="5891" y="213166"/>
                      <a:pt x="5891" y="210432"/>
                      <a:pt x="3175" y="207698"/>
                    </a:cubicBezTo>
                    <a:cubicBezTo>
                      <a:pt x="119968" y="177624"/>
                      <a:pt x="234045" y="144816"/>
                      <a:pt x="350838" y="114741"/>
                    </a:cubicBezTo>
                    <a:cubicBezTo>
                      <a:pt x="464914" y="81933"/>
                      <a:pt x="581707" y="51859"/>
                      <a:pt x="698500" y="19050"/>
                    </a:cubicBezTo>
                    <a:close/>
                    <a:moveTo>
                      <a:pt x="701675" y="0"/>
                    </a:moveTo>
                    <a:cubicBezTo>
                      <a:pt x="701675" y="2719"/>
                      <a:pt x="701675" y="5437"/>
                      <a:pt x="701675" y="8155"/>
                    </a:cubicBezTo>
                    <a:cubicBezTo>
                      <a:pt x="584729" y="40775"/>
                      <a:pt x="467783" y="70677"/>
                      <a:pt x="350838" y="103297"/>
                    </a:cubicBezTo>
                    <a:cubicBezTo>
                      <a:pt x="233892" y="133198"/>
                      <a:pt x="116946" y="165818"/>
                      <a:pt x="2720" y="198438"/>
                    </a:cubicBezTo>
                    <a:cubicBezTo>
                      <a:pt x="2720" y="195720"/>
                      <a:pt x="0" y="193002"/>
                      <a:pt x="0" y="190283"/>
                    </a:cubicBezTo>
                    <a:cubicBezTo>
                      <a:pt x="116946" y="157663"/>
                      <a:pt x="233892" y="125043"/>
                      <a:pt x="350838" y="95142"/>
                    </a:cubicBezTo>
                    <a:cubicBezTo>
                      <a:pt x="467783" y="62522"/>
                      <a:pt x="584729" y="29902"/>
                      <a:pt x="701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57150" tIns="28575" rIns="57150" bIns="2857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125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935789" y="3951288"/>
                <a:ext cx="4406900" cy="5065712"/>
                <a:chOff x="6935789" y="3951288"/>
                <a:chExt cx="4406900" cy="5065712"/>
              </a:xfrm>
            </p:grpSpPr>
            <p:sp>
              <p:nvSpPr>
                <p:cNvPr id="13" name="Freeform 61"/>
                <p:cNvSpPr>
                  <a:spLocks/>
                </p:cNvSpPr>
                <p:nvPr/>
              </p:nvSpPr>
              <p:spPr bwMode="auto">
                <a:xfrm>
                  <a:off x="7981951" y="5113338"/>
                  <a:ext cx="2676525" cy="2173288"/>
                </a:xfrm>
                <a:custGeom>
                  <a:avLst/>
                  <a:gdLst>
                    <a:gd name="T0" fmla="*/ 16 w 985"/>
                    <a:gd name="T1" fmla="*/ 257 h 800"/>
                    <a:gd name="T2" fmla="*/ 793 w 985"/>
                    <a:gd name="T3" fmla="*/ 3 h 800"/>
                    <a:gd name="T4" fmla="*/ 817 w 985"/>
                    <a:gd name="T5" fmla="*/ 15 h 800"/>
                    <a:gd name="T6" fmla="*/ 982 w 985"/>
                    <a:gd name="T7" fmla="*/ 520 h 800"/>
                    <a:gd name="T8" fmla="*/ 969 w 985"/>
                    <a:gd name="T9" fmla="*/ 544 h 800"/>
                    <a:gd name="T10" fmla="*/ 192 w 985"/>
                    <a:gd name="T11" fmla="*/ 797 h 800"/>
                    <a:gd name="T12" fmla="*/ 168 w 985"/>
                    <a:gd name="T13" fmla="*/ 785 h 800"/>
                    <a:gd name="T14" fmla="*/ 3 w 985"/>
                    <a:gd name="T15" fmla="*/ 281 h 800"/>
                    <a:gd name="T16" fmla="*/ 16 w 985"/>
                    <a:gd name="T17" fmla="*/ 257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5" h="800">
                      <a:moveTo>
                        <a:pt x="16" y="257"/>
                      </a:moveTo>
                      <a:cubicBezTo>
                        <a:pt x="793" y="3"/>
                        <a:pt x="793" y="3"/>
                        <a:pt x="793" y="3"/>
                      </a:cubicBezTo>
                      <a:cubicBezTo>
                        <a:pt x="803" y="0"/>
                        <a:pt x="814" y="5"/>
                        <a:pt x="817" y="15"/>
                      </a:cubicBezTo>
                      <a:cubicBezTo>
                        <a:pt x="982" y="520"/>
                        <a:pt x="982" y="520"/>
                        <a:pt x="982" y="520"/>
                      </a:cubicBezTo>
                      <a:cubicBezTo>
                        <a:pt x="985" y="530"/>
                        <a:pt x="979" y="540"/>
                        <a:pt x="969" y="544"/>
                      </a:cubicBezTo>
                      <a:cubicBezTo>
                        <a:pt x="192" y="797"/>
                        <a:pt x="192" y="797"/>
                        <a:pt x="192" y="797"/>
                      </a:cubicBezTo>
                      <a:cubicBezTo>
                        <a:pt x="182" y="800"/>
                        <a:pt x="171" y="795"/>
                        <a:pt x="168" y="785"/>
                      </a:cubicBezTo>
                      <a:cubicBezTo>
                        <a:pt x="3" y="281"/>
                        <a:pt x="3" y="281"/>
                        <a:pt x="3" y="281"/>
                      </a:cubicBezTo>
                      <a:cubicBezTo>
                        <a:pt x="0" y="271"/>
                        <a:pt x="6" y="260"/>
                        <a:pt x="16" y="257"/>
                      </a:cubicBezTo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14" name="Freeform 62"/>
                <p:cNvSpPr>
                  <a:spLocks/>
                </p:cNvSpPr>
                <p:nvPr/>
              </p:nvSpPr>
              <p:spPr bwMode="auto">
                <a:xfrm>
                  <a:off x="8121651" y="5738813"/>
                  <a:ext cx="146050" cy="119063"/>
                </a:xfrm>
                <a:custGeom>
                  <a:avLst/>
                  <a:gdLst>
                    <a:gd name="T0" fmla="*/ 0 w 54"/>
                    <a:gd name="T1" fmla="*/ 15 h 44"/>
                    <a:gd name="T2" fmla="*/ 45 w 54"/>
                    <a:gd name="T3" fmla="*/ 0 h 44"/>
                    <a:gd name="T4" fmla="*/ 53 w 54"/>
                    <a:gd name="T5" fmla="*/ 26 h 44"/>
                    <a:gd name="T6" fmla="*/ 51 w 54"/>
                    <a:gd name="T7" fmla="*/ 32 h 44"/>
                    <a:gd name="T8" fmla="*/ 14 w 54"/>
                    <a:gd name="T9" fmla="*/ 44 h 44"/>
                    <a:gd name="T10" fmla="*/ 8 w 54"/>
                    <a:gd name="T11" fmla="*/ 41 h 44"/>
                    <a:gd name="T12" fmla="*/ 0 w 54"/>
                    <a:gd name="T13" fmla="*/ 1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44">
                      <a:moveTo>
                        <a:pt x="0" y="15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53" y="26"/>
                        <a:pt x="53" y="26"/>
                        <a:pt x="53" y="26"/>
                      </a:cubicBezTo>
                      <a:cubicBezTo>
                        <a:pt x="54" y="28"/>
                        <a:pt x="53" y="31"/>
                        <a:pt x="51" y="32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2" y="44"/>
                        <a:pt x="9" y="43"/>
                        <a:pt x="8" y="41"/>
                      </a:cubicBez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15" name="Freeform 63"/>
                <p:cNvSpPr>
                  <a:spLocks/>
                </p:cNvSpPr>
                <p:nvPr/>
              </p:nvSpPr>
              <p:spPr bwMode="auto">
                <a:xfrm>
                  <a:off x="9918701" y="5154613"/>
                  <a:ext cx="147638" cy="119063"/>
                </a:xfrm>
                <a:custGeom>
                  <a:avLst/>
                  <a:gdLst>
                    <a:gd name="T0" fmla="*/ 0 w 54"/>
                    <a:gd name="T1" fmla="*/ 14 h 44"/>
                    <a:gd name="T2" fmla="*/ 45 w 54"/>
                    <a:gd name="T3" fmla="*/ 0 h 44"/>
                    <a:gd name="T4" fmla="*/ 53 w 54"/>
                    <a:gd name="T5" fmla="*/ 25 h 44"/>
                    <a:gd name="T6" fmla="*/ 50 w 54"/>
                    <a:gd name="T7" fmla="*/ 31 h 44"/>
                    <a:gd name="T8" fmla="*/ 14 w 54"/>
                    <a:gd name="T9" fmla="*/ 43 h 44"/>
                    <a:gd name="T10" fmla="*/ 8 w 54"/>
                    <a:gd name="T11" fmla="*/ 40 h 44"/>
                    <a:gd name="T12" fmla="*/ 0 w 54"/>
                    <a:gd name="T13" fmla="*/ 1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4" h="44">
                      <a:moveTo>
                        <a:pt x="0" y="14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53" y="25"/>
                        <a:pt x="53" y="25"/>
                        <a:pt x="53" y="25"/>
                      </a:cubicBezTo>
                      <a:cubicBezTo>
                        <a:pt x="54" y="28"/>
                        <a:pt x="53" y="30"/>
                        <a:pt x="50" y="31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1" y="44"/>
                        <a:pt x="9" y="42"/>
                        <a:pt x="8" y="40"/>
                      </a:cubicBez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16" name="Freeform 64"/>
                <p:cNvSpPr>
                  <a:spLocks/>
                </p:cNvSpPr>
                <p:nvPr/>
              </p:nvSpPr>
              <p:spPr bwMode="auto">
                <a:xfrm>
                  <a:off x="8110539" y="5678488"/>
                  <a:ext cx="142875" cy="157163"/>
                </a:xfrm>
                <a:custGeom>
                  <a:avLst/>
                  <a:gdLst>
                    <a:gd name="T0" fmla="*/ 3 w 53"/>
                    <a:gd name="T1" fmla="*/ 12 h 58"/>
                    <a:gd name="T2" fmla="*/ 35 w 53"/>
                    <a:gd name="T3" fmla="*/ 1 h 58"/>
                    <a:gd name="T4" fmla="*/ 40 w 53"/>
                    <a:gd name="T5" fmla="*/ 4 h 58"/>
                    <a:gd name="T6" fmla="*/ 52 w 53"/>
                    <a:gd name="T7" fmla="*/ 42 h 58"/>
                    <a:gd name="T8" fmla="*/ 50 w 53"/>
                    <a:gd name="T9" fmla="*/ 47 h 58"/>
                    <a:gd name="T10" fmla="*/ 18 w 53"/>
                    <a:gd name="T11" fmla="*/ 57 h 58"/>
                    <a:gd name="T12" fmla="*/ 13 w 53"/>
                    <a:gd name="T13" fmla="*/ 55 h 58"/>
                    <a:gd name="T14" fmla="*/ 0 w 53"/>
                    <a:gd name="T15" fmla="*/ 17 h 58"/>
                    <a:gd name="T16" fmla="*/ 3 w 53"/>
                    <a:gd name="T17" fmla="*/ 1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58">
                      <a:moveTo>
                        <a:pt x="3" y="12"/>
                      </a:move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37" y="0"/>
                        <a:pt x="39" y="2"/>
                        <a:pt x="40" y="4"/>
                      </a:cubicBezTo>
                      <a:cubicBezTo>
                        <a:pt x="52" y="42"/>
                        <a:pt x="52" y="42"/>
                        <a:pt x="52" y="42"/>
                      </a:cubicBezTo>
                      <a:cubicBezTo>
                        <a:pt x="53" y="44"/>
                        <a:pt x="52" y="46"/>
                        <a:pt x="50" y="47"/>
                      </a:cubicBezTo>
                      <a:cubicBezTo>
                        <a:pt x="18" y="57"/>
                        <a:pt x="18" y="57"/>
                        <a:pt x="18" y="57"/>
                      </a:cubicBezTo>
                      <a:cubicBezTo>
                        <a:pt x="16" y="58"/>
                        <a:pt x="13" y="57"/>
                        <a:pt x="13" y="55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4"/>
                        <a:pt x="1" y="12"/>
                        <a:pt x="3" y="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17" name="Freeform 581"/>
                <p:cNvSpPr>
                  <a:spLocks/>
                </p:cNvSpPr>
                <p:nvPr/>
              </p:nvSpPr>
              <p:spPr bwMode="auto">
                <a:xfrm>
                  <a:off x="8196360" y="5349875"/>
                  <a:ext cx="2139424" cy="1638301"/>
                </a:xfrm>
                <a:custGeom>
                  <a:avLst/>
                  <a:gdLst>
                    <a:gd name="connsiteX0" fmla="*/ 1304584 w 2139424"/>
                    <a:gd name="connsiteY0" fmla="*/ 1458913 h 1638301"/>
                    <a:gd name="connsiteX1" fmla="*/ 1310031 w 2139424"/>
                    <a:gd name="connsiteY1" fmla="*/ 1461631 h 1638301"/>
                    <a:gd name="connsiteX2" fmla="*/ 1331816 w 2139424"/>
                    <a:gd name="connsiteY2" fmla="*/ 1526863 h 1638301"/>
                    <a:gd name="connsiteX3" fmla="*/ 1329093 w 2139424"/>
                    <a:gd name="connsiteY3" fmla="*/ 1532299 h 1638301"/>
                    <a:gd name="connsiteX4" fmla="*/ 1005035 w 2139424"/>
                    <a:gd name="connsiteY4" fmla="*/ 1638301 h 1638301"/>
                    <a:gd name="connsiteX5" fmla="*/ 999588 w 2139424"/>
                    <a:gd name="connsiteY5" fmla="*/ 1635583 h 1638301"/>
                    <a:gd name="connsiteX6" fmla="*/ 977803 w 2139424"/>
                    <a:gd name="connsiteY6" fmla="*/ 1570351 h 1638301"/>
                    <a:gd name="connsiteX7" fmla="*/ 980526 w 2139424"/>
                    <a:gd name="connsiteY7" fmla="*/ 1564915 h 1638301"/>
                    <a:gd name="connsiteX8" fmla="*/ 1304584 w 2139424"/>
                    <a:gd name="connsiteY8" fmla="*/ 1458913 h 1638301"/>
                    <a:gd name="connsiteX9" fmla="*/ 1663016 w 2139424"/>
                    <a:gd name="connsiteY9" fmla="*/ 1344709 h 1638301"/>
                    <a:gd name="connsiteX10" fmla="*/ 1665727 w 2139424"/>
                    <a:gd name="connsiteY10" fmla="*/ 1345719 h 1638301"/>
                    <a:gd name="connsiteX11" fmla="*/ 1684704 w 2139424"/>
                    <a:gd name="connsiteY11" fmla="*/ 1410374 h 1638301"/>
                    <a:gd name="connsiteX12" fmla="*/ 1684704 w 2139424"/>
                    <a:gd name="connsiteY12" fmla="*/ 1415762 h 1638301"/>
                    <a:gd name="connsiteX13" fmla="*/ 1362100 w 2139424"/>
                    <a:gd name="connsiteY13" fmla="*/ 1520825 h 1638301"/>
                    <a:gd name="connsiteX14" fmla="*/ 1356678 w 2139424"/>
                    <a:gd name="connsiteY14" fmla="*/ 1518131 h 1638301"/>
                    <a:gd name="connsiteX15" fmla="*/ 1334990 w 2139424"/>
                    <a:gd name="connsiteY15" fmla="*/ 1453477 h 1638301"/>
                    <a:gd name="connsiteX16" fmla="*/ 1337701 w 2139424"/>
                    <a:gd name="connsiteY16" fmla="*/ 1448089 h 1638301"/>
                    <a:gd name="connsiteX17" fmla="*/ 1660305 w 2139424"/>
                    <a:gd name="connsiteY17" fmla="*/ 1345719 h 1638301"/>
                    <a:gd name="connsiteX18" fmla="*/ 1663016 w 2139424"/>
                    <a:gd name="connsiteY18" fmla="*/ 1344709 h 1638301"/>
                    <a:gd name="connsiteX19" fmla="*/ 294175 w 2139424"/>
                    <a:gd name="connsiteY19" fmla="*/ 1168400 h 1638301"/>
                    <a:gd name="connsiteX20" fmla="*/ 299578 w 2139424"/>
                    <a:gd name="connsiteY20" fmla="*/ 1168400 h 1638301"/>
                    <a:gd name="connsiteX21" fmla="*/ 318489 w 2139424"/>
                    <a:gd name="connsiteY21" fmla="*/ 1179285 h 1638301"/>
                    <a:gd name="connsiteX22" fmla="*/ 340101 w 2139424"/>
                    <a:gd name="connsiteY22" fmla="*/ 1247321 h 1638301"/>
                    <a:gd name="connsiteX23" fmla="*/ 326594 w 2139424"/>
                    <a:gd name="connsiteY23" fmla="*/ 1271814 h 1638301"/>
                    <a:gd name="connsiteX24" fmla="*/ 237443 w 2139424"/>
                    <a:gd name="connsiteY24" fmla="*/ 1301750 h 1638301"/>
                    <a:gd name="connsiteX25" fmla="*/ 232040 w 2139424"/>
                    <a:gd name="connsiteY25" fmla="*/ 1301750 h 1638301"/>
                    <a:gd name="connsiteX26" fmla="*/ 213129 w 2139424"/>
                    <a:gd name="connsiteY26" fmla="*/ 1288143 h 1638301"/>
                    <a:gd name="connsiteX27" fmla="*/ 191516 w 2139424"/>
                    <a:gd name="connsiteY27" fmla="*/ 1222828 h 1638301"/>
                    <a:gd name="connsiteX28" fmla="*/ 202323 w 2139424"/>
                    <a:gd name="connsiteY28" fmla="*/ 1198335 h 1638301"/>
                    <a:gd name="connsiteX29" fmla="*/ 294175 w 2139424"/>
                    <a:gd name="connsiteY29" fmla="*/ 1168400 h 1638301"/>
                    <a:gd name="connsiteX30" fmla="*/ 426411 w 2139424"/>
                    <a:gd name="connsiteY30" fmla="*/ 1125538 h 1638301"/>
                    <a:gd name="connsiteX31" fmla="*/ 442683 w 2139424"/>
                    <a:gd name="connsiteY31" fmla="*/ 1139048 h 1638301"/>
                    <a:gd name="connsiteX32" fmla="*/ 464379 w 2139424"/>
                    <a:gd name="connsiteY32" fmla="*/ 1206602 h 1638301"/>
                    <a:gd name="connsiteX33" fmla="*/ 453531 w 2139424"/>
                    <a:gd name="connsiteY33" fmla="*/ 1230921 h 1638301"/>
                    <a:gd name="connsiteX34" fmla="*/ 388444 w 2139424"/>
                    <a:gd name="connsiteY34" fmla="*/ 1249836 h 1638301"/>
                    <a:gd name="connsiteX35" fmla="*/ 383020 w 2139424"/>
                    <a:gd name="connsiteY35" fmla="*/ 1252538 h 1638301"/>
                    <a:gd name="connsiteX36" fmla="*/ 364036 w 2139424"/>
                    <a:gd name="connsiteY36" fmla="*/ 1239027 h 1638301"/>
                    <a:gd name="connsiteX37" fmla="*/ 342340 w 2139424"/>
                    <a:gd name="connsiteY37" fmla="*/ 1171474 h 1638301"/>
                    <a:gd name="connsiteX38" fmla="*/ 355900 w 2139424"/>
                    <a:gd name="connsiteY38" fmla="*/ 1147155 h 1638301"/>
                    <a:gd name="connsiteX39" fmla="*/ 420987 w 2139424"/>
                    <a:gd name="connsiteY39" fmla="*/ 1128240 h 1638301"/>
                    <a:gd name="connsiteX40" fmla="*/ 426411 w 2139424"/>
                    <a:gd name="connsiteY40" fmla="*/ 1125538 h 1638301"/>
                    <a:gd name="connsiteX41" fmla="*/ 551823 w 2139424"/>
                    <a:gd name="connsiteY41" fmla="*/ 1084263 h 1638301"/>
                    <a:gd name="connsiteX42" fmla="*/ 568095 w 2139424"/>
                    <a:gd name="connsiteY42" fmla="*/ 1097773 h 1638301"/>
                    <a:gd name="connsiteX43" fmla="*/ 589791 w 2139424"/>
                    <a:gd name="connsiteY43" fmla="*/ 1165327 h 1638301"/>
                    <a:gd name="connsiteX44" fmla="*/ 578943 w 2139424"/>
                    <a:gd name="connsiteY44" fmla="*/ 1189646 h 1638301"/>
                    <a:gd name="connsiteX45" fmla="*/ 513856 w 2139424"/>
                    <a:gd name="connsiteY45" fmla="*/ 1208561 h 1638301"/>
                    <a:gd name="connsiteX46" fmla="*/ 508432 w 2139424"/>
                    <a:gd name="connsiteY46" fmla="*/ 1211263 h 1638301"/>
                    <a:gd name="connsiteX47" fmla="*/ 489448 w 2139424"/>
                    <a:gd name="connsiteY47" fmla="*/ 1197752 h 1638301"/>
                    <a:gd name="connsiteX48" fmla="*/ 467752 w 2139424"/>
                    <a:gd name="connsiteY48" fmla="*/ 1130199 h 1638301"/>
                    <a:gd name="connsiteX49" fmla="*/ 481312 w 2139424"/>
                    <a:gd name="connsiteY49" fmla="*/ 1105880 h 1638301"/>
                    <a:gd name="connsiteX50" fmla="*/ 546399 w 2139424"/>
                    <a:gd name="connsiteY50" fmla="*/ 1086965 h 1638301"/>
                    <a:gd name="connsiteX51" fmla="*/ 551823 w 2139424"/>
                    <a:gd name="connsiteY51" fmla="*/ 1084263 h 1638301"/>
                    <a:gd name="connsiteX52" fmla="*/ 677236 w 2139424"/>
                    <a:gd name="connsiteY52" fmla="*/ 1042988 h 1638301"/>
                    <a:gd name="connsiteX53" fmla="*/ 693508 w 2139424"/>
                    <a:gd name="connsiteY53" fmla="*/ 1056667 h 1638301"/>
                    <a:gd name="connsiteX54" fmla="*/ 715204 w 2139424"/>
                    <a:gd name="connsiteY54" fmla="*/ 1125065 h 1638301"/>
                    <a:gd name="connsiteX55" fmla="*/ 704356 w 2139424"/>
                    <a:gd name="connsiteY55" fmla="*/ 1149688 h 1638301"/>
                    <a:gd name="connsiteX56" fmla="*/ 639269 w 2139424"/>
                    <a:gd name="connsiteY56" fmla="*/ 1168840 h 1638301"/>
                    <a:gd name="connsiteX57" fmla="*/ 633845 w 2139424"/>
                    <a:gd name="connsiteY57" fmla="*/ 1171576 h 1638301"/>
                    <a:gd name="connsiteX58" fmla="*/ 614861 w 2139424"/>
                    <a:gd name="connsiteY58" fmla="*/ 1157896 h 1638301"/>
                    <a:gd name="connsiteX59" fmla="*/ 593165 w 2139424"/>
                    <a:gd name="connsiteY59" fmla="*/ 1089498 h 1638301"/>
                    <a:gd name="connsiteX60" fmla="*/ 606725 w 2139424"/>
                    <a:gd name="connsiteY60" fmla="*/ 1064875 h 1638301"/>
                    <a:gd name="connsiteX61" fmla="*/ 671812 w 2139424"/>
                    <a:gd name="connsiteY61" fmla="*/ 1045724 h 1638301"/>
                    <a:gd name="connsiteX62" fmla="*/ 677236 w 2139424"/>
                    <a:gd name="connsiteY62" fmla="*/ 1042988 h 1638301"/>
                    <a:gd name="connsiteX63" fmla="*/ 381208 w 2139424"/>
                    <a:gd name="connsiteY63" fmla="*/ 1004888 h 1638301"/>
                    <a:gd name="connsiteX64" fmla="*/ 386642 w 2139424"/>
                    <a:gd name="connsiteY64" fmla="*/ 1004888 h 1638301"/>
                    <a:gd name="connsiteX65" fmla="*/ 405661 w 2139424"/>
                    <a:gd name="connsiteY65" fmla="*/ 1018565 h 1638301"/>
                    <a:gd name="connsiteX66" fmla="*/ 427398 w 2139424"/>
                    <a:gd name="connsiteY66" fmla="*/ 1084214 h 1638301"/>
                    <a:gd name="connsiteX67" fmla="*/ 413813 w 2139424"/>
                    <a:gd name="connsiteY67" fmla="*/ 1108832 h 1638301"/>
                    <a:gd name="connsiteX68" fmla="*/ 196447 w 2139424"/>
                    <a:gd name="connsiteY68" fmla="*/ 1179952 h 1638301"/>
                    <a:gd name="connsiteX69" fmla="*/ 191013 w 2139424"/>
                    <a:gd name="connsiteY69" fmla="*/ 1182688 h 1638301"/>
                    <a:gd name="connsiteX70" fmla="*/ 171993 w 2139424"/>
                    <a:gd name="connsiteY70" fmla="*/ 1169011 h 1638301"/>
                    <a:gd name="connsiteX71" fmla="*/ 150257 w 2139424"/>
                    <a:gd name="connsiteY71" fmla="*/ 1100626 h 1638301"/>
                    <a:gd name="connsiteX72" fmla="*/ 163842 w 2139424"/>
                    <a:gd name="connsiteY72" fmla="*/ 1076008 h 1638301"/>
                    <a:gd name="connsiteX73" fmla="*/ 381208 w 2139424"/>
                    <a:gd name="connsiteY73" fmla="*/ 1004888 h 1638301"/>
                    <a:gd name="connsiteX74" fmla="*/ 802120 w 2139424"/>
                    <a:gd name="connsiteY74" fmla="*/ 1003300 h 1638301"/>
                    <a:gd name="connsiteX75" fmla="*/ 818590 w 2139424"/>
                    <a:gd name="connsiteY75" fmla="*/ 1016810 h 1638301"/>
                    <a:gd name="connsiteX76" fmla="*/ 840551 w 2139424"/>
                    <a:gd name="connsiteY76" fmla="*/ 1084364 h 1638301"/>
                    <a:gd name="connsiteX77" fmla="*/ 829571 w 2139424"/>
                    <a:gd name="connsiteY77" fmla="*/ 1108683 h 1638301"/>
                    <a:gd name="connsiteX78" fmla="*/ 763689 w 2139424"/>
                    <a:gd name="connsiteY78" fmla="*/ 1127598 h 1638301"/>
                    <a:gd name="connsiteX79" fmla="*/ 758199 w 2139424"/>
                    <a:gd name="connsiteY79" fmla="*/ 1130300 h 1638301"/>
                    <a:gd name="connsiteX80" fmla="*/ 738984 w 2139424"/>
                    <a:gd name="connsiteY80" fmla="*/ 1116789 h 1638301"/>
                    <a:gd name="connsiteX81" fmla="*/ 717023 w 2139424"/>
                    <a:gd name="connsiteY81" fmla="*/ 1049236 h 1638301"/>
                    <a:gd name="connsiteX82" fmla="*/ 730748 w 2139424"/>
                    <a:gd name="connsiteY82" fmla="*/ 1024917 h 1638301"/>
                    <a:gd name="connsiteX83" fmla="*/ 796630 w 2139424"/>
                    <a:gd name="connsiteY83" fmla="*/ 1006002 h 1638301"/>
                    <a:gd name="connsiteX84" fmla="*/ 802120 w 2139424"/>
                    <a:gd name="connsiteY84" fmla="*/ 1003300 h 1638301"/>
                    <a:gd name="connsiteX85" fmla="*/ 1524729 w 2139424"/>
                    <a:gd name="connsiteY85" fmla="*/ 976313 h 1638301"/>
                    <a:gd name="connsiteX86" fmla="*/ 1530165 w 2139424"/>
                    <a:gd name="connsiteY86" fmla="*/ 976313 h 1638301"/>
                    <a:gd name="connsiteX87" fmla="*/ 1549194 w 2139424"/>
                    <a:gd name="connsiteY87" fmla="*/ 989887 h 1638301"/>
                    <a:gd name="connsiteX88" fmla="*/ 1649772 w 2139424"/>
                    <a:gd name="connsiteY88" fmla="*/ 1302095 h 1638301"/>
                    <a:gd name="connsiteX89" fmla="*/ 1638898 w 2139424"/>
                    <a:gd name="connsiteY89" fmla="*/ 1326529 h 1638301"/>
                    <a:gd name="connsiteX90" fmla="*/ 989219 w 2139424"/>
                    <a:gd name="connsiteY90" fmla="*/ 1538288 h 1638301"/>
                    <a:gd name="connsiteX91" fmla="*/ 981064 w 2139424"/>
                    <a:gd name="connsiteY91" fmla="*/ 1538288 h 1638301"/>
                    <a:gd name="connsiteX92" fmla="*/ 964755 w 2139424"/>
                    <a:gd name="connsiteY92" fmla="*/ 1524714 h 1638301"/>
                    <a:gd name="connsiteX93" fmla="*/ 861458 w 2139424"/>
                    <a:gd name="connsiteY93" fmla="*/ 1212505 h 1638301"/>
                    <a:gd name="connsiteX94" fmla="*/ 875050 w 2139424"/>
                    <a:gd name="connsiteY94" fmla="*/ 1188071 h 1638301"/>
                    <a:gd name="connsiteX95" fmla="*/ 1524729 w 2139424"/>
                    <a:gd name="connsiteY95" fmla="*/ 976313 h 1638301"/>
                    <a:gd name="connsiteX96" fmla="*/ 926473 w 2139424"/>
                    <a:gd name="connsiteY96" fmla="*/ 962025 h 1638301"/>
                    <a:gd name="connsiteX97" fmla="*/ 942745 w 2139424"/>
                    <a:gd name="connsiteY97" fmla="*/ 975535 h 1638301"/>
                    <a:gd name="connsiteX98" fmla="*/ 967153 w 2139424"/>
                    <a:gd name="connsiteY98" fmla="*/ 1043089 h 1638301"/>
                    <a:gd name="connsiteX99" fmla="*/ 953593 w 2139424"/>
                    <a:gd name="connsiteY99" fmla="*/ 1067408 h 1638301"/>
                    <a:gd name="connsiteX100" fmla="*/ 888506 w 2139424"/>
                    <a:gd name="connsiteY100" fmla="*/ 1086323 h 1638301"/>
                    <a:gd name="connsiteX101" fmla="*/ 883082 w 2139424"/>
                    <a:gd name="connsiteY101" fmla="*/ 1089025 h 1638301"/>
                    <a:gd name="connsiteX102" fmla="*/ 864098 w 2139424"/>
                    <a:gd name="connsiteY102" fmla="*/ 1075514 h 1638301"/>
                    <a:gd name="connsiteX103" fmla="*/ 842402 w 2139424"/>
                    <a:gd name="connsiteY103" fmla="*/ 1007961 h 1638301"/>
                    <a:gd name="connsiteX104" fmla="*/ 855962 w 2139424"/>
                    <a:gd name="connsiteY104" fmla="*/ 983642 h 1638301"/>
                    <a:gd name="connsiteX105" fmla="*/ 921049 w 2139424"/>
                    <a:gd name="connsiteY105" fmla="*/ 964727 h 1638301"/>
                    <a:gd name="connsiteX106" fmla="*/ 926473 w 2139424"/>
                    <a:gd name="connsiteY106" fmla="*/ 962025 h 1638301"/>
                    <a:gd name="connsiteX107" fmla="*/ 513723 w 2139424"/>
                    <a:gd name="connsiteY107" fmla="*/ 962025 h 1638301"/>
                    <a:gd name="connsiteX108" fmla="*/ 532707 w 2139424"/>
                    <a:gd name="connsiteY108" fmla="*/ 975535 h 1638301"/>
                    <a:gd name="connsiteX109" fmla="*/ 554403 w 2139424"/>
                    <a:gd name="connsiteY109" fmla="*/ 1043089 h 1638301"/>
                    <a:gd name="connsiteX110" fmla="*/ 540843 w 2139424"/>
                    <a:gd name="connsiteY110" fmla="*/ 1067408 h 1638301"/>
                    <a:gd name="connsiteX111" fmla="*/ 475756 w 2139424"/>
                    <a:gd name="connsiteY111" fmla="*/ 1089025 h 1638301"/>
                    <a:gd name="connsiteX112" fmla="*/ 470332 w 2139424"/>
                    <a:gd name="connsiteY112" fmla="*/ 1089025 h 1638301"/>
                    <a:gd name="connsiteX113" fmla="*/ 451348 w 2139424"/>
                    <a:gd name="connsiteY113" fmla="*/ 1075514 h 1638301"/>
                    <a:gd name="connsiteX114" fmla="*/ 429652 w 2139424"/>
                    <a:gd name="connsiteY114" fmla="*/ 1007961 h 1638301"/>
                    <a:gd name="connsiteX115" fmla="*/ 443212 w 2139424"/>
                    <a:gd name="connsiteY115" fmla="*/ 986344 h 1638301"/>
                    <a:gd name="connsiteX116" fmla="*/ 508299 w 2139424"/>
                    <a:gd name="connsiteY116" fmla="*/ 964727 h 1638301"/>
                    <a:gd name="connsiteX117" fmla="*/ 513723 w 2139424"/>
                    <a:gd name="connsiteY117" fmla="*/ 962025 h 1638301"/>
                    <a:gd name="connsiteX118" fmla="*/ 1051886 w 2139424"/>
                    <a:gd name="connsiteY118" fmla="*/ 920750 h 1638301"/>
                    <a:gd name="connsiteX119" fmla="*/ 1068158 w 2139424"/>
                    <a:gd name="connsiteY119" fmla="*/ 934429 h 1638301"/>
                    <a:gd name="connsiteX120" fmla="*/ 1092566 w 2139424"/>
                    <a:gd name="connsiteY120" fmla="*/ 1002827 h 1638301"/>
                    <a:gd name="connsiteX121" fmla="*/ 1079006 w 2139424"/>
                    <a:gd name="connsiteY121" fmla="*/ 1027450 h 1638301"/>
                    <a:gd name="connsiteX122" fmla="*/ 1013919 w 2139424"/>
                    <a:gd name="connsiteY122" fmla="*/ 1046602 h 1638301"/>
                    <a:gd name="connsiteX123" fmla="*/ 1008495 w 2139424"/>
                    <a:gd name="connsiteY123" fmla="*/ 1049338 h 1638301"/>
                    <a:gd name="connsiteX124" fmla="*/ 989511 w 2139424"/>
                    <a:gd name="connsiteY124" fmla="*/ 1035658 h 1638301"/>
                    <a:gd name="connsiteX125" fmla="*/ 967815 w 2139424"/>
                    <a:gd name="connsiteY125" fmla="*/ 967260 h 1638301"/>
                    <a:gd name="connsiteX126" fmla="*/ 981375 w 2139424"/>
                    <a:gd name="connsiteY126" fmla="*/ 942637 h 1638301"/>
                    <a:gd name="connsiteX127" fmla="*/ 1046462 w 2139424"/>
                    <a:gd name="connsiteY127" fmla="*/ 923486 h 1638301"/>
                    <a:gd name="connsiteX128" fmla="*/ 1051886 w 2139424"/>
                    <a:gd name="connsiteY128" fmla="*/ 920750 h 1638301"/>
                    <a:gd name="connsiteX129" fmla="*/ 639136 w 2139424"/>
                    <a:gd name="connsiteY129" fmla="*/ 920750 h 1638301"/>
                    <a:gd name="connsiteX130" fmla="*/ 658120 w 2139424"/>
                    <a:gd name="connsiteY130" fmla="*/ 934429 h 1638301"/>
                    <a:gd name="connsiteX131" fmla="*/ 679816 w 2139424"/>
                    <a:gd name="connsiteY131" fmla="*/ 1002827 h 1638301"/>
                    <a:gd name="connsiteX132" fmla="*/ 666256 w 2139424"/>
                    <a:gd name="connsiteY132" fmla="*/ 1027450 h 1638301"/>
                    <a:gd name="connsiteX133" fmla="*/ 601169 w 2139424"/>
                    <a:gd name="connsiteY133" fmla="*/ 1049338 h 1638301"/>
                    <a:gd name="connsiteX134" fmla="*/ 595745 w 2139424"/>
                    <a:gd name="connsiteY134" fmla="*/ 1049338 h 1638301"/>
                    <a:gd name="connsiteX135" fmla="*/ 576761 w 2139424"/>
                    <a:gd name="connsiteY135" fmla="*/ 1035658 h 1638301"/>
                    <a:gd name="connsiteX136" fmla="*/ 555065 w 2139424"/>
                    <a:gd name="connsiteY136" fmla="*/ 967260 h 1638301"/>
                    <a:gd name="connsiteX137" fmla="*/ 568625 w 2139424"/>
                    <a:gd name="connsiteY137" fmla="*/ 945373 h 1638301"/>
                    <a:gd name="connsiteX138" fmla="*/ 633712 w 2139424"/>
                    <a:gd name="connsiteY138" fmla="*/ 923486 h 1638301"/>
                    <a:gd name="connsiteX139" fmla="*/ 639136 w 2139424"/>
                    <a:gd name="connsiteY139" fmla="*/ 920750 h 1638301"/>
                    <a:gd name="connsiteX140" fmla="*/ 274922 w 2139424"/>
                    <a:gd name="connsiteY140" fmla="*/ 904875 h 1638301"/>
                    <a:gd name="connsiteX141" fmla="*/ 280348 w 2139424"/>
                    <a:gd name="connsiteY141" fmla="*/ 904875 h 1638301"/>
                    <a:gd name="connsiteX142" fmla="*/ 299338 w 2139424"/>
                    <a:gd name="connsiteY142" fmla="*/ 918522 h 1638301"/>
                    <a:gd name="connsiteX143" fmla="*/ 321040 w 2139424"/>
                    <a:gd name="connsiteY143" fmla="*/ 984027 h 1638301"/>
                    <a:gd name="connsiteX144" fmla="*/ 310189 w 2139424"/>
                    <a:gd name="connsiteY144" fmla="*/ 1008591 h 1638301"/>
                    <a:gd name="connsiteX145" fmla="*/ 158271 w 2139424"/>
                    <a:gd name="connsiteY145" fmla="*/ 1060450 h 1638301"/>
                    <a:gd name="connsiteX146" fmla="*/ 152845 w 2139424"/>
                    <a:gd name="connsiteY146" fmla="*/ 1060450 h 1638301"/>
                    <a:gd name="connsiteX147" fmla="*/ 133855 w 2139424"/>
                    <a:gd name="connsiteY147" fmla="*/ 1046803 h 1638301"/>
                    <a:gd name="connsiteX148" fmla="*/ 112153 w 2139424"/>
                    <a:gd name="connsiteY148" fmla="*/ 981298 h 1638301"/>
                    <a:gd name="connsiteX149" fmla="*/ 123004 w 2139424"/>
                    <a:gd name="connsiteY149" fmla="*/ 956733 h 1638301"/>
                    <a:gd name="connsiteX150" fmla="*/ 274922 w 2139424"/>
                    <a:gd name="connsiteY150" fmla="*/ 904875 h 1638301"/>
                    <a:gd name="connsiteX151" fmla="*/ 1177298 w 2139424"/>
                    <a:gd name="connsiteY151" fmla="*/ 881063 h 1638301"/>
                    <a:gd name="connsiteX152" fmla="*/ 1196282 w 2139424"/>
                    <a:gd name="connsiteY152" fmla="*/ 894573 h 1638301"/>
                    <a:gd name="connsiteX153" fmla="*/ 1217978 w 2139424"/>
                    <a:gd name="connsiteY153" fmla="*/ 962127 h 1638301"/>
                    <a:gd name="connsiteX154" fmla="*/ 1204418 w 2139424"/>
                    <a:gd name="connsiteY154" fmla="*/ 986446 h 1638301"/>
                    <a:gd name="connsiteX155" fmla="*/ 1139331 w 2139424"/>
                    <a:gd name="connsiteY155" fmla="*/ 1005361 h 1638301"/>
                    <a:gd name="connsiteX156" fmla="*/ 1133907 w 2139424"/>
                    <a:gd name="connsiteY156" fmla="*/ 1008063 h 1638301"/>
                    <a:gd name="connsiteX157" fmla="*/ 1114923 w 2139424"/>
                    <a:gd name="connsiteY157" fmla="*/ 994552 h 1638301"/>
                    <a:gd name="connsiteX158" fmla="*/ 1093227 w 2139424"/>
                    <a:gd name="connsiteY158" fmla="*/ 926999 h 1638301"/>
                    <a:gd name="connsiteX159" fmla="*/ 1106787 w 2139424"/>
                    <a:gd name="connsiteY159" fmla="*/ 902680 h 1638301"/>
                    <a:gd name="connsiteX160" fmla="*/ 1171874 w 2139424"/>
                    <a:gd name="connsiteY160" fmla="*/ 883765 h 1638301"/>
                    <a:gd name="connsiteX161" fmla="*/ 1177298 w 2139424"/>
                    <a:gd name="connsiteY161" fmla="*/ 881063 h 1638301"/>
                    <a:gd name="connsiteX162" fmla="*/ 764548 w 2139424"/>
                    <a:gd name="connsiteY162" fmla="*/ 881063 h 1638301"/>
                    <a:gd name="connsiteX163" fmla="*/ 783532 w 2139424"/>
                    <a:gd name="connsiteY163" fmla="*/ 894573 h 1638301"/>
                    <a:gd name="connsiteX164" fmla="*/ 805228 w 2139424"/>
                    <a:gd name="connsiteY164" fmla="*/ 962127 h 1638301"/>
                    <a:gd name="connsiteX165" fmla="*/ 791668 w 2139424"/>
                    <a:gd name="connsiteY165" fmla="*/ 986446 h 1638301"/>
                    <a:gd name="connsiteX166" fmla="*/ 726581 w 2139424"/>
                    <a:gd name="connsiteY166" fmla="*/ 1008063 h 1638301"/>
                    <a:gd name="connsiteX167" fmla="*/ 721157 w 2139424"/>
                    <a:gd name="connsiteY167" fmla="*/ 1008063 h 1638301"/>
                    <a:gd name="connsiteX168" fmla="*/ 702173 w 2139424"/>
                    <a:gd name="connsiteY168" fmla="*/ 994552 h 1638301"/>
                    <a:gd name="connsiteX169" fmla="*/ 680477 w 2139424"/>
                    <a:gd name="connsiteY169" fmla="*/ 926999 h 1638301"/>
                    <a:gd name="connsiteX170" fmla="*/ 694037 w 2139424"/>
                    <a:gd name="connsiteY170" fmla="*/ 905382 h 1638301"/>
                    <a:gd name="connsiteX171" fmla="*/ 759124 w 2139424"/>
                    <a:gd name="connsiteY171" fmla="*/ 883765 h 1638301"/>
                    <a:gd name="connsiteX172" fmla="*/ 764548 w 2139424"/>
                    <a:gd name="connsiteY172" fmla="*/ 881063 h 1638301"/>
                    <a:gd name="connsiteX173" fmla="*/ 402115 w 2139424"/>
                    <a:gd name="connsiteY173" fmla="*/ 863600 h 1638301"/>
                    <a:gd name="connsiteX174" fmla="*/ 407519 w 2139424"/>
                    <a:gd name="connsiteY174" fmla="*/ 863600 h 1638301"/>
                    <a:gd name="connsiteX175" fmla="*/ 426434 w 2139424"/>
                    <a:gd name="connsiteY175" fmla="*/ 877232 h 1638301"/>
                    <a:gd name="connsiteX176" fmla="*/ 448051 w 2139424"/>
                    <a:gd name="connsiteY176" fmla="*/ 942664 h 1638301"/>
                    <a:gd name="connsiteX177" fmla="*/ 437242 w 2139424"/>
                    <a:gd name="connsiteY177" fmla="*/ 967202 h 1638301"/>
                    <a:gd name="connsiteX178" fmla="*/ 372391 w 2139424"/>
                    <a:gd name="connsiteY178" fmla="*/ 989013 h 1638301"/>
                    <a:gd name="connsiteX179" fmla="*/ 364285 w 2139424"/>
                    <a:gd name="connsiteY179" fmla="*/ 989013 h 1638301"/>
                    <a:gd name="connsiteX180" fmla="*/ 348072 w 2139424"/>
                    <a:gd name="connsiteY180" fmla="*/ 975381 h 1638301"/>
                    <a:gd name="connsiteX181" fmla="*/ 326455 w 2139424"/>
                    <a:gd name="connsiteY181" fmla="*/ 909948 h 1638301"/>
                    <a:gd name="connsiteX182" fmla="*/ 337264 w 2139424"/>
                    <a:gd name="connsiteY182" fmla="*/ 885411 h 1638301"/>
                    <a:gd name="connsiteX183" fmla="*/ 402115 w 2139424"/>
                    <a:gd name="connsiteY183" fmla="*/ 863600 h 1638301"/>
                    <a:gd name="connsiteX184" fmla="*/ 1301123 w 2139424"/>
                    <a:gd name="connsiteY184" fmla="*/ 839788 h 1638301"/>
                    <a:gd name="connsiteX185" fmla="*/ 1320107 w 2139424"/>
                    <a:gd name="connsiteY185" fmla="*/ 853298 h 1638301"/>
                    <a:gd name="connsiteX186" fmla="*/ 1341803 w 2139424"/>
                    <a:gd name="connsiteY186" fmla="*/ 920852 h 1638301"/>
                    <a:gd name="connsiteX187" fmla="*/ 1328243 w 2139424"/>
                    <a:gd name="connsiteY187" fmla="*/ 945171 h 1638301"/>
                    <a:gd name="connsiteX188" fmla="*/ 1263156 w 2139424"/>
                    <a:gd name="connsiteY188" fmla="*/ 964086 h 1638301"/>
                    <a:gd name="connsiteX189" fmla="*/ 1257732 w 2139424"/>
                    <a:gd name="connsiteY189" fmla="*/ 966788 h 1638301"/>
                    <a:gd name="connsiteX190" fmla="*/ 1238748 w 2139424"/>
                    <a:gd name="connsiteY190" fmla="*/ 953277 h 1638301"/>
                    <a:gd name="connsiteX191" fmla="*/ 1217052 w 2139424"/>
                    <a:gd name="connsiteY191" fmla="*/ 885724 h 1638301"/>
                    <a:gd name="connsiteX192" fmla="*/ 1230612 w 2139424"/>
                    <a:gd name="connsiteY192" fmla="*/ 861405 h 1638301"/>
                    <a:gd name="connsiteX193" fmla="*/ 1295699 w 2139424"/>
                    <a:gd name="connsiteY193" fmla="*/ 842490 h 1638301"/>
                    <a:gd name="connsiteX194" fmla="*/ 1301123 w 2139424"/>
                    <a:gd name="connsiteY194" fmla="*/ 839788 h 1638301"/>
                    <a:gd name="connsiteX195" fmla="*/ 888373 w 2139424"/>
                    <a:gd name="connsiteY195" fmla="*/ 839788 h 1638301"/>
                    <a:gd name="connsiteX196" fmla="*/ 907357 w 2139424"/>
                    <a:gd name="connsiteY196" fmla="*/ 853298 h 1638301"/>
                    <a:gd name="connsiteX197" fmla="*/ 929053 w 2139424"/>
                    <a:gd name="connsiteY197" fmla="*/ 920852 h 1638301"/>
                    <a:gd name="connsiteX198" fmla="*/ 915493 w 2139424"/>
                    <a:gd name="connsiteY198" fmla="*/ 945171 h 1638301"/>
                    <a:gd name="connsiteX199" fmla="*/ 850406 w 2139424"/>
                    <a:gd name="connsiteY199" fmla="*/ 966788 h 1638301"/>
                    <a:gd name="connsiteX200" fmla="*/ 844982 w 2139424"/>
                    <a:gd name="connsiteY200" fmla="*/ 966788 h 1638301"/>
                    <a:gd name="connsiteX201" fmla="*/ 825998 w 2139424"/>
                    <a:gd name="connsiteY201" fmla="*/ 953277 h 1638301"/>
                    <a:gd name="connsiteX202" fmla="*/ 804302 w 2139424"/>
                    <a:gd name="connsiteY202" fmla="*/ 885724 h 1638301"/>
                    <a:gd name="connsiteX203" fmla="*/ 817862 w 2139424"/>
                    <a:gd name="connsiteY203" fmla="*/ 864107 h 1638301"/>
                    <a:gd name="connsiteX204" fmla="*/ 882949 w 2139424"/>
                    <a:gd name="connsiteY204" fmla="*/ 842490 h 1638301"/>
                    <a:gd name="connsiteX205" fmla="*/ 888373 w 2139424"/>
                    <a:gd name="connsiteY205" fmla="*/ 839788 h 1638301"/>
                    <a:gd name="connsiteX206" fmla="*/ 527527 w 2139424"/>
                    <a:gd name="connsiteY206" fmla="*/ 823913 h 1638301"/>
                    <a:gd name="connsiteX207" fmla="*/ 532931 w 2139424"/>
                    <a:gd name="connsiteY207" fmla="*/ 823913 h 1638301"/>
                    <a:gd name="connsiteX208" fmla="*/ 551846 w 2139424"/>
                    <a:gd name="connsiteY208" fmla="*/ 837372 h 1638301"/>
                    <a:gd name="connsiteX209" fmla="*/ 573463 w 2139424"/>
                    <a:gd name="connsiteY209" fmla="*/ 901976 h 1638301"/>
                    <a:gd name="connsiteX210" fmla="*/ 562654 w 2139424"/>
                    <a:gd name="connsiteY210" fmla="*/ 926203 h 1638301"/>
                    <a:gd name="connsiteX211" fmla="*/ 497803 w 2139424"/>
                    <a:gd name="connsiteY211" fmla="*/ 947738 h 1638301"/>
                    <a:gd name="connsiteX212" fmla="*/ 489697 w 2139424"/>
                    <a:gd name="connsiteY212" fmla="*/ 947738 h 1638301"/>
                    <a:gd name="connsiteX213" fmla="*/ 473484 w 2139424"/>
                    <a:gd name="connsiteY213" fmla="*/ 934279 h 1638301"/>
                    <a:gd name="connsiteX214" fmla="*/ 451867 w 2139424"/>
                    <a:gd name="connsiteY214" fmla="*/ 869674 h 1638301"/>
                    <a:gd name="connsiteX215" fmla="*/ 462676 w 2139424"/>
                    <a:gd name="connsiteY215" fmla="*/ 845448 h 1638301"/>
                    <a:gd name="connsiteX216" fmla="*/ 527527 w 2139424"/>
                    <a:gd name="connsiteY216" fmla="*/ 823913 h 1638301"/>
                    <a:gd name="connsiteX217" fmla="*/ 1426536 w 2139424"/>
                    <a:gd name="connsiteY217" fmla="*/ 798513 h 1638301"/>
                    <a:gd name="connsiteX218" fmla="*/ 1445520 w 2139424"/>
                    <a:gd name="connsiteY218" fmla="*/ 812192 h 1638301"/>
                    <a:gd name="connsiteX219" fmla="*/ 1467216 w 2139424"/>
                    <a:gd name="connsiteY219" fmla="*/ 880590 h 1638301"/>
                    <a:gd name="connsiteX220" fmla="*/ 1453656 w 2139424"/>
                    <a:gd name="connsiteY220" fmla="*/ 905213 h 1638301"/>
                    <a:gd name="connsiteX221" fmla="*/ 1388569 w 2139424"/>
                    <a:gd name="connsiteY221" fmla="*/ 924365 h 1638301"/>
                    <a:gd name="connsiteX222" fmla="*/ 1383145 w 2139424"/>
                    <a:gd name="connsiteY222" fmla="*/ 927101 h 1638301"/>
                    <a:gd name="connsiteX223" fmla="*/ 1364161 w 2139424"/>
                    <a:gd name="connsiteY223" fmla="*/ 913421 h 1638301"/>
                    <a:gd name="connsiteX224" fmla="*/ 1342465 w 2139424"/>
                    <a:gd name="connsiteY224" fmla="*/ 845023 h 1638301"/>
                    <a:gd name="connsiteX225" fmla="*/ 1356025 w 2139424"/>
                    <a:gd name="connsiteY225" fmla="*/ 820400 h 1638301"/>
                    <a:gd name="connsiteX226" fmla="*/ 1421112 w 2139424"/>
                    <a:gd name="connsiteY226" fmla="*/ 801249 h 1638301"/>
                    <a:gd name="connsiteX227" fmla="*/ 1426536 w 2139424"/>
                    <a:gd name="connsiteY227" fmla="*/ 798513 h 1638301"/>
                    <a:gd name="connsiteX228" fmla="*/ 1013786 w 2139424"/>
                    <a:gd name="connsiteY228" fmla="*/ 798513 h 1638301"/>
                    <a:gd name="connsiteX229" fmla="*/ 1032770 w 2139424"/>
                    <a:gd name="connsiteY229" fmla="*/ 812192 h 1638301"/>
                    <a:gd name="connsiteX230" fmla="*/ 1054466 w 2139424"/>
                    <a:gd name="connsiteY230" fmla="*/ 880590 h 1638301"/>
                    <a:gd name="connsiteX231" fmla="*/ 1040906 w 2139424"/>
                    <a:gd name="connsiteY231" fmla="*/ 905213 h 1638301"/>
                    <a:gd name="connsiteX232" fmla="*/ 975819 w 2139424"/>
                    <a:gd name="connsiteY232" fmla="*/ 927101 h 1638301"/>
                    <a:gd name="connsiteX233" fmla="*/ 970395 w 2139424"/>
                    <a:gd name="connsiteY233" fmla="*/ 927101 h 1638301"/>
                    <a:gd name="connsiteX234" fmla="*/ 951411 w 2139424"/>
                    <a:gd name="connsiteY234" fmla="*/ 913421 h 1638301"/>
                    <a:gd name="connsiteX235" fmla="*/ 929715 w 2139424"/>
                    <a:gd name="connsiteY235" fmla="*/ 845023 h 1638301"/>
                    <a:gd name="connsiteX236" fmla="*/ 943275 w 2139424"/>
                    <a:gd name="connsiteY236" fmla="*/ 823136 h 1638301"/>
                    <a:gd name="connsiteX237" fmla="*/ 1008362 w 2139424"/>
                    <a:gd name="connsiteY237" fmla="*/ 801249 h 1638301"/>
                    <a:gd name="connsiteX238" fmla="*/ 1013786 w 2139424"/>
                    <a:gd name="connsiteY238" fmla="*/ 798513 h 1638301"/>
                    <a:gd name="connsiteX239" fmla="*/ 212739 w 2139424"/>
                    <a:gd name="connsiteY239" fmla="*/ 793750 h 1638301"/>
                    <a:gd name="connsiteX240" fmla="*/ 218195 w 2139424"/>
                    <a:gd name="connsiteY240" fmla="*/ 793750 h 1638301"/>
                    <a:gd name="connsiteX241" fmla="*/ 237290 w 2139424"/>
                    <a:gd name="connsiteY241" fmla="*/ 804653 h 1638301"/>
                    <a:gd name="connsiteX242" fmla="*/ 259112 w 2139424"/>
                    <a:gd name="connsiteY242" fmla="*/ 872796 h 1638301"/>
                    <a:gd name="connsiteX243" fmla="*/ 245473 w 2139424"/>
                    <a:gd name="connsiteY243" fmla="*/ 897327 h 1638301"/>
                    <a:gd name="connsiteX244" fmla="*/ 117265 w 2139424"/>
                    <a:gd name="connsiteY244" fmla="*/ 938213 h 1638301"/>
                    <a:gd name="connsiteX245" fmla="*/ 111810 w 2139424"/>
                    <a:gd name="connsiteY245" fmla="*/ 938213 h 1638301"/>
                    <a:gd name="connsiteX246" fmla="*/ 92715 w 2139424"/>
                    <a:gd name="connsiteY246" fmla="*/ 927310 h 1638301"/>
                    <a:gd name="connsiteX247" fmla="*/ 70893 w 2139424"/>
                    <a:gd name="connsiteY247" fmla="*/ 859167 h 1638301"/>
                    <a:gd name="connsiteX248" fmla="*/ 84532 w 2139424"/>
                    <a:gd name="connsiteY248" fmla="*/ 834636 h 1638301"/>
                    <a:gd name="connsiteX249" fmla="*/ 212739 w 2139424"/>
                    <a:gd name="connsiteY249" fmla="*/ 793750 h 1638301"/>
                    <a:gd name="connsiteX250" fmla="*/ 652332 w 2139424"/>
                    <a:gd name="connsiteY250" fmla="*/ 782638 h 1638301"/>
                    <a:gd name="connsiteX251" fmla="*/ 657803 w 2139424"/>
                    <a:gd name="connsiteY251" fmla="*/ 782638 h 1638301"/>
                    <a:gd name="connsiteX252" fmla="*/ 676955 w 2139424"/>
                    <a:gd name="connsiteY252" fmla="*/ 796270 h 1638301"/>
                    <a:gd name="connsiteX253" fmla="*/ 698842 w 2139424"/>
                    <a:gd name="connsiteY253" fmla="*/ 861702 h 1638301"/>
                    <a:gd name="connsiteX254" fmla="*/ 687898 w 2139424"/>
                    <a:gd name="connsiteY254" fmla="*/ 886240 h 1638301"/>
                    <a:gd name="connsiteX255" fmla="*/ 622236 w 2139424"/>
                    <a:gd name="connsiteY255" fmla="*/ 908051 h 1638301"/>
                    <a:gd name="connsiteX256" fmla="*/ 614029 w 2139424"/>
                    <a:gd name="connsiteY256" fmla="*/ 908051 h 1638301"/>
                    <a:gd name="connsiteX257" fmla="*/ 597613 w 2139424"/>
                    <a:gd name="connsiteY257" fmla="*/ 894419 h 1638301"/>
                    <a:gd name="connsiteX258" fmla="*/ 575726 w 2139424"/>
                    <a:gd name="connsiteY258" fmla="*/ 828986 h 1638301"/>
                    <a:gd name="connsiteX259" fmla="*/ 586670 w 2139424"/>
                    <a:gd name="connsiteY259" fmla="*/ 804449 h 1638301"/>
                    <a:gd name="connsiteX260" fmla="*/ 652332 w 2139424"/>
                    <a:gd name="connsiteY260" fmla="*/ 782638 h 1638301"/>
                    <a:gd name="connsiteX261" fmla="*/ 1551948 w 2139424"/>
                    <a:gd name="connsiteY261" fmla="*/ 758825 h 1638301"/>
                    <a:gd name="connsiteX262" fmla="*/ 1570932 w 2139424"/>
                    <a:gd name="connsiteY262" fmla="*/ 772335 h 1638301"/>
                    <a:gd name="connsiteX263" fmla="*/ 1592628 w 2139424"/>
                    <a:gd name="connsiteY263" fmla="*/ 839889 h 1638301"/>
                    <a:gd name="connsiteX264" fmla="*/ 1579068 w 2139424"/>
                    <a:gd name="connsiteY264" fmla="*/ 861506 h 1638301"/>
                    <a:gd name="connsiteX265" fmla="*/ 1513981 w 2139424"/>
                    <a:gd name="connsiteY265" fmla="*/ 883123 h 1638301"/>
                    <a:gd name="connsiteX266" fmla="*/ 1508557 w 2139424"/>
                    <a:gd name="connsiteY266" fmla="*/ 885825 h 1638301"/>
                    <a:gd name="connsiteX267" fmla="*/ 1489573 w 2139424"/>
                    <a:gd name="connsiteY267" fmla="*/ 872314 h 1638301"/>
                    <a:gd name="connsiteX268" fmla="*/ 1467877 w 2139424"/>
                    <a:gd name="connsiteY268" fmla="*/ 804761 h 1638301"/>
                    <a:gd name="connsiteX269" fmla="*/ 1481437 w 2139424"/>
                    <a:gd name="connsiteY269" fmla="*/ 780442 h 1638301"/>
                    <a:gd name="connsiteX270" fmla="*/ 1546524 w 2139424"/>
                    <a:gd name="connsiteY270" fmla="*/ 761527 h 1638301"/>
                    <a:gd name="connsiteX271" fmla="*/ 1551948 w 2139424"/>
                    <a:gd name="connsiteY271" fmla="*/ 758825 h 1638301"/>
                    <a:gd name="connsiteX272" fmla="*/ 1139198 w 2139424"/>
                    <a:gd name="connsiteY272" fmla="*/ 758825 h 1638301"/>
                    <a:gd name="connsiteX273" fmla="*/ 1158182 w 2139424"/>
                    <a:gd name="connsiteY273" fmla="*/ 772335 h 1638301"/>
                    <a:gd name="connsiteX274" fmla="*/ 1179878 w 2139424"/>
                    <a:gd name="connsiteY274" fmla="*/ 839889 h 1638301"/>
                    <a:gd name="connsiteX275" fmla="*/ 1166318 w 2139424"/>
                    <a:gd name="connsiteY275" fmla="*/ 864208 h 1638301"/>
                    <a:gd name="connsiteX276" fmla="*/ 1101231 w 2139424"/>
                    <a:gd name="connsiteY276" fmla="*/ 885825 h 1638301"/>
                    <a:gd name="connsiteX277" fmla="*/ 1095807 w 2139424"/>
                    <a:gd name="connsiteY277" fmla="*/ 885825 h 1638301"/>
                    <a:gd name="connsiteX278" fmla="*/ 1076823 w 2139424"/>
                    <a:gd name="connsiteY278" fmla="*/ 872314 h 1638301"/>
                    <a:gd name="connsiteX279" fmla="*/ 1055127 w 2139424"/>
                    <a:gd name="connsiteY279" fmla="*/ 804761 h 1638301"/>
                    <a:gd name="connsiteX280" fmla="*/ 1068687 w 2139424"/>
                    <a:gd name="connsiteY280" fmla="*/ 783144 h 1638301"/>
                    <a:gd name="connsiteX281" fmla="*/ 1133774 w 2139424"/>
                    <a:gd name="connsiteY281" fmla="*/ 761527 h 1638301"/>
                    <a:gd name="connsiteX282" fmla="*/ 1139198 w 2139424"/>
                    <a:gd name="connsiteY282" fmla="*/ 758825 h 1638301"/>
                    <a:gd name="connsiteX283" fmla="*/ 334336 w 2139424"/>
                    <a:gd name="connsiteY283" fmla="*/ 752475 h 1638301"/>
                    <a:gd name="connsiteX284" fmla="*/ 353320 w 2139424"/>
                    <a:gd name="connsiteY284" fmla="*/ 766154 h 1638301"/>
                    <a:gd name="connsiteX285" fmla="*/ 375016 w 2139424"/>
                    <a:gd name="connsiteY285" fmla="*/ 834552 h 1638301"/>
                    <a:gd name="connsiteX286" fmla="*/ 361456 w 2139424"/>
                    <a:gd name="connsiteY286" fmla="*/ 859175 h 1638301"/>
                    <a:gd name="connsiteX287" fmla="*/ 296369 w 2139424"/>
                    <a:gd name="connsiteY287" fmla="*/ 881063 h 1638301"/>
                    <a:gd name="connsiteX288" fmla="*/ 290945 w 2139424"/>
                    <a:gd name="connsiteY288" fmla="*/ 881063 h 1638301"/>
                    <a:gd name="connsiteX289" fmla="*/ 271961 w 2139424"/>
                    <a:gd name="connsiteY289" fmla="*/ 867383 h 1638301"/>
                    <a:gd name="connsiteX290" fmla="*/ 250265 w 2139424"/>
                    <a:gd name="connsiteY290" fmla="*/ 798985 h 1638301"/>
                    <a:gd name="connsiteX291" fmla="*/ 263825 w 2139424"/>
                    <a:gd name="connsiteY291" fmla="*/ 777098 h 1638301"/>
                    <a:gd name="connsiteX292" fmla="*/ 328912 w 2139424"/>
                    <a:gd name="connsiteY292" fmla="*/ 755211 h 1638301"/>
                    <a:gd name="connsiteX293" fmla="*/ 334336 w 2139424"/>
                    <a:gd name="connsiteY293" fmla="*/ 752475 h 1638301"/>
                    <a:gd name="connsiteX294" fmla="*/ 777745 w 2139424"/>
                    <a:gd name="connsiteY294" fmla="*/ 741363 h 1638301"/>
                    <a:gd name="connsiteX295" fmla="*/ 783216 w 2139424"/>
                    <a:gd name="connsiteY295" fmla="*/ 741363 h 1638301"/>
                    <a:gd name="connsiteX296" fmla="*/ 802368 w 2139424"/>
                    <a:gd name="connsiteY296" fmla="*/ 754995 h 1638301"/>
                    <a:gd name="connsiteX297" fmla="*/ 824255 w 2139424"/>
                    <a:gd name="connsiteY297" fmla="*/ 820427 h 1638301"/>
                    <a:gd name="connsiteX298" fmla="*/ 813311 w 2139424"/>
                    <a:gd name="connsiteY298" fmla="*/ 844965 h 1638301"/>
                    <a:gd name="connsiteX299" fmla="*/ 747649 w 2139424"/>
                    <a:gd name="connsiteY299" fmla="*/ 866776 h 1638301"/>
                    <a:gd name="connsiteX300" fmla="*/ 739442 w 2139424"/>
                    <a:gd name="connsiteY300" fmla="*/ 866776 h 1638301"/>
                    <a:gd name="connsiteX301" fmla="*/ 723026 w 2139424"/>
                    <a:gd name="connsiteY301" fmla="*/ 853144 h 1638301"/>
                    <a:gd name="connsiteX302" fmla="*/ 701139 w 2139424"/>
                    <a:gd name="connsiteY302" fmla="*/ 787711 h 1638301"/>
                    <a:gd name="connsiteX303" fmla="*/ 712083 w 2139424"/>
                    <a:gd name="connsiteY303" fmla="*/ 763174 h 1638301"/>
                    <a:gd name="connsiteX304" fmla="*/ 777745 w 2139424"/>
                    <a:gd name="connsiteY304" fmla="*/ 741363 h 1638301"/>
                    <a:gd name="connsiteX305" fmla="*/ 1263023 w 2139424"/>
                    <a:gd name="connsiteY305" fmla="*/ 717550 h 1638301"/>
                    <a:gd name="connsiteX306" fmla="*/ 1282007 w 2139424"/>
                    <a:gd name="connsiteY306" fmla="*/ 731060 h 1638301"/>
                    <a:gd name="connsiteX307" fmla="*/ 1303703 w 2139424"/>
                    <a:gd name="connsiteY307" fmla="*/ 798614 h 1638301"/>
                    <a:gd name="connsiteX308" fmla="*/ 1290143 w 2139424"/>
                    <a:gd name="connsiteY308" fmla="*/ 822933 h 1638301"/>
                    <a:gd name="connsiteX309" fmla="*/ 1225056 w 2139424"/>
                    <a:gd name="connsiteY309" fmla="*/ 844550 h 1638301"/>
                    <a:gd name="connsiteX310" fmla="*/ 1219632 w 2139424"/>
                    <a:gd name="connsiteY310" fmla="*/ 844550 h 1638301"/>
                    <a:gd name="connsiteX311" fmla="*/ 1203360 w 2139424"/>
                    <a:gd name="connsiteY311" fmla="*/ 831039 h 1638301"/>
                    <a:gd name="connsiteX312" fmla="*/ 1178952 w 2139424"/>
                    <a:gd name="connsiteY312" fmla="*/ 763486 h 1638301"/>
                    <a:gd name="connsiteX313" fmla="*/ 1192512 w 2139424"/>
                    <a:gd name="connsiteY313" fmla="*/ 741869 h 1638301"/>
                    <a:gd name="connsiteX314" fmla="*/ 1257599 w 2139424"/>
                    <a:gd name="connsiteY314" fmla="*/ 720252 h 1638301"/>
                    <a:gd name="connsiteX315" fmla="*/ 1263023 w 2139424"/>
                    <a:gd name="connsiteY315" fmla="*/ 717550 h 1638301"/>
                    <a:gd name="connsiteX316" fmla="*/ 459748 w 2139424"/>
                    <a:gd name="connsiteY316" fmla="*/ 712788 h 1638301"/>
                    <a:gd name="connsiteX317" fmla="*/ 478732 w 2139424"/>
                    <a:gd name="connsiteY317" fmla="*/ 726298 h 1638301"/>
                    <a:gd name="connsiteX318" fmla="*/ 500428 w 2139424"/>
                    <a:gd name="connsiteY318" fmla="*/ 793852 h 1638301"/>
                    <a:gd name="connsiteX319" fmla="*/ 486868 w 2139424"/>
                    <a:gd name="connsiteY319" fmla="*/ 818171 h 1638301"/>
                    <a:gd name="connsiteX320" fmla="*/ 421781 w 2139424"/>
                    <a:gd name="connsiteY320" fmla="*/ 839788 h 1638301"/>
                    <a:gd name="connsiteX321" fmla="*/ 416357 w 2139424"/>
                    <a:gd name="connsiteY321" fmla="*/ 839788 h 1638301"/>
                    <a:gd name="connsiteX322" fmla="*/ 397373 w 2139424"/>
                    <a:gd name="connsiteY322" fmla="*/ 826277 h 1638301"/>
                    <a:gd name="connsiteX323" fmla="*/ 375677 w 2139424"/>
                    <a:gd name="connsiteY323" fmla="*/ 758724 h 1638301"/>
                    <a:gd name="connsiteX324" fmla="*/ 389237 w 2139424"/>
                    <a:gd name="connsiteY324" fmla="*/ 737107 h 1638301"/>
                    <a:gd name="connsiteX325" fmla="*/ 454324 w 2139424"/>
                    <a:gd name="connsiteY325" fmla="*/ 715490 h 1638301"/>
                    <a:gd name="connsiteX326" fmla="*/ 459748 w 2139424"/>
                    <a:gd name="connsiteY326" fmla="*/ 712788 h 1638301"/>
                    <a:gd name="connsiteX327" fmla="*/ 1722506 w 2139424"/>
                    <a:gd name="connsiteY327" fmla="*/ 701675 h 1638301"/>
                    <a:gd name="connsiteX328" fmla="*/ 1727956 w 2139424"/>
                    <a:gd name="connsiteY328" fmla="*/ 701675 h 1638301"/>
                    <a:gd name="connsiteX329" fmla="*/ 1747030 w 2139424"/>
                    <a:gd name="connsiteY329" fmla="*/ 715154 h 1638301"/>
                    <a:gd name="connsiteX330" fmla="*/ 1768828 w 2139424"/>
                    <a:gd name="connsiteY330" fmla="*/ 779852 h 1638301"/>
                    <a:gd name="connsiteX331" fmla="*/ 1757929 w 2139424"/>
                    <a:gd name="connsiteY331" fmla="*/ 804113 h 1638301"/>
                    <a:gd name="connsiteX332" fmla="*/ 1638037 w 2139424"/>
                    <a:gd name="connsiteY332" fmla="*/ 841854 h 1638301"/>
                    <a:gd name="connsiteX333" fmla="*/ 1632587 w 2139424"/>
                    <a:gd name="connsiteY333" fmla="*/ 844550 h 1638301"/>
                    <a:gd name="connsiteX334" fmla="*/ 1613513 w 2139424"/>
                    <a:gd name="connsiteY334" fmla="*/ 831071 h 1638301"/>
                    <a:gd name="connsiteX335" fmla="*/ 1591715 w 2139424"/>
                    <a:gd name="connsiteY335" fmla="*/ 763677 h 1638301"/>
                    <a:gd name="connsiteX336" fmla="*/ 1605339 w 2139424"/>
                    <a:gd name="connsiteY336" fmla="*/ 739415 h 1638301"/>
                    <a:gd name="connsiteX337" fmla="*/ 1722506 w 2139424"/>
                    <a:gd name="connsiteY337" fmla="*/ 701675 h 1638301"/>
                    <a:gd name="connsiteX338" fmla="*/ 902177 w 2139424"/>
                    <a:gd name="connsiteY338" fmla="*/ 701675 h 1638301"/>
                    <a:gd name="connsiteX339" fmla="*/ 907581 w 2139424"/>
                    <a:gd name="connsiteY339" fmla="*/ 701675 h 1638301"/>
                    <a:gd name="connsiteX340" fmla="*/ 926496 w 2139424"/>
                    <a:gd name="connsiteY340" fmla="*/ 715134 h 1638301"/>
                    <a:gd name="connsiteX341" fmla="*/ 948113 w 2139424"/>
                    <a:gd name="connsiteY341" fmla="*/ 779738 h 1638301"/>
                    <a:gd name="connsiteX342" fmla="*/ 937304 w 2139424"/>
                    <a:gd name="connsiteY342" fmla="*/ 803965 h 1638301"/>
                    <a:gd name="connsiteX343" fmla="*/ 872453 w 2139424"/>
                    <a:gd name="connsiteY343" fmla="*/ 825500 h 1638301"/>
                    <a:gd name="connsiteX344" fmla="*/ 867049 w 2139424"/>
                    <a:gd name="connsiteY344" fmla="*/ 825500 h 1638301"/>
                    <a:gd name="connsiteX345" fmla="*/ 848134 w 2139424"/>
                    <a:gd name="connsiteY345" fmla="*/ 812041 h 1638301"/>
                    <a:gd name="connsiteX346" fmla="*/ 826517 w 2139424"/>
                    <a:gd name="connsiteY346" fmla="*/ 747436 h 1638301"/>
                    <a:gd name="connsiteX347" fmla="*/ 837326 w 2139424"/>
                    <a:gd name="connsiteY347" fmla="*/ 723210 h 1638301"/>
                    <a:gd name="connsiteX348" fmla="*/ 902177 w 2139424"/>
                    <a:gd name="connsiteY348" fmla="*/ 701675 h 1638301"/>
                    <a:gd name="connsiteX349" fmla="*/ 106541 w 2139424"/>
                    <a:gd name="connsiteY349" fmla="*/ 693738 h 1638301"/>
                    <a:gd name="connsiteX350" fmla="*/ 111925 w 2139424"/>
                    <a:gd name="connsiteY350" fmla="*/ 693738 h 1638301"/>
                    <a:gd name="connsiteX351" fmla="*/ 128076 w 2139424"/>
                    <a:gd name="connsiteY351" fmla="*/ 707197 h 1638301"/>
                    <a:gd name="connsiteX352" fmla="*/ 149611 w 2139424"/>
                    <a:gd name="connsiteY352" fmla="*/ 774493 h 1638301"/>
                    <a:gd name="connsiteX353" fmla="*/ 138844 w 2139424"/>
                    <a:gd name="connsiteY353" fmla="*/ 796028 h 1638301"/>
                    <a:gd name="connsiteX354" fmla="*/ 76931 w 2139424"/>
                    <a:gd name="connsiteY354" fmla="*/ 817563 h 1638301"/>
                    <a:gd name="connsiteX355" fmla="*/ 71547 w 2139424"/>
                    <a:gd name="connsiteY355" fmla="*/ 817563 h 1638301"/>
                    <a:gd name="connsiteX356" fmla="*/ 55396 w 2139424"/>
                    <a:gd name="connsiteY356" fmla="*/ 804104 h 1638301"/>
                    <a:gd name="connsiteX357" fmla="*/ 33861 w 2139424"/>
                    <a:gd name="connsiteY357" fmla="*/ 736807 h 1638301"/>
                    <a:gd name="connsiteX358" fmla="*/ 44629 w 2139424"/>
                    <a:gd name="connsiteY358" fmla="*/ 715273 h 1638301"/>
                    <a:gd name="connsiteX359" fmla="*/ 106541 w 2139424"/>
                    <a:gd name="connsiteY359" fmla="*/ 693738 h 1638301"/>
                    <a:gd name="connsiteX360" fmla="*/ 1388436 w 2139424"/>
                    <a:gd name="connsiteY360" fmla="*/ 676275 h 1638301"/>
                    <a:gd name="connsiteX361" fmla="*/ 1407420 w 2139424"/>
                    <a:gd name="connsiteY361" fmla="*/ 689954 h 1638301"/>
                    <a:gd name="connsiteX362" fmla="*/ 1429116 w 2139424"/>
                    <a:gd name="connsiteY362" fmla="*/ 758352 h 1638301"/>
                    <a:gd name="connsiteX363" fmla="*/ 1415556 w 2139424"/>
                    <a:gd name="connsiteY363" fmla="*/ 782975 h 1638301"/>
                    <a:gd name="connsiteX364" fmla="*/ 1350469 w 2139424"/>
                    <a:gd name="connsiteY364" fmla="*/ 804863 h 1638301"/>
                    <a:gd name="connsiteX365" fmla="*/ 1345045 w 2139424"/>
                    <a:gd name="connsiteY365" fmla="*/ 804863 h 1638301"/>
                    <a:gd name="connsiteX366" fmla="*/ 1328773 w 2139424"/>
                    <a:gd name="connsiteY366" fmla="*/ 791183 h 1638301"/>
                    <a:gd name="connsiteX367" fmla="*/ 1307077 w 2139424"/>
                    <a:gd name="connsiteY367" fmla="*/ 722785 h 1638301"/>
                    <a:gd name="connsiteX368" fmla="*/ 1317925 w 2139424"/>
                    <a:gd name="connsiteY368" fmla="*/ 700898 h 1638301"/>
                    <a:gd name="connsiteX369" fmla="*/ 1383012 w 2139424"/>
                    <a:gd name="connsiteY369" fmla="*/ 679011 h 1638301"/>
                    <a:gd name="connsiteX370" fmla="*/ 1388436 w 2139424"/>
                    <a:gd name="connsiteY370" fmla="*/ 676275 h 1638301"/>
                    <a:gd name="connsiteX371" fmla="*/ 585161 w 2139424"/>
                    <a:gd name="connsiteY371" fmla="*/ 671513 h 1638301"/>
                    <a:gd name="connsiteX372" fmla="*/ 604145 w 2139424"/>
                    <a:gd name="connsiteY372" fmla="*/ 685023 h 1638301"/>
                    <a:gd name="connsiteX373" fmla="*/ 625841 w 2139424"/>
                    <a:gd name="connsiteY373" fmla="*/ 752577 h 1638301"/>
                    <a:gd name="connsiteX374" fmla="*/ 612281 w 2139424"/>
                    <a:gd name="connsiteY374" fmla="*/ 776896 h 1638301"/>
                    <a:gd name="connsiteX375" fmla="*/ 547194 w 2139424"/>
                    <a:gd name="connsiteY375" fmla="*/ 798513 h 1638301"/>
                    <a:gd name="connsiteX376" fmla="*/ 541770 w 2139424"/>
                    <a:gd name="connsiteY376" fmla="*/ 798513 h 1638301"/>
                    <a:gd name="connsiteX377" fmla="*/ 522786 w 2139424"/>
                    <a:gd name="connsiteY377" fmla="*/ 785002 h 1638301"/>
                    <a:gd name="connsiteX378" fmla="*/ 501090 w 2139424"/>
                    <a:gd name="connsiteY378" fmla="*/ 717449 h 1638301"/>
                    <a:gd name="connsiteX379" fmla="*/ 514650 w 2139424"/>
                    <a:gd name="connsiteY379" fmla="*/ 695832 h 1638301"/>
                    <a:gd name="connsiteX380" fmla="*/ 579737 w 2139424"/>
                    <a:gd name="connsiteY380" fmla="*/ 674215 h 1638301"/>
                    <a:gd name="connsiteX381" fmla="*/ 585161 w 2139424"/>
                    <a:gd name="connsiteY381" fmla="*/ 671513 h 1638301"/>
                    <a:gd name="connsiteX382" fmla="*/ 1027590 w 2139424"/>
                    <a:gd name="connsiteY382" fmla="*/ 660400 h 1638301"/>
                    <a:gd name="connsiteX383" fmla="*/ 1032994 w 2139424"/>
                    <a:gd name="connsiteY383" fmla="*/ 660400 h 1638301"/>
                    <a:gd name="connsiteX384" fmla="*/ 1051909 w 2139424"/>
                    <a:gd name="connsiteY384" fmla="*/ 674032 h 1638301"/>
                    <a:gd name="connsiteX385" fmla="*/ 1073526 w 2139424"/>
                    <a:gd name="connsiteY385" fmla="*/ 739464 h 1638301"/>
                    <a:gd name="connsiteX386" fmla="*/ 1062717 w 2139424"/>
                    <a:gd name="connsiteY386" fmla="*/ 764002 h 1638301"/>
                    <a:gd name="connsiteX387" fmla="*/ 997866 w 2139424"/>
                    <a:gd name="connsiteY387" fmla="*/ 785813 h 1638301"/>
                    <a:gd name="connsiteX388" fmla="*/ 992462 w 2139424"/>
                    <a:gd name="connsiteY388" fmla="*/ 785813 h 1638301"/>
                    <a:gd name="connsiteX389" fmla="*/ 973547 w 2139424"/>
                    <a:gd name="connsiteY389" fmla="*/ 772181 h 1638301"/>
                    <a:gd name="connsiteX390" fmla="*/ 951930 w 2139424"/>
                    <a:gd name="connsiteY390" fmla="*/ 706748 h 1638301"/>
                    <a:gd name="connsiteX391" fmla="*/ 962739 w 2139424"/>
                    <a:gd name="connsiteY391" fmla="*/ 682211 h 1638301"/>
                    <a:gd name="connsiteX392" fmla="*/ 1027590 w 2139424"/>
                    <a:gd name="connsiteY392" fmla="*/ 660400 h 1638301"/>
                    <a:gd name="connsiteX393" fmla="*/ 1859245 w 2139424"/>
                    <a:gd name="connsiteY393" fmla="*/ 657225 h 1638301"/>
                    <a:gd name="connsiteX394" fmla="*/ 1875604 w 2139424"/>
                    <a:gd name="connsiteY394" fmla="*/ 670904 h 1638301"/>
                    <a:gd name="connsiteX395" fmla="*/ 1897415 w 2139424"/>
                    <a:gd name="connsiteY395" fmla="*/ 739302 h 1638301"/>
                    <a:gd name="connsiteX396" fmla="*/ 1886509 w 2139424"/>
                    <a:gd name="connsiteY396" fmla="*/ 763925 h 1638301"/>
                    <a:gd name="connsiteX397" fmla="*/ 1823803 w 2139424"/>
                    <a:gd name="connsiteY397" fmla="*/ 783077 h 1638301"/>
                    <a:gd name="connsiteX398" fmla="*/ 1818350 w 2139424"/>
                    <a:gd name="connsiteY398" fmla="*/ 785813 h 1638301"/>
                    <a:gd name="connsiteX399" fmla="*/ 1801992 w 2139424"/>
                    <a:gd name="connsiteY399" fmla="*/ 772133 h 1638301"/>
                    <a:gd name="connsiteX400" fmla="*/ 1777454 w 2139424"/>
                    <a:gd name="connsiteY400" fmla="*/ 703735 h 1638301"/>
                    <a:gd name="connsiteX401" fmla="*/ 1791086 w 2139424"/>
                    <a:gd name="connsiteY401" fmla="*/ 679112 h 1638301"/>
                    <a:gd name="connsiteX402" fmla="*/ 1853793 w 2139424"/>
                    <a:gd name="connsiteY402" fmla="*/ 659961 h 1638301"/>
                    <a:gd name="connsiteX403" fmla="*/ 1859245 w 2139424"/>
                    <a:gd name="connsiteY403" fmla="*/ 657225 h 1638301"/>
                    <a:gd name="connsiteX404" fmla="*/ 231816 w 2139424"/>
                    <a:gd name="connsiteY404" fmla="*/ 652463 h 1638301"/>
                    <a:gd name="connsiteX405" fmla="*/ 237269 w 2139424"/>
                    <a:gd name="connsiteY405" fmla="*/ 652463 h 1638301"/>
                    <a:gd name="connsiteX406" fmla="*/ 253627 w 2139424"/>
                    <a:gd name="connsiteY406" fmla="*/ 663368 h 1638301"/>
                    <a:gd name="connsiteX407" fmla="*/ 278165 w 2139424"/>
                    <a:gd name="connsiteY407" fmla="*/ 734254 h 1638301"/>
                    <a:gd name="connsiteX408" fmla="*/ 264533 w 2139424"/>
                    <a:gd name="connsiteY408" fmla="*/ 756065 h 1638301"/>
                    <a:gd name="connsiteX409" fmla="*/ 204553 w 2139424"/>
                    <a:gd name="connsiteY409" fmla="*/ 777876 h 1638301"/>
                    <a:gd name="connsiteX410" fmla="*/ 199100 w 2139424"/>
                    <a:gd name="connsiteY410" fmla="*/ 777876 h 1638301"/>
                    <a:gd name="connsiteX411" fmla="*/ 182741 w 2139424"/>
                    <a:gd name="connsiteY411" fmla="*/ 764244 h 1638301"/>
                    <a:gd name="connsiteX412" fmla="*/ 158204 w 2139424"/>
                    <a:gd name="connsiteY412" fmla="*/ 696085 h 1638301"/>
                    <a:gd name="connsiteX413" fmla="*/ 171836 w 2139424"/>
                    <a:gd name="connsiteY413" fmla="*/ 674274 h 1638301"/>
                    <a:gd name="connsiteX414" fmla="*/ 231816 w 2139424"/>
                    <a:gd name="connsiteY414" fmla="*/ 652463 h 1638301"/>
                    <a:gd name="connsiteX415" fmla="*/ 1513848 w 2139424"/>
                    <a:gd name="connsiteY415" fmla="*/ 636588 h 1638301"/>
                    <a:gd name="connsiteX416" fmla="*/ 1532832 w 2139424"/>
                    <a:gd name="connsiteY416" fmla="*/ 650098 h 1638301"/>
                    <a:gd name="connsiteX417" fmla="*/ 1554528 w 2139424"/>
                    <a:gd name="connsiteY417" fmla="*/ 717652 h 1638301"/>
                    <a:gd name="connsiteX418" fmla="*/ 1540968 w 2139424"/>
                    <a:gd name="connsiteY418" fmla="*/ 741971 h 1638301"/>
                    <a:gd name="connsiteX419" fmla="*/ 1475881 w 2139424"/>
                    <a:gd name="connsiteY419" fmla="*/ 763588 h 1638301"/>
                    <a:gd name="connsiteX420" fmla="*/ 1470457 w 2139424"/>
                    <a:gd name="connsiteY420" fmla="*/ 763588 h 1638301"/>
                    <a:gd name="connsiteX421" fmla="*/ 1454185 w 2139424"/>
                    <a:gd name="connsiteY421" fmla="*/ 750077 h 1638301"/>
                    <a:gd name="connsiteX422" fmla="*/ 1432489 w 2139424"/>
                    <a:gd name="connsiteY422" fmla="*/ 682524 h 1638301"/>
                    <a:gd name="connsiteX423" fmla="*/ 1443337 w 2139424"/>
                    <a:gd name="connsiteY423" fmla="*/ 660907 h 1638301"/>
                    <a:gd name="connsiteX424" fmla="*/ 1508424 w 2139424"/>
                    <a:gd name="connsiteY424" fmla="*/ 639290 h 1638301"/>
                    <a:gd name="connsiteX425" fmla="*/ 1513848 w 2139424"/>
                    <a:gd name="connsiteY425" fmla="*/ 636588 h 1638301"/>
                    <a:gd name="connsiteX426" fmla="*/ 708986 w 2139424"/>
                    <a:gd name="connsiteY426" fmla="*/ 630238 h 1638301"/>
                    <a:gd name="connsiteX427" fmla="*/ 727970 w 2139424"/>
                    <a:gd name="connsiteY427" fmla="*/ 643917 h 1638301"/>
                    <a:gd name="connsiteX428" fmla="*/ 749666 w 2139424"/>
                    <a:gd name="connsiteY428" fmla="*/ 712315 h 1638301"/>
                    <a:gd name="connsiteX429" fmla="*/ 736106 w 2139424"/>
                    <a:gd name="connsiteY429" fmla="*/ 736938 h 1638301"/>
                    <a:gd name="connsiteX430" fmla="*/ 671019 w 2139424"/>
                    <a:gd name="connsiteY430" fmla="*/ 758826 h 1638301"/>
                    <a:gd name="connsiteX431" fmla="*/ 665595 w 2139424"/>
                    <a:gd name="connsiteY431" fmla="*/ 758826 h 1638301"/>
                    <a:gd name="connsiteX432" fmla="*/ 646611 w 2139424"/>
                    <a:gd name="connsiteY432" fmla="*/ 745146 h 1638301"/>
                    <a:gd name="connsiteX433" fmla="*/ 624915 w 2139424"/>
                    <a:gd name="connsiteY433" fmla="*/ 676748 h 1638301"/>
                    <a:gd name="connsiteX434" fmla="*/ 638475 w 2139424"/>
                    <a:gd name="connsiteY434" fmla="*/ 654861 h 1638301"/>
                    <a:gd name="connsiteX435" fmla="*/ 703562 w 2139424"/>
                    <a:gd name="connsiteY435" fmla="*/ 632974 h 1638301"/>
                    <a:gd name="connsiteX436" fmla="*/ 708986 w 2139424"/>
                    <a:gd name="connsiteY436" fmla="*/ 630238 h 1638301"/>
                    <a:gd name="connsiteX437" fmla="*/ 1973303 w 2139424"/>
                    <a:gd name="connsiteY437" fmla="*/ 619125 h 1638301"/>
                    <a:gd name="connsiteX438" fmla="*/ 1978756 w 2139424"/>
                    <a:gd name="connsiteY438" fmla="*/ 619125 h 1638301"/>
                    <a:gd name="connsiteX439" fmla="*/ 1995114 w 2139424"/>
                    <a:gd name="connsiteY439" fmla="*/ 632757 h 1638301"/>
                    <a:gd name="connsiteX440" fmla="*/ 2019652 w 2139424"/>
                    <a:gd name="connsiteY440" fmla="*/ 700916 h 1638301"/>
                    <a:gd name="connsiteX441" fmla="*/ 2006020 w 2139424"/>
                    <a:gd name="connsiteY441" fmla="*/ 722727 h 1638301"/>
                    <a:gd name="connsiteX442" fmla="*/ 1943313 w 2139424"/>
                    <a:gd name="connsiteY442" fmla="*/ 744538 h 1638301"/>
                    <a:gd name="connsiteX443" fmla="*/ 1937861 w 2139424"/>
                    <a:gd name="connsiteY443" fmla="*/ 744538 h 1638301"/>
                    <a:gd name="connsiteX444" fmla="*/ 1921502 w 2139424"/>
                    <a:gd name="connsiteY444" fmla="*/ 730906 h 1638301"/>
                    <a:gd name="connsiteX445" fmla="*/ 1899691 w 2139424"/>
                    <a:gd name="connsiteY445" fmla="*/ 662747 h 1638301"/>
                    <a:gd name="connsiteX446" fmla="*/ 1910597 w 2139424"/>
                    <a:gd name="connsiteY446" fmla="*/ 640936 h 1638301"/>
                    <a:gd name="connsiteX447" fmla="*/ 1973303 w 2139424"/>
                    <a:gd name="connsiteY447" fmla="*/ 619125 h 1638301"/>
                    <a:gd name="connsiteX448" fmla="*/ 1152395 w 2139424"/>
                    <a:gd name="connsiteY448" fmla="*/ 619125 h 1638301"/>
                    <a:gd name="connsiteX449" fmla="*/ 1157866 w 2139424"/>
                    <a:gd name="connsiteY449" fmla="*/ 619125 h 1638301"/>
                    <a:gd name="connsiteX450" fmla="*/ 1177018 w 2139424"/>
                    <a:gd name="connsiteY450" fmla="*/ 632757 h 1638301"/>
                    <a:gd name="connsiteX451" fmla="*/ 1198905 w 2139424"/>
                    <a:gd name="connsiteY451" fmla="*/ 698189 h 1638301"/>
                    <a:gd name="connsiteX452" fmla="*/ 1187961 w 2139424"/>
                    <a:gd name="connsiteY452" fmla="*/ 722727 h 1638301"/>
                    <a:gd name="connsiteX453" fmla="*/ 1122299 w 2139424"/>
                    <a:gd name="connsiteY453" fmla="*/ 744538 h 1638301"/>
                    <a:gd name="connsiteX454" fmla="*/ 1116828 w 2139424"/>
                    <a:gd name="connsiteY454" fmla="*/ 744538 h 1638301"/>
                    <a:gd name="connsiteX455" fmla="*/ 1097676 w 2139424"/>
                    <a:gd name="connsiteY455" fmla="*/ 730906 h 1638301"/>
                    <a:gd name="connsiteX456" fmla="*/ 1075789 w 2139424"/>
                    <a:gd name="connsiteY456" fmla="*/ 665473 h 1638301"/>
                    <a:gd name="connsiteX457" fmla="*/ 1086733 w 2139424"/>
                    <a:gd name="connsiteY457" fmla="*/ 640936 h 1638301"/>
                    <a:gd name="connsiteX458" fmla="*/ 1152395 w 2139424"/>
                    <a:gd name="connsiteY458" fmla="*/ 619125 h 1638301"/>
                    <a:gd name="connsiteX459" fmla="*/ 359506 w 2139424"/>
                    <a:gd name="connsiteY459" fmla="*/ 611188 h 1638301"/>
                    <a:gd name="connsiteX460" fmla="*/ 375864 w 2139424"/>
                    <a:gd name="connsiteY460" fmla="*/ 624820 h 1638301"/>
                    <a:gd name="connsiteX461" fmla="*/ 400402 w 2139424"/>
                    <a:gd name="connsiteY461" fmla="*/ 692979 h 1638301"/>
                    <a:gd name="connsiteX462" fmla="*/ 389496 w 2139424"/>
                    <a:gd name="connsiteY462" fmla="*/ 717516 h 1638301"/>
                    <a:gd name="connsiteX463" fmla="*/ 326790 w 2139424"/>
                    <a:gd name="connsiteY463" fmla="*/ 736601 h 1638301"/>
                    <a:gd name="connsiteX464" fmla="*/ 321337 w 2139424"/>
                    <a:gd name="connsiteY464" fmla="*/ 736601 h 1638301"/>
                    <a:gd name="connsiteX465" fmla="*/ 304979 w 2139424"/>
                    <a:gd name="connsiteY465" fmla="*/ 725695 h 1638301"/>
                    <a:gd name="connsiteX466" fmla="*/ 283168 w 2139424"/>
                    <a:gd name="connsiteY466" fmla="*/ 654810 h 1638301"/>
                    <a:gd name="connsiteX467" fmla="*/ 294073 w 2139424"/>
                    <a:gd name="connsiteY467" fmla="*/ 632999 h 1638301"/>
                    <a:gd name="connsiteX468" fmla="*/ 354053 w 2139424"/>
                    <a:gd name="connsiteY468" fmla="*/ 613914 h 1638301"/>
                    <a:gd name="connsiteX469" fmla="*/ 359506 w 2139424"/>
                    <a:gd name="connsiteY469" fmla="*/ 611188 h 1638301"/>
                    <a:gd name="connsiteX470" fmla="*/ 1638732 w 2139424"/>
                    <a:gd name="connsiteY470" fmla="*/ 595313 h 1638301"/>
                    <a:gd name="connsiteX471" fmla="*/ 1657947 w 2139424"/>
                    <a:gd name="connsiteY471" fmla="*/ 608823 h 1638301"/>
                    <a:gd name="connsiteX472" fmla="*/ 1679908 w 2139424"/>
                    <a:gd name="connsiteY472" fmla="*/ 676377 h 1638301"/>
                    <a:gd name="connsiteX473" fmla="*/ 1666183 w 2139424"/>
                    <a:gd name="connsiteY473" fmla="*/ 700696 h 1638301"/>
                    <a:gd name="connsiteX474" fmla="*/ 1600301 w 2139424"/>
                    <a:gd name="connsiteY474" fmla="*/ 722313 h 1638301"/>
                    <a:gd name="connsiteX475" fmla="*/ 1594811 w 2139424"/>
                    <a:gd name="connsiteY475" fmla="*/ 722313 h 1638301"/>
                    <a:gd name="connsiteX476" fmla="*/ 1578341 w 2139424"/>
                    <a:gd name="connsiteY476" fmla="*/ 708802 h 1638301"/>
                    <a:gd name="connsiteX477" fmla="*/ 1556380 w 2139424"/>
                    <a:gd name="connsiteY477" fmla="*/ 641249 h 1638301"/>
                    <a:gd name="connsiteX478" fmla="*/ 1567360 w 2139424"/>
                    <a:gd name="connsiteY478" fmla="*/ 619632 h 1638301"/>
                    <a:gd name="connsiteX479" fmla="*/ 1633242 w 2139424"/>
                    <a:gd name="connsiteY479" fmla="*/ 598015 h 1638301"/>
                    <a:gd name="connsiteX480" fmla="*/ 1638732 w 2139424"/>
                    <a:gd name="connsiteY480" fmla="*/ 595313 h 1638301"/>
                    <a:gd name="connsiteX481" fmla="*/ 76472 w 2139424"/>
                    <a:gd name="connsiteY481" fmla="*/ 595313 h 1638301"/>
                    <a:gd name="connsiteX482" fmla="*/ 81862 w 2139424"/>
                    <a:gd name="connsiteY482" fmla="*/ 595313 h 1638301"/>
                    <a:gd name="connsiteX483" fmla="*/ 95337 w 2139424"/>
                    <a:gd name="connsiteY483" fmla="*/ 606175 h 1638301"/>
                    <a:gd name="connsiteX484" fmla="*/ 111508 w 2139424"/>
                    <a:gd name="connsiteY484" fmla="*/ 657769 h 1638301"/>
                    <a:gd name="connsiteX485" fmla="*/ 103422 w 2139424"/>
                    <a:gd name="connsiteY485" fmla="*/ 674061 h 1638301"/>
                    <a:gd name="connsiteX486" fmla="*/ 36046 w 2139424"/>
                    <a:gd name="connsiteY486" fmla="*/ 698501 h 1638301"/>
                    <a:gd name="connsiteX487" fmla="*/ 30656 w 2139424"/>
                    <a:gd name="connsiteY487" fmla="*/ 698501 h 1638301"/>
                    <a:gd name="connsiteX488" fmla="*/ 17180 w 2139424"/>
                    <a:gd name="connsiteY488" fmla="*/ 687639 h 1638301"/>
                    <a:gd name="connsiteX489" fmla="*/ 1010 w 2139424"/>
                    <a:gd name="connsiteY489" fmla="*/ 636045 h 1638301"/>
                    <a:gd name="connsiteX490" fmla="*/ 9095 w 2139424"/>
                    <a:gd name="connsiteY490" fmla="*/ 619752 h 1638301"/>
                    <a:gd name="connsiteX491" fmla="*/ 76472 w 2139424"/>
                    <a:gd name="connsiteY491" fmla="*/ 595313 h 1638301"/>
                    <a:gd name="connsiteX492" fmla="*/ 834398 w 2139424"/>
                    <a:gd name="connsiteY492" fmla="*/ 590550 h 1638301"/>
                    <a:gd name="connsiteX493" fmla="*/ 853382 w 2139424"/>
                    <a:gd name="connsiteY493" fmla="*/ 604060 h 1638301"/>
                    <a:gd name="connsiteX494" fmla="*/ 875078 w 2139424"/>
                    <a:gd name="connsiteY494" fmla="*/ 671614 h 1638301"/>
                    <a:gd name="connsiteX495" fmla="*/ 861518 w 2139424"/>
                    <a:gd name="connsiteY495" fmla="*/ 695933 h 1638301"/>
                    <a:gd name="connsiteX496" fmla="*/ 796431 w 2139424"/>
                    <a:gd name="connsiteY496" fmla="*/ 717550 h 1638301"/>
                    <a:gd name="connsiteX497" fmla="*/ 791007 w 2139424"/>
                    <a:gd name="connsiteY497" fmla="*/ 717550 h 1638301"/>
                    <a:gd name="connsiteX498" fmla="*/ 774735 w 2139424"/>
                    <a:gd name="connsiteY498" fmla="*/ 704039 h 1638301"/>
                    <a:gd name="connsiteX499" fmla="*/ 750327 w 2139424"/>
                    <a:gd name="connsiteY499" fmla="*/ 636486 h 1638301"/>
                    <a:gd name="connsiteX500" fmla="*/ 763887 w 2139424"/>
                    <a:gd name="connsiteY500" fmla="*/ 614869 h 1638301"/>
                    <a:gd name="connsiteX501" fmla="*/ 828974 w 2139424"/>
                    <a:gd name="connsiteY501" fmla="*/ 593252 h 1638301"/>
                    <a:gd name="connsiteX502" fmla="*/ 834398 w 2139424"/>
                    <a:gd name="connsiteY502" fmla="*/ 590550 h 1638301"/>
                    <a:gd name="connsiteX503" fmla="*/ 2092366 w 2139424"/>
                    <a:gd name="connsiteY503" fmla="*/ 581025 h 1638301"/>
                    <a:gd name="connsiteX504" fmla="*/ 2097819 w 2139424"/>
                    <a:gd name="connsiteY504" fmla="*/ 581025 h 1638301"/>
                    <a:gd name="connsiteX505" fmla="*/ 2116904 w 2139424"/>
                    <a:gd name="connsiteY505" fmla="*/ 591930 h 1638301"/>
                    <a:gd name="connsiteX506" fmla="*/ 2138715 w 2139424"/>
                    <a:gd name="connsiteY506" fmla="*/ 660089 h 1638301"/>
                    <a:gd name="connsiteX507" fmla="*/ 2127809 w 2139424"/>
                    <a:gd name="connsiteY507" fmla="*/ 684627 h 1638301"/>
                    <a:gd name="connsiteX508" fmla="*/ 2065103 w 2139424"/>
                    <a:gd name="connsiteY508" fmla="*/ 703711 h 1638301"/>
                    <a:gd name="connsiteX509" fmla="*/ 2059650 w 2139424"/>
                    <a:gd name="connsiteY509" fmla="*/ 706438 h 1638301"/>
                    <a:gd name="connsiteX510" fmla="*/ 2040565 w 2139424"/>
                    <a:gd name="connsiteY510" fmla="*/ 692806 h 1638301"/>
                    <a:gd name="connsiteX511" fmla="*/ 2018754 w 2139424"/>
                    <a:gd name="connsiteY511" fmla="*/ 624647 h 1638301"/>
                    <a:gd name="connsiteX512" fmla="*/ 2029660 w 2139424"/>
                    <a:gd name="connsiteY512" fmla="*/ 600109 h 1638301"/>
                    <a:gd name="connsiteX513" fmla="*/ 2092366 w 2139424"/>
                    <a:gd name="connsiteY513" fmla="*/ 581025 h 1638301"/>
                    <a:gd name="connsiteX514" fmla="*/ 1276827 w 2139424"/>
                    <a:gd name="connsiteY514" fmla="*/ 579438 h 1638301"/>
                    <a:gd name="connsiteX515" fmla="*/ 1284933 w 2139424"/>
                    <a:gd name="connsiteY515" fmla="*/ 579438 h 1638301"/>
                    <a:gd name="connsiteX516" fmla="*/ 1301146 w 2139424"/>
                    <a:gd name="connsiteY516" fmla="*/ 592897 h 1638301"/>
                    <a:gd name="connsiteX517" fmla="*/ 1322763 w 2139424"/>
                    <a:gd name="connsiteY517" fmla="*/ 657501 h 1638301"/>
                    <a:gd name="connsiteX518" fmla="*/ 1311954 w 2139424"/>
                    <a:gd name="connsiteY518" fmla="*/ 681728 h 1638301"/>
                    <a:gd name="connsiteX519" fmla="*/ 1247103 w 2139424"/>
                    <a:gd name="connsiteY519" fmla="*/ 703263 h 1638301"/>
                    <a:gd name="connsiteX520" fmla="*/ 1241699 w 2139424"/>
                    <a:gd name="connsiteY520" fmla="*/ 703263 h 1638301"/>
                    <a:gd name="connsiteX521" fmla="*/ 1222784 w 2139424"/>
                    <a:gd name="connsiteY521" fmla="*/ 689804 h 1638301"/>
                    <a:gd name="connsiteX522" fmla="*/ 1201167 w 2139424"/>
                    <a:gd name="connsiteY522" fmla="*/ 625199 h 1638301"/>
                    <a:gd name="connsiteX523" fmla="*/ 1211976 w 2139424"/>
                    <a:gd name="connsiteY523" fmla="*/ 600973 h 1638301"/>
                    <a:gd name="connsiteX524" fmla="*/ 1276827 w 2139424"/>
                    <a:gd name="connsiteY524" fmla="*/ 579438 h 1638301"/>
                    <a:gd name="connsiteX525" fmla="*/ 481904 w 2139424"/>
                    <a:gd name="connsiteY525" fmla="*/ 571500 h 1638301"/>
                    <a:gd name="connsiteX526" fmla="*/ 500918 w 2139424"/>
                    <a:gd name="connsiteY526" fmla="*/ 584959 h 1638301"/>
                    <a:gd name="connsiteX527" fmla="*/ 522650 w 2139424"/>
                    <a:gd name="connsiteY527" fmla="*/ 654947 h 1638301"/>
                    <a:gd name="connsiteX528" fmla="*/ 511784 w 2139424"/>
                    <a:gd name="connsiteY528" fmla="*/ 676482 h 1638301"/>
                    <a:gd name="connsiteX529" fmla="*/ 449307 w 2139424"/>
                    <a:gd name="connsiteY529" fmla="*/ 695325 h 1638301"/>
                    <a:gd name="connsiteX530" fmla="*/ 443874 w 2139424"/>
                    <a:gd name="connsiteY530" fmla="*/ 695325 h 1638301"/>
                    <a:gd name="connsiteX531" fmla="*/ 427576 w 2139424"/>
                    <a:gd name="connsiteY531" fmla="*/ 684557 h 1638301"/>
                    <a:gd name="connsiteX532" fmla="*/ 405844 w 2139424"/>
                    <a:gd name="connsiteY532" fmla="*/ 614569 h 1638301"/>
                    <a:gd name="connsiteX533" fmla="*/ 416710 w 2139424"/>
                    <a:gd name="connsiteY533" fmla="*/ 593035 h 1638301"/>
                    <a:gd name="connsiteX534" fmla="*/ 476471 w 2139424"/>
                    <a:gd name="connsiteY534" fmla="*/ 574192 h 1638301"/>
                    <a:gd name="connsiteX535" fmla="*/ 481904 w 2139424"/>
                    <a:gd name="connsiteY535" fmla="*/ 571500 h 1638301"/>
                    <a:gd name="connsiteX536" fmla="*/ 196366 w 2139424"/>
                    <a:gd name="connsiteY536" fmla="*/ 557213 h 1638301"/>
                    <a:gd name="connsiteX537" fmla="*/ 199115 w 2139424"/>
                    <a:gd name="connsiteY537" fmla="*/ 557213 h 1638301"/>
                    <a:gd name="connsiteX538" fmla="*/ 215609 w 2139424"/>
                    <a:gd name="connsiteY538" fmla="*/ 568025 h 1638301"/>
                    <a:gd name="connsiteX539" fmla="*/ 232104 w 2139424"/>
                    <a:gd name="connsiteY539" fmla="*/ 616680 h 1638301"/>
                    <a:gd name="connsiteX540" fmla="*/ 221108 w 2139424"/>
                    <a:gd name="connsiteY540" fmla="*/ 635601 h 1638301"/>
                    <a:gd name="connsiteX541" fmla="*/ 160627 w 2139424"/>
                    <a:gd name="connsiteY541" fmla="*/ 654523 h 1638301"/>
                    <a:gd name="connsiteX542" fmla="*/ 157878 w 2139424"/>
                    <a:gd name="connsiteY542" fmla="*/ 657226 h 1638301"/>
                    <a:gd name="connsiteX543" fmla="*/ 144133 w 2139424"/>
                    <a:gd name="connsiteY543" fmla="*/ 646414 h 1638301"/>
                    <a:gd name="connsiteX544" fmla="*/ 124889 w 2139424"/>
                    <a:gd name="connsiteY544" fmla="*/ 595056 h 1638301"/>
                    <a:gd name="connsiteX545" fmla="*/ 135885 w 2139424"/>
                    <a:gd name="connsiteY545" fmla="*/ 576134 h 1638301"/>
                    <a:gd name="connsiteX546" fmla="*/ 196366 w 2139424"/>
                    <a:gd name="connsiteY546" fmla="*/ 557213 h 1638301"/>
                    <a:gd name="connsiteX547" fmla="*/ 959811 w 2139424"/>
                    <a:gd name="connsiteY547" fmla="*/ 549275 h 1638301"/>
                    <a:gd name="connsiteX548" fmla="*/ 978795 w 2139424"/>
                    <a:gd name="connsiteY548" fmla="*/ 562785 h 1638301"/>
                    <a:gd name="connsiteX549" fmla="*/ 1000491 w 2139424"/>
                    <a:gd name="connsiteY549" fmla="*/ 630339 h 1638301"/>
                    <a:gd name="connsiteX550" fmla="*/ 986931 w 2139424"/>
                    <a:gd name="connsiteY550" fmla="*/ 654658 h 1638301"/>
                    <a:gd name="connsiteX551" fmla="*/ 921844 w 2139424"/>
                    <a:gd name="connsiteY551" fmla="*/ 676275 h 1638301"/>
                    <a:gd name="connsiteX552" fmla="*/ 916420 w 2139424"/>
                    <a:gd name="connsiteY552" fmla="*/ 676275 h 1638301"/>
                    <a:gd name="connsiteX553" fmla="*/ 900148 w 2139424"/>
                    <a:gd name="connsiteY553" fmla="*/ 662764 h 1638301"/>
                    <a:gd name="connsiteX554" fmla="*/ 878452 w 2139424"/>
                    <a:gd name="connsiteY554" fmla="*/ 595211 h 1638301"/>
                    <a:gd name="connsiteX555" fmla="*/ 889300 w 2139424"/>
                    <a:gd name="connsiteY555" fmla="*/ 573594 h 1638301"/>
                    <a:gd name="connsiteX556" fmla="*/ 954387 w 2139424"/>
                    <a:gd name="connsiteY556" fmla="*/ 551977 h 1638301"/>
                    <a:gd name="connsiteX557" fmla="*/ 959811 w 2139424"/>
                    <a:gd name="connsiteY557" fmla="*/ 549275 h 1638301"/>
                    <a:gd name="connsiteX558" fmla="*/ 1812875 w 2139424"/>
                    <a:gd name="connsiteY558" fmla="*/ 538163 h 1638301"/>
                    <a:gd name="connsiteX559" fmla="*/ 1818338 w 2139424"/>
                    <a:gd name="connsiteY559" fmla="*/ 538163 h 1638301"/>
                    <a:gd name="connsiteX560" fmla="*/ 1837458 w 2139424"/>
                    <a:gd name="connsiteY560" fmla="*/ 551791 h 1638301"/>
                    <a:gd name="connsiteX561" fmla="*/ 1859310 w 2139424"/>
                    <a:gd name="connsiteY561" fmla="*/ 617209 h 1638301"/>
                    <a:gd name="connsiteX562" fmla="*/ 1845652 w 2139424"/>
                    <a:gd name="connsiteY562" fmla="*/ 641740 h 1638301"/>
                    <a:gd name="connsiteX563" fmla="*/ 1728200 w 2139424"/>
                    <a:gd name="connsiteY563" fmla="*/ 679900 h 1638301"/>
                    <a:gd name="connsiteX564" fmla="*/ 1720006 w 2139424"/>
                    <a:gd name="connsiteY564" fmla="*/ 682626 h 1638301"/>
                    <a:gd name="connsiteX565" fmla="*/ 1703617 w 2139424"/>
                    <a:gd name="connsiteY565" fmla="*/ 668997 h 1638301"/>
                    <a:gd name="connsiteX566" fmla="*/ 1681766 w 2139424"/>
                    <a:gd name="connsiteY566" fmla="*/ 603580 h 1638301"/>
                    <a:gd name="connsiteX567" fmla="*/ 1692692 w 2139424"/>
                    <a:gd name="connsiteY567" fmla="*/ 579049 h 1638301"/>
                    <a:gd name="connsiteX568" fmla="*/ 1812875 w 2139424"/>
                    <a:gd name="connsiteY568" fmla="*/ 538163 h 1638301"/>
                    <a:gd name="connsiteX569" fmla="*/ 1402240 w 2139424"/>
                    <a:gd name="connsiteY569" fmla="*/ 538163 h 1638301"/>
                    <a:gd name="connsiteX570" fmla="*/ 1410346 w 2139424"/>
                    <a:gd name="connsiteY570" fmla="*/ 538163 h 1638301"/>
                    <a:gd name="connsiteX571" fmla="*/ 1426559 w 2139424"/>
                    <a:gd name="connsiteY571" fmla="*/ 551795 h 1638301"/>
                    <a:gd name="connsiteX572" fmla="*/ 1448176 w 2139424"/>
                    <a:gd name="connsiteY572" fmla="*/ 617227 h 1638301"/>
                    <a:gd name="connsiteX573" fmla="*/ 1437367 w 2139424"/>
                    <a:gd name="connsiteY573" fmla="*/ 641765 h 1638301"/>
                    <a:gd name="connsiteX574" fmla="*/ 1372516 w 2139424"/>
                    <a:gd name="connsiteY574" fmla="*/ 663576 h 1638301"/>
                    <a:gd name="connsiteX575" fmla="*/ 1367112 w 2139424"/>
                    <a:gd name="connsiteY575" fmla="*/ 663576 h 1638301"/>
                    <a:gd name="connsiteX576" fmla="*/ 1348197 w 2139424"/>
                    <a:gd name="connsiteY576" fmla="*/ 649944 h 1638301"/>
                    <a:gd name="connsiteX577" fmla="*/ 1326580 w 2139424"/>
                    <a:gd name="connsiteY577" fmla="*/ 584511 h 1638301"/>
                    <a:gd name="connsiteX578" fmla="*/ 1337389 w 2139424"/>
                    <a:gd name="connsiteY578" fmla="*/ 559974 h 1638301"/>
                    <a:gd name="connsiteX579" fmla="*/ 1402240 w 2139424"/>
                    <a:gd name="connsiteY579" fmla="*/ 538163 h 1638301"/>
                    <a:gd name="connsiteX580" fmla="*/ 598708 w 2139424"/>
                    <a:gd name="connsiteY580" fmla="*/ 533400 h 1638301"/>
                    <a:gd name="connsiteX581" fmla="*/ 606857 w 2139424"/>
                    <a:gd name="connsiteY581" fmla="*/ 533400 h 1638301"/>
                    <a:gd name="connsiteX582" fmla="*/ 623155 w 2139424"/>
                    <a:gd name="connsiteY582" fmla="*/ 544167 h 1638301"/>
                    <a:gd name="connsiteX583" fmla="*/ 644887 w 2139424"/>
                    <a:gd name="connsiteY583" fmla="*/ 614155 h 1638301"/>
                    <a:gd name="connsiteX584" fmla="*/ 634021 w 2139424"/>
                    <a:gd name="connsiteY584" fmla="*/ 635690 h 1638301"/>
                    <a:gd name="connsiteX585" fmla="*/ 571544 w 2139424"/>
                    <a:gd name="connsiteY585" fmla="*/ 654533 h 1638301"/>
                    <a:gd name="connsiteX586" fmla="*/ 566111 w 2139424"/>
                    <a:gd name="connsiteY586" fmla="*/ 657225 h 1638301"/>
                    <a:gd name="connsiteX587" fmla="*/ 549813 w 2139424"/>
                    <a:gd name="connsiteY587" fmla="*/ 643766 h 1638301"/>
                    <a:gd name="connsiteX588" fmla="*/ 528081 w 2139424"/>
                    <a:gd name="connsiteY588" fmla="*/ 576469 h 1638301"/>
                    <a:gd name="connsiteX589" fmla="*/ 538947 w 2139424"/>
                    <a:gd name="connsiteY589" fmla="*/ 552243 h 1638301"/>
                    <a:gd name="connsiteX590" fmla="*/ 598708 w 2139424"/>
                    <a:gd name="connsiteY590" fmla="*/ 533400 h 1638301"/>
                    <a:gd name="connsiteX591" fmla="*/ 313117 w 2139424"/>
                    <a:gd name="connsiteY591" fmla="*/ 519113 h 1638301"/>
                    <a:gd name="connsiteX592" fmla="*/ 326809 w 2139424"/>
                    <a:gd name="connsiteY592" fmla="*/ 529925 h 1638301"/>
                    <a:gd name="connsiteX593" fmla="*/ 343240 w 2139424"/>
                    <a:gd name="connsiteY593" fmla="*/ 581283 h 1638301"/>
                    <a:gd name="connsiteX594" fmla="*/ 335024 w 2139424"/>
                    <a:gd name="connsiteY594" fmla="*/ 600204 h 1638301"/>
                    <a:gd name="connsiteX595" fmla="*/ 274778 w 2139424"/>
                    <a:gd name="connsiteY595" fmla="*/ 619126 h 1638301"/>
                    <a:gd name="connsiteX596" fmla="*/ 269301 w 2139424"/>
                    <a:gd name="connsiteY596" fmla="*/ 619126 h 1638301"/>
                    <a:gd name="connsiteX597" fmla="*/ 255609 w 2139424"/>
                    <a:gd name="connsiteY597" fmla="*/ 608314 h 1638301"/>
                    <a:gd name="connsiteX598" fmla="*/ 239178 w 2139424"/>
                    <a:gd name="connsiteY598" fmla="*/ 559659 h 1638301"/>
                    <a:gd name="connsiteX599" fmla="*/ 250132 w 2139424"/>
                    <a:gd name="connsiteY599" fmla="*/ 540737 h 1638301"/>
                    <a:gd name="connsiteX600" fmla="*/ 307640 w 2139424"/>
                    <a:gd name="connsiteY600" fmla="*/ 521816 h 1638301"/>
                    <a:gd name="connsiteX601" fmla="*/ 313117 w 2139424"/>
                    <a:gd name="connsiteY601" fmla="*/ 519113 h 1638301"/>
                    <a:gd name="connsiteX602" fmla="*/ 1084695 w 2139424"/>
                    <a:gd name="connsiteY602" fmla="*/ 508000 h 1638301"/>
                    <a:gd name="connsiteX603" fmla="*/ 1103910 w 2139424"/>
                    <a:gd name="connsiteY603" fmla="*/ 521679 h 1638301"/>
                    <a:gd name="connsiteX604" fmla="*/ 1125871 w 2139424"/>
                    <a:gd name="connsiteY604" fmla="*/ 590077 h 1638301"/>
                    <a:gd name="connsiteX605" fmla="*/ 1112146 w 2139424"/>
                    <a:gd name="connsiteY605" fmla="*/ 614700 h 1638301"/>
                    <a:gd name="connsiteX606" fmla="*/ 1046264 w 2139424"/>
                    <a:gd name="connsiteY606" fmla="*/ 636588 h 1638301"/>
                    <a:gd name="connsiteX607" fmla="*/ 1040774 w 2139424"/>
                    <a:gd name="connsiteY607" fmla="*/ 636588 h 1638301"/>
                    <a:gd name="connsiteX608" fmla="*/ 1024304 w 2139424"/>
                    <a:gd name="connsiteY608" fmla="*/ 622908 h 1638301"/>
                    <a:gd name="connsiteX609" fmla="*/ 1002343 w 2139424"/>
                    <a:gd name="connsiteY609" fmla="*/ 554510 h 1638301"/>
                    <a:gd name="connsiteX610" fmla="*/ 1013323 w 2139424"/>
                    <a:gd name="connsiteY610" fmla="*/ 532623 h 1638301"/>
                    <a:gd name="connsiteX611" fmla="*/ 1079205 w 2139424"/>
                    <a:gd name="connsiteY611" fmla="*/ 510736 h 1638301"/>
                    <a:gd name="connsiteX612" fmla="*/ 1084695 w 2139424"/>
                    <a:gd name="connsiteY612" fmla="*/ 508000 h 1638301"/>
                    <a:gd name="connsiteX613" fmla="*/ 1937481 w 2139424"/>
                    <a:gd name="connsiteY613" fmla="*/ 496888 h 1638301"/>
                    <a:gd name="connsiteX614" fmla="*/ 1956566 w 2139424"/>
                    <a:gd name="connsiteY614" fmla="*/ 510567 h 1638301"/>
                    <a:gd name="connsiteX615" fmla="*/ 1978377 w 2139424"/>
                    <a:gd name="connsiteY615" fmla="*/ 578965 h 1638301"/>
                    <a:gd name="connsiteX616" fmla="*/ 1967471 w 2139424"/>
                    <a:gd name="connsiteY616" fmla="*/ 603588 h 1638301"/>
                    <a:gd name="connsiteX617" fmla="*/ 1904765 w 2139424"/>
                    <a:gd name="connsiteY617" fmla="*/ 622740 h 1638301"/>
                    <a:gd name="connsiteX618" fmla="*/ 1899312 w 2139424"/>
                    <a:gd name="connsiteY618" fmla="*/ 625476 h 1638301"/>
                    <a:gd name="connsiteX619" fmla="*/ 1882954 w 2139424"/>
                    <a:gd name="connsiteY619" fmla="*/ 611796 h 1638301"/>
                    <a:gd name="connsiteX620" fmla="*/ 1858416 w 2139424"/>
                    <a:gd name="connsiteY620" fmla="*/ 543398 h 1638301"/>
                    <a:gd name="connsiteX621" fmla="*/ 1872048 w 2139424"/>
                    <a:gd name="connsiteY621" fmla="*/ 518775 h 1638301"/>
                    <a:gd name="connsiteX622" fmla="*/ 1932028 w 2139424"/>
                    <a:gd name="connsiteY622" fmla="*/ 499624 h 1638301"/>
                    <a:gd name="connsiteX623" fmla="*/ 1937481 w 2139424"/>
                    <a:gd name="connsiteY623" fmla="*/ 496888 h 1638301"/>
                    <a:gd name="connsiteX624" fmla="*/ 1527045 w 2139424"/>
                    <a:gd name="connsiteY624" fmla="*/ 496888 h 1638301"/>
                    <a:gd name="connsiteX625" fmla="*/ 1535252 w 2139424"/>
                    <a:gd name="connsiteY625" fmla="*/ 496888 h 1638301"/>
                    <a:gd name="connsiteX626" fmla="*/ 1551668 w 2139424"/>
                    <a:gd name="connsiteY626" fmla="*/ 510520 h 1638301"/>
                    <a:gd name="connsiteX627" fmla="*/ 1573555 w 2139424"/>
                    <a:gd name="connsiteY627" fmla="*/ 575952 h 1638301"/>
                    <a:gd name="connsiteX628" fmla="*/ 1562611 w 2139424"/>
                    <a:gd name="connsiteY628" fmla="*/ 600490 h 1638301"/>
                    <a:gd name="connsiteX629" fmla="*/ 1496949 w 2139424"/>
                    <a:gd name="connsiteY629" fmla="*/ 622301 h 1638301"/>
                    <a:gd name="connsiteX630" fmla="*/ 1491478 w 2139424"/>
                    <a:gd name="connsiteY630" fmla="*/ 622301 h 1638301"/>
                    <a:gd name="connsiteX631" fmla="*/ 1472326 w 2139424"/>
                    <a:gd name="connsiteY631" fmla="*/ 608669 h 1638301"/>
                    <a:gd name="connsiteX632" fmla="*/ 1450439 w 2139424"/>
                    <a:gd name="connsiteY632" fmla="*/ 543236 h 1638301"/>
                    <a:gd name="connsiteX633" fmla="*/ 1461383 w 2139424"/>
                    <a:gd name="connsiteY633" fmla="*/ 518699 h 1638301"/>
                    <a:gd name="connsiteX634" fmla="*/ 1527045 w 2139424"/>
                    <a:gd name="connsiteY634" fmla="*/ 496888 h 1638301"/>
                    <a:gd name="connsiteX635" fmla="*/ 723662 w 2139424"/>
                    <a:gd name="connsiteY635" fmla="*/ 492125 h 1638301"/>
                    <a:gd name="connsiteX636" fmla="*/ 729095 w 2139424"/>
                    <a:gd name="connsiteY636" fmla="*/ 492125 h 1638301"/>
                    <a:gd name="connsiteX637" fmla="*/ 745393 w 2139424"/>
                    <a:gd name="connsiteY637" fmla="*/ 505757 h 1638301"/>
                    <a:gd name="connsiteX638" fmla="*/ 767125 w 2139424"/>
                    <a:gd name="connsiteY638" fmla="*/ 573916 h 1638301"/>
                    <a:gd name="connsiteX639" fmla="*/ 756259 w 2139424"/>
                    <a:gd name="connsiteY639" fmla="*/ 595727 h 1638301"/>
                    <a:gd name="connsiteX640" fmla="*/ 696498 w 2139424"/>
                    <a:gd name="connsiteY640" fmla="*/ 617538 h 1638301"/>
                    <a:gd name="connsiteX641" fmla="*/ 691065 w 2139424"/>
                    <a:gd name="connsiteY641" fmla="*/ 617538 h 1638301"/>
                    <a:gd name="connsiteX642" fmla="*/ 672051 w 2139424"/>
                    <a:gd name="connsiteY642" fmla="*/ 603906 h 1638301"/>
                    <a:gd name="connsiteX643" fmla="*/ 650319 w 2139424"/>
                    <a:gd name="connsiteY643" fmla="*/ 535747 h 1638301"/>
                    <a:gd name="connsiteX644" fmla="*/ 661185 w 2139424"/>
                    <a:gd name="connsiteY644" fmla="*/ 513936 h 1638301"/>
                    <a:gd name="connsiteX645" fmla="*/ 723662 w 2139424"/>
                    <a:gd name="connsiteY645" fmla="*/ 492125 h 1638301"/>
                    <a:gd name="connsiteX646" fmla="*/ 421940 w 2139424"/>
                    <a:gd name="connsiteY646" fmla="*/ 484188 h 1638301"/>
                    <a:gd name="connsiteX647" fmla="*/ 427417 w 2139424"/>
                    <a:gd name="connsiteY647" fmla="*/ 484188 h 1638301"/>
                    <a:gd name="connsiteX648" fmla="*/ 441109 w 2139424"/>
                    <a:gd name="connsiteY648" fmla="*/ 494948 h 1638301"/>
                    <a:gd name="connsiteX649" fmla="*/ 457540 w 2139424"/>
                    <a:gd name="connsiteY649" fmla="*/ 543367 h 1638301"/>
                    <a:gd name="connsiteX650" fmla="*/ 446586 w 2139424"/>
                    <a:gd name="connsiteY650" fmla="*/ 562196 h 1638301"/>
                    <a:gd name="connsiteX651" fmla="*/ 389078 w 2139424"/>
                    <a:gd name="connsiteY651" fmla="*/ 581026 h 1638301"/>
                    <a:gd name="connsiteX652" fmla="*/ 383601 w 2139424"/>
                    <a:gd name="connsiteY652" fmla="*/ 581026 h 1638301"/>
                    <a:gd name="connsiteX653" fmla="*/ 369909 w 2139424"/>
                    <a:gd name="connsiteY653" fmla="*/ 572956 h 1638301"/>
                    <a:gd name="connsiteX654" fmla="*/ 353478 w 2139424"/>
                    <a:gd name="connsiteY654" fmla="*/ 521847 h 1638301"/>
                    <a:gd name="connsiteX655" fmla="*/ 361694 w 2139424"/>
                    <a:gd name="connsiteY655" fmla="*/ 503017 h 1638301"/>
                    <a:gd name="connsiteX656" fmla="*/ 421940 w 2139424"/>
                    <a:gd name="connsiteY656" fmla="*/ 484188 h 1638301"/>
                    <a:gd name="connsiteX657" fmla="*/ 1209048 w 2139424"/>
                    <a:gd name="connsiteY657" fmla="*/ 468313 h 1638301"/>
                    <a:gd name="connsiteX658" fmla="*/ 1228032 w 2139424"/>
                    <a:gd name="connsiteY658" fmla="*/ 481823 h 1638301"/>
                    <a:gd name="connsiteX659" fmla="*/ 1249728 w 2139424"/>
                    <a:gd name="connsiteY659" fmla="*/ 549377 h 1638301"/>
                    <a:gd name="connsiteX660" fmla="*/ 1236168 w 2139424"/>
                    <a:gd name="connsiteY660" fmla="*/ 573696 h 1638301"/>
                    <a:gd name="connsiteX661" fmla="*/ 1171081 w 2139424"/>
                    <a:gd name="connsiteY661" fmla="*/ 595313 h 1638301"/>
                    <a:gd name="connsiteX662" fmla="*/ 1165657 w 2139424"/>
                    <a:gd name="connsiteY662" fmla="*/ 595313 h 1638301"/>
                    <a:gd name="connsiteX663" fmla="*/ 1149385 w 2139424"/>
                    <a:gd name="connsiteY663" fmla="*/ 581802 h 1638301"/>
                    <a:gd name="connsiteX664" fmla="*/ 1127689 w 2139424"/>
                    <a:gd name="connsiteY664" fmla="*/ 514249 h 1638301"/>
                    <a:gd name="connsiteX665" fmla="*/ 1138537 w 2139424"/>
                    <a:gd name="connsiteY665" fmla="*/ 492632 h 1638301"/>
                    <a:gd name="connsiteX666" fmla="*/ 1203624 w 2139424"/>
                    <a:gd name="connsiteY666" fmla="*/ 471015 h 1638301"/>
                    <a:gd name="connsiteX667" fmla="*/ 1209048 w 2139424"/>
                    <a:gd name="connsiteY667" fmla="*/ 468313 h 1638301"/>
                    <a:gd name="connsiteX668" fmla="*/ 2054266 w 2139424"/>
                    <a:gd name="connsiteY668" fmla="*/ 458788 h 1638301"/>
                    <a:gd name="connsiteX669" fmla="*/ 2059719 w 2139424"/>
                    <a:gd name="connsiteY669" fmla="*/ 458788 h 1638301"/>
                    <a:gd name="connsiteX670" fmla="*/ 2076077 w 2139424"/>
                    <a:gd name="connsiteY670" fmla="*/ 472420 h 1638301"/>
                    <a:gd name="connsiteX671" fmla="*/ 2097888 w 2139424"/>
                    <a:gd name="connsiteY671" fmla="*/ 540579 h 1638301"/>
                    <a:gd name="connsiteX672" fmla="*/ 2086983 w 2139424"/>
                    <a:gd name="connsiteY672" fmla="*/ 562390 h 1638301"/>
                    <a:gd name="connsiteX673" fmla="*/ 2024276 w 2139424"/>
                    <a:gd name="connsiteY673" fmla="*/ 584201 h 1638301"/>
                    <a:gd name="connsiteX674" fmla="*/ 2018824 w 2139424"/>
                    <a:gd name="connsiteY674" fmla="*/ 584201 h 1638301"/>
                    <a:gd name="connsiteX675" fmla="*/ 2002465 w 2139424"/>
                    <a:gd name="connsiteY675" fmla="*/ 570569 h 1638301"/>
                    <a:gd name="connsiteX676" fmla="*/ 1980654 w 2139424"/>
                    <a:gd name="connsiteY676" fmla="*/ 502410 h 1638301"/>
                    <a:gd name="connsiteX677" fmla="*/ 1991560 w 2139424"/>
                    <a:gd name="connsiteY677" fmla="*/ 480599 h 1638301"/>
                    <a:gd name="connsiteX678" fmla="*/ 2054266 w 2139424"/>
                    <a:gd name="connsiteY678" fmla="*/ 458788 h 1638301"/>
                    <a:gd name="connsiteX679" fmla="*/ 1651762 w 2139424"/>
                    <a:gd name="connsiteY679" fmla="*/ 457200 h 1638301"/>
                    <a:gd name="connsiteX680" fmla="*/ 1659898 w 2139424"/>
                    <a:gd name="connsiteY680" fmla="*/ 457200 h 1638301"/>
                    <a:gd name="connsiteX681" fmla="*/ 1676170 w 2139424"/>
                    <a:gd name="connsiteY681" fmla="*/ 470659 h 1638301"/>
                    <a:gd name="connsiteX682" fmla="*/ 1697866 w 2139424"/>
                    <a:gd name="connsiteY682" fmla="*/ 535263 h 1638301"/>
                    <a:gd name="connsiteX683" fmla="*/ 1687018 w 2139424"/>
                    <a:gd name="connsiteY683" fmla="*/ 559490 h 1638301"/>
                    <a:gd name="connsiteX684" fmla="*/ 1621931 w 2139424"/>
                    <a:gd name="connsiteY684" fmla="*/ 581025 h 1638301"/>
                    <a:gd name="connsiteX685" fmla="*/ 1616507 w 2139424"/>
                    <a:gd name="connsiteY685" fmla="*/ 581025 h 1638301"/>
                    <a:gd name="connsiteX686" fmla="*/ 1597523 w 2139424"/>
                    <a:gd name="connsiteY686" fmla="*/ 567566 h 1638301"/>
                    <a:gd name="connsiteX687" fmla="*/ 1575827 w 2139424"/>
                    <a:gd name="connsiteY687" fmla="*/ 502961 h 1638301"/>
                    <a:gd name="connsiteX688" fmla="*/ 1586675 w 2139424"/>
                    <a:gd name="connsiteY688" fmla="*/ 478735 h 1638301"/>
                    <a:gd name="connsiteX689" fmla="*/ 1651762 w 2139424"/>
                    <a:gd name="connsiteY689" fmla="*/ 457200 h 1638301"/>
                    <a:gd name="connsiteX690" fmla="*/ 850595 w 2139424"/>
                    <a:gd name="connsiteY690" fmla="*/ 450850 h 1638301"/>
                    <a:gd name="connsiteX691" fmla="*/ 866747 w 2139424"/>
                    <a:gd name="connsiteY691" fmla="*/ 464482 h 1638301"/>
                    <a:gd name="connsiteX692" fmla="*/ 888281 w 2139424"/>
                    <a:gd name="connsiteY692" fmla="*/ 532641 h 1638301"/>
                    <a:gd name="connsiteX693" fmla="*/ 877514 w 2139424"/>
                    <a:gd name="connsiteY693" fmla="*/ 557178 h 1638301"/>
                    <a:gd name="connsiteX694" fmla="*/ 818293 w 2139424"/>
                    <a:gd name="connsiteY694" fmla="*/ 576263 h 1638301"/>
                    <a:gd name="connsiteX695" fmla="*/ 812910 w 2139424"/>
                    <a:gd name="connsiteY695" fmla="*/ 576263 h 1638301"/>
                    <a:gd name="connsiteX696" fmla="*/ 796758 w 2139424"/>
                    <a:gd name="connsiteY696" fmla="*/ 565357 h 1638301"/>
                    <a:gd name="connsiteX697" fmla="*/ 772532 w 2139424"/>
                    <a:gd name="connsiteY697" fmla="*/ 494472 h 1638301"/>
                    <a:gd name="connsiteX698" fmla="*/ 783299 w 2139424"/>
                    <a:gd name="connsiteY698" fmla="*/ 472661 h 1638301"/>
                    <a:gd name="connsiteX699" fmla="*/ 845212 w 2139424"/>
                    <a:gd name="connsiteY699" fmla="*/ 453576 h 1638301"/>
                    <a:gd name="connsiteX700" fmla="*/ 850595 w 2139424"/>
                    <a:gd name="connsiteY700" fmla="*/ 450850 h 1638301"/>
                    <a:gd name="connsiteX701" fmla="*/ 535803 w 2139424"/>
                    <a:gd name="connsiteY701" fmla="*/ 446088 h 1638301"/>
                    <a:gd name="connsiteX702" fmla="*/ 538542 w 2139424"/>
                    <a:gd name="connsiteY702" fmla="*/ 446088 h 1638301"/>
                    <a:gd name="connsiteX703" fmla="*/ 552234 w 2139424"/>
                    <a:gd name="connsiteY703" fmla="*/ 456900 h 1638301"/>
                    <a:gd name="connsiteX704" fmla="*/ 571403 w 2139424"/>
                    <a:gd name="connsiteY704" fmla="*/ 508258 h 1638301"/>
                    <a:gd name="connsiteX705" fmla="*/ 560449 w 2139424"/>
                    <a:gd name="connsiteY705" fmla="*/ 527179 h 1638301"/>
                    <a:gd name="connsiteX706" fmla="*/ 500203 w 2139424"/>
                    <a:gd name="connsiteY706" fmla="*/ 546101 h 1638301"/>
                    <a:gd name="connsiteX707" fmla="*/ 497465 w 2139424"/>
                    <a:gd name="connsiteY707" fmla="*/ 546101 h 1638301"/>
                    <a:gd name="connsiteX708" fmla="*/ 481034 w 2139424"/>
                    <a:gd name="connsiteY708" fmla="*/ 535289 h 1638301"/>
                    <a:gd name="connsiteX709" fmla="*/ 464603 w 2139424"/>
                    <a:gd name="connsiteY709" fmla="*/ 483931 h 1638301"/>
                    <a:gd name="connsiteX710" fmla="*/ 475557 w 2139424"/>
                    <a:gd name="connsiteY710" fmla="*/ 467712 h 1638301"/>
                    <a:gd name="connsiteX711" fmla="*/ 535803 w 2139424"/>
                    <a:gd name="connsiteY711" fmla="*/ 446088 h 1638301"/>
                    <a:gd name="connsiteX712" fmla="*/ 1334461 w 2139424"/>
                    <a:gd name="connsiteY712" fmla="*/ 427038 h 1638301"/>
                    <a:gd name="connsiteX713" fmla="*/ 1353445 w 2139424"/>
                    <a:gd name="connsiteY713" fmla="*/ 440548 h 1638301"/>
                    <a:gd name="connsiteX714" fmla="*/ 1375141 w 2139424"/>
                    <a:gd name="connsiteY714" fmla="*/ 508102 h 1638301"/>
                    <a:gd name="connsiteX715" fmla="*/ 1361581 w 2139424"/>
                    <a:gd name="connsiteY715" fmla="*/ 532421 h 1638301"/>
                    <a:gd name="connsiteX716" fmla="*/ 1296494 w 2139424"/>
                    <a:gd name="connsiteY716" fmla="*/ 554038 h 1638301"/>
                    <a:gd name="connsiteX717" fmla="*/ 1291070 w 2139424"/>
                    <a:gd name="connsiteY717" fmla="*/ 554038 h 1638301"/>
                    <a:gd name="connsiteX718" fmla="*/ 1274798 w 2139424"/>
                    <a:gd name="connsiteY718" fmla="*/ 540527 h 1638301"/>
                    <a:gd name="connsiteX719" fmla="*/ 1253102 w 2139424"/>
                    <a:gd name="connsiteY719" fmla="*/ 472974 h 1638301"/>
                    <a:gd name="connsiteX720" fmla="*/ 1263950 w 2139424"/>
                    <a:gd name="connsiteY720" fmla="*/ 451357 h 1638301"/>
                    <a:gd name="connsiteX721" fmla="*/ 1329037 w 2139424"/>
                    <a:gd name="connsiteY721" fmla="*/ 429740 h 1638301"/>
                    <a:gd name="connsiteX722" fmla="*/ 1334461 w 2139424"/>
                    <a:gd name="connsiteY722" fmla="*/ 427038 h 1638301"/>
                    <a:gd name="connsiteX723" fmla="*/ 967450 w 2139424"/>
                    <a:gd name="connsiteY723" fmla="*/ 412750 h 1638301"/>
                    <a:gd name="connsiteX724" fmla="*/ 972833 w 2139424"/>
                    <a:gd name="connsiteY724" fmla="*/ 412750 h 1638301"/>
                    <a:gd name="connsiteX725" fmla="*/ 988985 w 2139424"/>
                    <a:gd name="connsiteY725" fmla="*/ 423615 h 1638301"/>
                    <a:gd name="connsiteX726" fmla="*/ 1013211 w 2139424"/>
                    <a:gd name="connsiteY726" fmla="*/ 494242 h 1638301"/>
                    <a:gd name="connsiteX727" fmla="*/ 999752 w 2139424"/>
                    <a:gd name="connsiteY727" fmla="*/ 515973 h 1638301"/>
                    <a:gd name="connsiteX728" fmla="*/ 940531 w 2139424"/>
                    <a:gd name="connsiteY728" fmla="*/ 534988 h 1638301"/>
                    <a:gd name="connsiteX729" fmla="*/ 935148 w 2139424"/>
                    <a:gd name="connsiteY729" fmla="*/ 534988 h 1638301"/>
                    <a:gd name="connsiteX730" fmla="*/ 918996 w 2139424"/>
                    <a:gd name="connsiteY730" fmla="*/ 524122 h 1638301"/>
                    <a:gd name="connsiteX731" fmla="*/ 894770 w 2139424"/>
                    <a:gd name="connsiteY731" fmla="*/ 453496 h 1638301"/>
                    <a:gd name="connsiteX732" fmla="*/ 908229 w 2139424"/>
                    <a:gd name="connsiteY732" fmla="*/ 431765 h 1638301"/>
                    <a:gd name="connsiteX733" fmla="*/ 967450 w 2139424"/>
                    <a:gd name="connsiteY733" fmla="*/ 412750 h 1638301"/>
                    <a:gd name="connsiteX734" fmla="*/ 647365 w 2139424"/>
                    <a:gd name="connsiteY734" fmla="*/ 411163 h 1638301"/>
                    <a:gd name="connsiteX735" fmla="*/ 652842 w 2139424"/>
                    <a:gd name="connsiteY735" fmla="*/ 411163 h 1638301"/>
                    <a:gd name="connsiteX736" fmla="*/ 666534 w 2139424"/>
                    <a:gd name="connsiteY736" fmla="*/ 419233 h 1638301"/>
                    <a:gd name="connsiteX737" fmla="*/ 682965 w 2139424"/>
                    <a:gd name="connsiteY737" fmla="*/ 470342 h 1638301"/>
                    <a:gd name="connsiteX738" fmla="*/ 674749 w 2139424"/>
                    <a:gd name="connsiteY738" fmla="*/ 489171 h 1638301"/>
                    <a:gd name="connsiteX739" fmla="*/ 614503 w 2139424"/>
                    <a:gd name="connsiteY739" fmla="*/ 508001 h 1638301"/>
                    <a:gd name="connsiteX740" fmla="*/ 609026 w 2139424"/>
                    <a:gd name="connsiteY740" fmla="*/ 508001 h 1638301"/>
                    <a:gd name="connsiteX741" fmla="*/ 595334 w 2139424"/>
                    <a:gd name="connsiteY741" fmla="*/ 499931 h 1638301"/>
                    <a:gd name="connsiteX742" fmla="*/ 578903 w 2139424"/>
                    <a:gd name="connsiteY742" fmla="*/ 448822 h 1638301"/>
                    <a:gd name="connsiteX743" fmla="*/ 587119 w 2139424"/>
                    <a:gd name="connsiteY743" fmla="*/ 429992 h 1638301"/>
                    <a:gd name="connsiteX744" fmla="*/ 647365 w 2139424"/>
                    <a:gd name="connsiteY744" fmla="*/ 411163 h 1638301"/>
                    <a:gd name="connsiteX745" fmla="*/ 1459873 w 2139424"/>
                    <a:gd name="connsiteY745" fmla="*/ 385763 h 1638301"/>
                    <a:gd name="connsiteX746" fmla="*/ 1478857 w 2139424"/>
                    <a:gd name="connsiteY746" fmla="*/ 399442 h 1638301"/>
                    <a:gd name="connsiteX747" fmla="*/ 1500553 w 2139424"/>
                    <a:gd name="connsiteY747" fmla="*/ 467840 h 1638301"/>
                    <a:gd name="connsiteX748" fmla="*/ 1486993 w 2139424"/>
                    <a:gd name="connsiteY748" fmla="*/ 492463 h 1638301"/>
                    <a:gd name="connsiteX749" fmla="*/ 1424618 w 2139424"/>
                    <a:gd name="connsiteY749" fmla="*/ 514351 h 1638301"/>
                    <a:gd name="connsiteX750" fmla="*/ 1416482 w 2139424"/>
                    <a:gd name="connsiteY750" fmla="*/ 514351 h 1638301"/>
                    <a:gd name="connsiteX751" fmla="*/ 1400210 w 2139424"/>
                    <a:gd name="connsiteY751" fmla="*/ 500671 h 1638301"/>
                    <a:gd name="connsiteX752" fmla="*/ 1378514 w 2139424"/>
                    <a:gd name="connsiteY752" fmla="*/ 432273 h 1638301"/>
                    <a:gd name="connsiteX753" fmla="*/ 1389362 w 2139424"/>
                    <a:gd name="connsiteY753" fmla="*/ 410386 h 1638301"/>
                    <a:gd name="connsiteX754" fmla="*/ 1454449 w 2139424"/>
                    <a:gd name="connsiteY754" fmla="*/ 388499 h 1638301"/>
                    <a:gd name="connsiteX755" fmla="*/ 1459873 w 2139424"/>
                    <a:gd name="connsiteY755" fmla="*/ 385763 h 1638301"/>
                    <a:gd name="connsiteX756" fmla="*/ 1891202 w 2139424"/>
                    <a:gd name="connsiteY756" fmla="*/ 377825 h 1638301"/>
                    <a:gd name="connsiteX757" fmla="*/ 1899381 w 2139424"/>
                    <a:gd name="connsiteY757" fmla="*/ 377825 h 1638301"/>
                    <a:gd name="connsiteX758" fmla="*/ 1915739 w 2139424"/>
                    <a:gd name="connsiteY758" fmla="*/ 391358 h 1638301"/>
                    <a:gd name="connsiteX759" fmla="*/ 1937550 w 2139424"/>
                    <a:gd name="connsiteY759" fmla="*/ 456315 h 1638301"/>
                    <a:gd name="connsiteX760" fmla="*/ 1926645 w 2139424"/>
                    <a:gd name="connsiteY760" fmla="*/ 480674 h 1638301"/>
                    <a:gd name="connsiteX761" fmla="*/ 1741252 w 2139424"/>
                    <a:gd name="connsiteY761" fmla="*/ 542925 h 1638301"/>
                    <a:gd name="connsiteX762" fmla="*/ 1735800 w 2139424"/>
                    <a:gd name="connsiteY762" fmla="*/ 542925 h 1638301"/>
                    <a:gd name="connsiteX763" fmla="*/ 1716715 w 2139424"/>
                    <a:gd name="connsiteY763" fmla="*/ 529392 h 1638301"/>
                    <a:gd name="connsiteX764" fmla="*/ 1694904 w 2139424"/>
                    <a:gd name="connsiteY764" fmla="*/ 464435 h 1638301"/>
                    <a:gd name="connsiteX765" fmla="*/ 1708536 w 2139424"/>
                    <a:gd name="connsiteY765" fmla="*/ 440076 h 1638301"/>
                    <a:gd name="connsiteX766" fmla="*/ 1891202 w 2139424"/>
                    <a:gd name="connsiteY766" fmla="*/ 377825 h 1638301"/>
                    <a:gd name="connsiteX767" fmla="*/ 1089246 w 2139424"/>
                    <a:gd name="connsiteY767" fmla="*/ 373063 h 1638301"/>
                    <a:gd name="connsiteX768" fmla="*/ 1094679 w 2139424"/>
                    <a:gd name="connsiteY768" fmla="*/ 373063 h 1638301"/>
                    <a:gd name="connsiteX769" fmla="*/ 1110977 w 2139424"/>
                    <a:gd name="connsiteY769" fmla="*/ 383830 h 1638301"/>
                    <a:gd name="connsiteX770" fmla="*/ 1135425 w 2139424"/>
                    <a:gd name="connsiteY770" fmla="*/ 453818 h 1638301"/>
                    <a:gd name="connsiteX771" fmla="*/ 1124559 w 2139424"/>
                    <a:gd name="connsiteY771" fmla="*/ 475353 h 1638301"/>
                    <a:gd name="connsiteX772" fmla="*/ 1062082 w 2139424"/>
                    <a:gd name="connsiteY772" fmla="*/ 494196 h 1638301"/>
                    <a:gd name="connsiteX773" fmla="*/ 1056649 w 2139424"/>
                    <a:gd name="connsiteY773" fmla="*/ 496888 h 1638301"/>
                    <a:gd name="connsiteX774" fmla="*/ 1040351 w 2139424"/>
                    <a:gd name="connsiteY774" fmla="*/ 483429 h 1638301"/>
                    <a:gd name="connsiteX775" fmla="*/ 1018619 w 2139424"/>
                    <a:gd name="connsiteY775" fmla="*/ 416132 h 1638301"/>
                    <a:gd name="connsiteX776" fmla="*/ 1029485 w 2139424"/>
                    <a:gd name="connsiteY776" fmla="*/ 391906 h 1638301"/>
                    <a:gd name="connsiteX777" fmla="*/ 1089246 w 2139424"/>
                    <a:gd name="connsiteY777" fmla="*/ 373063 h 1638301"/>
                    <a:gd name="connsiteX778" fmla="*/ 761665 w 2139424"/>
                    <a:gd name="connsiteY778" fmla="*/ 373063 h 1638301"/>
                    <a:gd name="connsiteX779" fmla="*/ 767142 w 2139424"/>
                    <a:gd name="connsiteY779" fmla="*/ 373063 h 1638301"/>
                    <a:gd name="connsiteX780" fmla="*/ 780834 w 2139424"/>
                    <a:gd name="connsiteY780" fmla="*/ 383875 h 1638301"/>
                    <a:gd name="connsiteX781" fmla="*/ 797265 w 2139424"/>
                    <a:gd name="connsiteY781" fmla="*/ 432530 h 1638301"/>
                    <a:gd name="connsiteX782" fmla="*/ 786311 w 2139424"/>
                    <a:gd name="connsiteY782" fmla="*/ 451451 h 1638301"/>
                    <a:gd name="connsiteX783" fmla="*/ 728803 w 2139424"/>
                    <a:gd name="connsiteY783" fmla="*/ 470373 h 1638301"/>
                    <a:gd name="connsiteX784" fmla="*/ 723326 w 2139424"/>
                    <a:gd name="connsiteY784" fmla="*/ 473076 h 1638301"/>
                    <a:gd name="connsiteX785" fmla="*/ 709634 w 2139424"/>
                    <a:gd name="connsiteY785" fmla="*/ 462264 h 1638301"/>
                    <a:gd name="connsiteX786" fmla="*/ 693203 w 2139424"/>
                    <a:gd name="connsiteY786" fmla="*/ 410906 h 1638301"/>
                    <a:gd name="connsiteX787" fmla="*/ 701419 w 2139424"/>
                    <a:gd name="connsiteY787" fmla="*/ 391984 h 1638301"/>
                    <a:gd name="connsiteX788" fmla="*/ 761665 w 2139424"/>
                    <a:gd name="connsiteY788" fmla="*/ 373063 h 1638301"/>
                    <a:gd name="connsiteX789" fmla="*/ 1583698 w 2139424"/>
                    <a:gd name="connsiteY789" fmla="*/ 346075 h 1638301"/>
                    <a:gd name="connsiteX790" fmla="*/ 1602682 w 2139424"/>
                    <a:gd name="connsiteY790" fmla="*/ 359585 h 1638301"/>
                    <a:gd name="connsiteX791" fmla="*/ 1624378 w 2139424"/>
                    <a:gd name="connsiteY791" fmla="*/ 427139 h 1638301"/>
                    <a:gd name="connsiteX792" fmla="*/ 1613530 w 2139424"/>
                    <a:gd name="connsiteY792" fmla="*/ 451458 h 1638301"/>
                    <a:gd name="connsiteX793" fmla="*/ 1548443 w 2139424"/>
                    <a:gd name="connsiteY793" fmla="*/ 473075 h 1638301"/>
                    <a:gd name="connsiteX794" fmla="*/ 1540307 w 2139424"/>
                    <a:gd name="connsiteY794" fmla="*/ 473075 h 1638301"/>
                    <a:gd name="connsiteX795" fmla="*/ 1524035 w 2139424"/>
                    <a:gd name="connsiteY795" fmla="*/ 459564 h 1638301"/>
                    <a:gd name="connsiteX796" fmla="*/ 1502339 w 2139424"/>
                    <a:gd name="connsiteY796" fmla="*/ 392011 h 1638301"/>
                    <a:gd name="connsiteX797" fmla="*/ 1513187 w 2139424"/>
                    <a:gd name="connsiteY797" fmla="*/ 370394 h 1638301"/>
                    <a:gd name="connsiteX798" fmla="*/ 1578274 w 2139424"/>
                    <a:gd name="connsiteY798" fmla="*/ 348777 h 1638301"/>
                    <a:gd name="connsiteX799" fmla="*/ 1583698 w 2139424"/>
                    <a:gd name="connsiteY799" fmla="*/ 346075 h 1638301"/>
                    <a:gd name="connsiteX800" fmla="*/ 2018444 w 2139424"/>
                    <a:gd name="connsiteY800" fmla="*/ 336550 h 1638301"/>
                    <a:gd name="connsiteX801" fmla="*/ 2037529 w 2139424"/>
                    <a:gd name="connsiteY801" fmla="*/ 350229 h 1638301"/>
                    <a:gd name="connsiteX802" fmla="*/ 2059340 w 2139424"/>
                    <a:gd name="connsiteY802" fmla="*/ 418627 h 1638301"/>
                    <a:gd name="connsiteX803" fmla="*/ 2048434 w 2139424"/>
                    <a:gd name="connsiteY803" fmla="*/ 443250 h 1638301"/>
                    <a:gd name="connsiteX804" fmla="*/ 1985728 w 2139424"/>
                    <a:gd name="connsiteY804" fmla="*/ 462402 h 1638301"/>
                    <a:gd name="connsiteX805" fmla="*/ 1980275 w 2139424"/>
                    <a:gd name="connsiteY805" fmla="*/ 465138 h 1638301"/>
                    <a:gd name="connsiteX806" fmla="*/ 1961190 w 2139424"/>
                    <a:gd name="connsiteY806" fmla="*/ 451458 h 1638301"/>
                    <a:gd name="connsiteX807" fmla="*/ 1939379 w 2139424"/>
                    <a:gd name="connsiteY807" fmla="*/ 383060 h 1638301"/>
                    <a:gd name="connsiteX808" fmla="*/ 1950285 w 2139424"/>
                    <a:gd name="connsiteY808" fmla="*/ 358437 h 1638301"/>
                    <a:gd name="connsiteX809" fmla="*/ 2012991 w 2139424"/>
                    <a:gd name="connsiteY809" fmla="*/ 339286 h 1638301"/>
                    <a:gd name="connsiteX810" fmla="*/ 2018444 w 2139424"/>
                    <a:gd name="connsiteY810" fmla="*/ 336550 h 1638301"/>
                    <a:gd name="connsiteX811" fmla="*/ 878267 w 2139424"/>
                    <a:gd name="connsiteY811" fmla="*/ 334963 h 1638301"/>
                    <a:gd name="connsiteX812" fmla="*/ 891959 w 2139424"/>
                    <a:gd name="connsiteY812" fmla="*/ 345775 h 1638301"/>
                    <a:gd name="connsiteX813" fmla="*/ 908390 w 2139424"/>
                    <a:gd name="connsiteY813" fmla="*/ 397133 h 1638301"/>
                    <a:gd name="connsiteX814" fmla="*/ 900174 w 2139424"/>
                    <a:gd name="connsiteY814" fmla="*/ 416054 h 1638301"/>
                    <a:gd name="connsiteX815" fmla="*/ 839928 w 2139424"/>
                    <a:gd name="connsiteY815" fmla="*/ 434976 h 1638301"/>
                    <a:gd name="connsiteX816" fmla="*/ 837190 w 2139424"/>
                    <a:gd name="connsiteY816" fmla="*/ 434976 h 1638301"/>
                    <a:gd name="connsiteX817" fmla="*/ 820759 w 2139424"/>
                    <a:gd name="connsiteY817" fmla="*/ 424164 h 1638301"/>
                    <a:gd name="connsiteX818" fmla="*/ 804328 w 2139424"/>
                    <a:gd name="connsiteY818" fmla="*/ 375509 h 1638301"/>
                    <a:gd name="connsiteX819" fmla="*/ 815282 w 2139424"/>
                    <a:gd name="connsiteY819" fmla="*/ 356587 h 1638301"/>
                    <a:gd name="connsiteX820" fmla="*/ 875528 w 2139424"/>
                    <a:gd name="connsiteY820" fmla="*/ 337666 h 1638301"/>
                    <a:gd name="connsiteX821" fmla="*/ 878267 w 2139424"/>
                    <a:gd name="connsiteY821" fmla="*/ 334963 h 1638301"/>
                    <a:gd name="connsiteX822" fmla="*/ 1211483 w 2139424"/>
                    <a:gd name="connsiteY822" fmla="*/ 331788 h 1638301"/>
                    <a:gd name="connsiteX823" fmla="*/ 1216916 w 2139424"/>
                    <a:gd name="connsiteY823" fmla="*/ 331788 h 1638301"/>
                    <a:gd name="connsiteX824" fmla="*/ 1235930 w 2139424"/>
                    <a:gd name="connsiteY824" fmla="*/ 345420 h 1638301"/>
                    <a:gd name="connsiteX825" fmla="*/ 1257662 w 2139424"/>
                    <a:gd name="connsiteY825" fmla="*/ 413579 h 1638301"/>
                    <a:gd name="connsiteX826" fmla="*/ 1246796 w 2139424"/>
                    <a:gd name="connsiteY826" fmla="*/ 435390 h 1638301"/>
                    <a:gd name="connsiteX827" fmla="*/ 1184319 w 2139424"/>
                    <a:gd name="connsiteY827" fmla="*/ 457201 h 1638301"/>
                    <a:gd name="connsiteX828" fmla="*/ 1178886 w 2139424"/>
                    <a:gd name="connsiteY828" fmla="*/ 457201 h 1638301"/>
                    <a:gd name="connsiteX829" fmla="*/ 1162588 w 2139424"/>
                    <a:gd name="connsiteY829" fmla="*/ 443569 h 1638301"/>
                    <a:gd name="connsiteX830" fmla="*/ 1140856 w 2139424"/>
                    <a:gd name="connsiteY830" fmla="*/ 375410 h 1638301"/>
                    <a:gd name="connsiteX831" fmla="*/ 1151722 w 2139424"/>
                    <a:gd name="connsiteY831" fmla="*/ 353599 h 1638301"/>
                    <a:gd name="connsiteX832" fmla="*/ 1211483 w 2139424"/>
                    <a:gd name="connsiteY832" fmla="*/ 331788 h 1638301"/>
                    <a:gd name="connsiteX833" fmla="*/ 1709269 w 2139424"/>
                    <a:gd name="connsiteY833" fmla="*/ 304800 h 1638301"/>
                    <a:gd name="connsiteX834" fmla="*/ 1728184 w 2139424"/>
                    <a:gd name="connsiteY834" fmla="*/ 318310 h 1638301"/>
                    <a:gd name="connsiteX835" fmla="*/ 1749801 w 2139424"/>
                    <a:gd name="connsiteY835" fmla="*/ 385864 h 1638301"/>
                    <a:gd name="connsiteX836" fmla="*/ 1738992 w 2139424"/>
                    <a:gd name="connsiteY836" fmla="*/ 410183 h 1638301"/>
                    <a:gd name="connsiteX837" fmla="*/ 1674141 w 2139424"/>
                    <a:gd name="connsiteY837" fmla="*/ 431800 h 1638301"/>
                    <a:gd name="connsiteX838" fmla="*/ 1666035 w 2139424"/>
                    <a:gd name="connsiteY838" fmla="*/ 431800 h 1638301"/>
                    <a:gd name="connsiteX839" fmla="*/ 1649822 w 2139424"/>
                    <a:gd name="connsiteY839" fmla="*/ 418289 h 1638301"/>
                    <a:gd name="connsiteX840" fmla="*/ 1628205 w 2139424"/>
                    <a:gd name="connsiteY840" fmla="*/ 350736 h 1638301"/>
                    <a:gd name="connsiteX841" fmla="*/ 1639014 w 2139424"/>
                    <a:gd name="connsiteY841" fmla="*/ 329119 h 1638301"/>
                    <a:gd name="connsiteX842" fmla="*/ 1703865 w 2139424"/>
                    <a:gd name="connsiteY842" fmla="*/ 307502 h 1638301"/>
                    <a:gd name="connsiteX843" fmla="*/ 1709269 w 2139424"/>
                    <a:gd name="connsiteY843" fmla="*/ 304800 h 1638301"/>
                    <a:gd name="connsiteX844" fmla="*/ 987090 w 2139424"/>
                    <a:gd name="connsiteY844" fmla="*/ 298450 h 1638301"/>
                    <a:gd name="connsiteX845" fmla="*/ 992567 w 2139424"/>
                    <a:gd name="connsiteY845" fmla="*/ 298450 h 1638301"/>
                    <a:gd name="connsiteX846" fmla="*/ 1006259 w 2139424"/>
                    <a:gd name="connsiteY846" fmla="*/ 309434 h 1638301"/>
                    <a:gd name="connsiteX847" fmla="*/ 1022690 w 2139424"/>
                    <a:gd name="connsiteY847" fmla="*/ 358861 h 1638301"/>
                    <a:gd name="connsiteX848" fmla="*/ 1014474 w 2139424"/>
                    <a:gd name="connsiteY848" fmla="*/ 378082 h 1638301"/>
                    <a:gd name="connsiteX849" fmla="*/ 954228 w 2139424"/>
                    <a:gd name="connsiteY849" fmla="*/ 397304 h 1638301"/>
                    <a:gd name="connsiteX850" fmla="*/ 948751 w 2139424"/>
                    <a:gd name="connsiteY850" fmla="*/ 400050 h 1638301"/>
                    <a:gd name="connsiteX851" fmla="*/ 935059 w 2139424"/>
                    <a:gd name="connsiteY851" fmla="*/ 389066 h 1638301"/>
                    <a:gd name="connsiteX852" fmla="*/ 918628 w 2139424"/>
                    <a:gd name="connsiteY852" fmla="*/ 336893 h 1638301"/>
                    <a:gd name="connsiteX853" fmla="*/ 926844 w 2139424"/>
                    <a:gd name="connsiteY853" fmla="*/ 317671 h 1638301"/>
                    <a:gd name="connsiteX854" fmla="*/ 987090 w 2139424"/>
                    <a:gd name="connsiteY854" fmla="*/ 298450 h 1638301"/>
                    <a:gd name="connsiteX855" fmla="*/ 1341870 w 2139424"/>
                    <a:gd name="connsiteY855" fmla="*/ 290513 h 1638301"/>
                    <a:gd name="connsiteX856" fmla="*/ 1358168 w 2139424"/>
                    <a:gd name="connsiteY856" fmla="*/ 304145 h 1638301"/>
                    <a:gd name="connsiteX857" fmla="*/ 1379900 w 2139424"/>
                    <a:gd name="connsiteY857" fmla="*/ 372304 h 1638301"/>
                    <a:gd name="connsiteX858" fmla="*/ 1369034 w 2139424"/>
                    <a:gd name="connsiteY858" fmla="*/ 396841 h 1638301"/>
                    <a:gd name="connsiteX859" fmla="*/ 1309273 w 2139424"/>
                    <a:gd name="connsiteY859" fmla="*/ 415926 h 1638301"/>
                    <a:gd name="connsiteX860" fmla="*/ 1303840 w 2139424"/>
                    <a:gd name="connsiteY860" fmla="*/ 415926 h 1638301"/>
                    <a:gd name="connsiteX861" fmla="*/ 1284826 w 2139424"/>
                    <a:gd name="connsiteY861" fmla="*/ 405020 h 1638301"/>
                    <a:gd name="connsiteX862" fmla="*/ 1263094 w 2139424"/>
                    <a:gd name="connsiteY862" fmla="*/ 334135 h 1638301"/>
                    <a:gd name="connsiteX863" fmla="*/ 1273960 w 2139424"/>
                    <a:gd name="connsiteY863" fmla="*/ 312324 h 1638301"/>
                    <a:gd name="connsiteX864" fmla="*/ 1336437 w 2139424"/>
                    <a:gd name="connsiteY864" fmla="*/ 293239 h 1638301"/>
                    <a:gd name="connsiteX865" fmla="*/ 1341870 w 2139424"/>
                    <a:gd name="connsiteY865" fmla="*/ 290513 h 1638301"/>
                    <a:gd name="connsiteX866" fmla="*/ 1103056 w 2139424"/>
                    <a:gd name="connsiteY866" fmla="*/ 260350 h 1638301"/>
                    <a:gd name="connsiteX867" fmla="*/ 1119249 w 2139424"/>
                    <a:gd name="connsiteY867" fmla="*/ 271334 h 1638301"/>
                    <a:gd name="connsiteX868" fmla="*/ 1135441 w 2139424"/>
                    <a:gd name="connsiteY868" fmla="*/ 323507 h 1638301"/>
                    <a:gd name="connsiteX869" fmla="*/ 1124646 w 2139424"/>
                    <a:gd name="connsiteY869" fmla="*/ 342728 h 1638301"/>
                    <a:gd name="connsiteX870" fmla="*/ 1067973 w 2139424"/>
                    <a:gd name="connsiteY870" fmla="*/ 361950 h 1638301"/>
                    <a:gd name="connsiteX871" fmla="*/ 1062575 w 2139424"/>
                    <a:gd name="connsiteY871" fmla="*/ 361950 h 1638301"/>
                    <a:gd name="connsiteX872" fmla="*/ 1049081 w 2139424"/>
                    <a:gd name="connsiteY872" fmla="*/ 350966 h 1638301"/>
                    <a:gd name="connsiteX873" fmla="*/ 1032889 w 2139424"/>
                    <a:gd name="connsiteY873" fmla="*/ 301539 h 1638301"/>
                    <a:gd name="connsiteX874" fmla="*/ 1040985 w 2139424"/>
                    <a:gd name="connsiteY874" fmla="*/ 282317 h 1638301"/>
                    <a:gd name="connsiteX875" fmla="*/ 1100357 w 2139424"/>
                    <a:gd name="connsiteY875" fmla="*/ 263096 h 1638301"/>
                    <a:gd name="connsiteX876" fmla="*/ 1103056 w 2139424"/>
                    <a:gd name="connsiteY876" fmla="*/ 260350 h 1638301"/>
                    <a:gd name="connsiteX877" fmla="*/ 1852953 w 2139424"/>
                    <a:gd name="connsiteY877" fmla="*/ 258763 h 1638301"/>
                    <a:gd name="connsiteX878" fmla="*/ 1858373 w 2139424"/>
                    <a:gd name="connsiteY878" fmla="*/ 258763 h 1638301"/>
                    <a:gd name="connsiteX879" fmla="*/ 1877341 w 2139424"/>
                    <a:gd name="connsiteY879" fmla="*/ 269648 h 1638301"/>
                    <a:gd name="connsiteX880" fmla="*/ 1899018 w 2139424"/>
                    <a:gd name="connsiteY880" fmla="*/ 337684 h 1638301"/>
                    <a:gd name="connsiteX881" fmla="*/ 1885470 w 2139424"/>
                    <a:gd name="connsiteY881" fmla="*/ 362177 h 1638301"/>
                    <a:gd name="connsiteX882" fmla="*/ 1793340 w 2139424"/>
                    <a:gd name="connsiteY882" fmla="*/ 392113 h 1638301"/>
                    <a:gd name="connsiteX883" fmla="*/ 1787920 w 2139424"/>
                    <a:gd name="connsiteY883" fmla="*/ 392113 h 1638301"/>
                    <a:gd name="connsiteX884" fmla="*/ 1768952 w 2139424"/>
                    <a:gd name="connsiteY884" fmla="*/ 378506 h 1638301"/>
                    <a:gd name="connsiteX885" fmla="*/ 1747275 w 2139424"/>
                    <a:gd name="connsiteY885" fmla="*/ 313191 h 1638301"/>
                    <a:gd name="connsiteX886" fmla="*/ 1760823 w 2139424"/>
                    <a:gd name="connsiteY886" fmla="*/ 288698 h 1638301"/>
                    <a:gd name="connsiteX887" fmla="*/ 1852953 w 2139424"/>
                    <a:gd name="connsiteY887" fmla="*/ 258763 h 1638301"/>
                    <a:gd name="connsiteX888" fmla="*/ 1458674 w 2139424"/>
                    <a:gd name="connsiteY888" fmla="*/ 252413 h 1638301"/>
                    <a:gd name="connsiteX889" fmla="*/ 1464107 w 2139424"/>
                    <a:gd name="connsiteY889" fmla="*/ 252413 h 1638301"/>
                    <a:gd name="connsiteX890" fmla="*/ 1480405 w 2139424"/>
                    <a:gd name="connsiteY890" fmla="*/ 263318 h 1638301"/>
                    <a:gd name="connsiteX891" fmla="*/ 1502137 w 2139424"/>
                    <a:gd name="connsiteY891" fmla="*/ 334204 h 1638301"/>
                    <a:gd name="connsiteX892" fmla="*/ 1491271 w 2139424"/>
                    <a:gd name="connsiteY892" fmla="*/ 356015 h 1638301"/>
                    <a:gd name="connsiteX893" fmla="*/ 1431510 w 2139424"/>
                    <a:gd name="connsiteY893" fmla="*/ 375099 h 1638301"/>
                    <a:gd name="connsiteX894" fmla="*/ 1426077 w 2139424"/>
                    <a:gd name="connsiteY894" fmla="*/ 377826 h 1638301"/>
                    <a:gd name="connsiteX895" fmla="*/ 1407063 w 2139424"/>
                    <a:gd name="connsiteY895" fmla="*/ 364194 h 1638301"/>
                    <a:gd name="connsiteX896" fmla="*/ 1385331 w 2139424"/>
                    <a:gd name="connsiteY896" fmla="*/ 296035 h 1638301"/>
                    <a:gd name="connsiteX897" fmla="*/ 1396197 w 2139424"/>
                    <a:gd name="connsiteY897" fmla="*/ 271497 h 1638301"/>
                    <a:gd name="connsiteX898" fmla="*/ 1458674 w 2139424"/>
                    <a:gd name="connsiteY898" fmla="*/ 252413 h 1638301"/>
                    <a:gd name="connsiteX899" fmla="*/ 1212515 w 2139424"/>
                    <a:gd name="connsiteY899" fmla="*/ 225425 h 1638301"/>
                    <a:gd name="connsiteX900" fmla="*/ 1217992 w 2139424"/>
                    <a:gd name="connsiteY900" fmla="*/ 225425 h 1638301"/>
                    <a:gd name="connsiteX901" fmla="*/ 1231684 w 2139424"/>
                    <a:gd name="connsiteY901" fmla="*/ 236361 h 1638301"/>
                    <a:gd name="connsiteX902" fmla="*/ 1248115 w 2139424"/>
                    <a:gd name="connsiteY902" fmla="*/ 285573 h 1638301"/>
                    <a:gd name="connsiteX903" fmla="*/ 1239899 w 2139424"/>
                    <a:gd name="connsiteY903" fmla="*/ 304712 h 1638301"/>
                    <a:gd name="connsiteX904" fmla="*/ 1179653 w 2139424"/>
                    <a:gd name="connsiteY904" fmla="*/ 323850 h 1638301"/>
                    <a:gd name="connsiteX905" fmla="*/ 1174176 w 2139424"/>
                    <a:gd name="connsiteY905" fmla="*/ 323850 h 1638301"/>
                    <a:gd name="connsiteX906" fmla="*/ 1160484 w 2139424"/>
                    <a:gd name="connsiteY906" fmla="*/ 315648 h 1638301"/>
                    <a:gd name="connsiteX907" fmla="*/ 1144053 w 2139424"/>
                    <a:gd name="connsiteY907" fmla="*/ 263701 h 1638301"/>
                    <a:gd name="connsiteX908" fmla="*/ 1155007 w 2139424"/>
                    <a:gd name="connsiteY908" fmla="*/ 244563 h 1638301"/>
                    <a:gd name="connsiteX909" fmla="*/ 1212515 w 2139424"/>
                    <a:gd name="connsiteY909" fmla="*/ 225425 h 1638301"/>
                    <a:gd name="connsiteX910" fmla="*/ 1976030 w 2139424"/>
                    <a:gd name="connsiteY910" fmla="*/ 217488 h 1638301"/>
                    <a:gd name="connsiteX911" fmla="*/ 1981482 w 2139424"/>
                    <a:gd name="connsiteY911" fmla="*/ 217488 h 1638301"/>
                    <a:gd name="connsiteX912" fmla="*/ 1997841 w 2139424"/>
                    <a:gd name="connsiteY912" fmla="*/ 231120 h 1638301"/>
                    <a:gd name="connsiteX913" fmla="*/ 2019652 w 2139424"/>
                    <a:gd name="connsiteY913" fmla="*/ 299279 h 1638301"/>
                    <a:gd name="connsiteX914" fmla="*/ 2008746 w 2139424"/>
                    <a:gd name="connsiteY914" fmla="*/ 321090 h 1638301"/>
                    <a:gd name="connsiteX915" fmla="*/ 1946040 w 2139424"/>
                    <a:gd name="connsiteY915" fmla="*/ 342901 h 1638301"/>
                    <a:gd name="connsiteX916" fmla="*/ 1940587 w 2139424"/>
                    <a:gd name="connsiteY916" fmla="*/ 342901 h 1638301"/>
                    <a:gd name="connsiteX917" fmla="*/ 1924229 w 2139424"/>
                    <a:gd name="connsiteY917" fmla="*/ 329269 h 1638301"/>
                    <a:gd name="connsiteX918" fmla="*/ 1902418 w 2139424"/>
                    <a:gd name="connsiteY918" fmla="*/ 261110 h 1638301"/>
                    <a:gd name="connsiteX919" fmla="*/ 1913323 w 2139424"/>
                    <a:gd name="connsiteY919" fmla="*/ 239299 h 1638301"/>
                    <a:gd name="connsiteX920" fmla="*/ 1976030 w 2139424"/>
                    <a:gd name="connsiteY920" fmla="*/ 217488 h 1638301"/>
                    <a:gd name="connsiteX921" fmla="*/ 1581191 w 2139424"/>
                    <a:gd name="connsiteY921" fmla="*/ 212725 h 1638301"/>
                    <a:gd name="connsiteX922" fmla="*/ 1586644 w 2139424"/>
                    <a:gd name="connsiteY922" fmla="*/ 212725 h 1638301"/>
                    <a:gd name="connsiteX923" fmla="*/ 1603002 w 2139424"/>
                    <a:gd name="connsiteY923" fmla="*/ 223492 h 1638301"/>
                    <a:gd name="connsiteX924" fmla="*/ 1624813 w 2139424"/>
                    <a:gd name="connsiteY924" fmla="*/ 293480 h 1638301"/>
                    <a:gd name="connsiteX925" fmla="*/ 1613908 w 2139424"/>
                    <a:gd name="connsiteY925" fmla="*/ 315015 h 1638301"/>
                    <a:gd name="connsiteX926" fmla="*/ 1553928 w 2139424"/>
                    <a:gd name="connsiteY926" fmla="*/ 333858 h 1638301"/>
                    <a:gd name="connsiteX927" fmla="*/ 1548475 w 2139424"/>
                    <a:gd name="connsiteY927" fmla="*/ 336550 h 1638301"/>
                    <a:gd name="connsiteX928" fmla="*/ 1532117 w 2139424"/>
                    <a:gd name="connsiteY928" fmla="*/ 323091 h 1638301"/>
                    <a:gd name="connsiteX929" fmla="*/ 1507579 w 2139424"/>
                    <a:gd name="connsiteY929" fmla="*/ 255794 h 1638301"/>
                    <a:gd name="connsiteX930" fmla="*/ 1521211 w 2139424"/>
                    <a:gd name="connsiteY930" fmla="*/ 234260 h 1638301"/>
                    <a:gd name="connsiteX931" fmla="*/ 1581191 w 2139424"/>
                    <a:gd name="connsiteY931" fmla="*/ 212725 h 1638301"/>
                    <a:gd name="connsiteX932" fmla="*/ 1325783 w 2139424"/>
                    <a:gd name="connsiteY932" fmla="*/ 187325 h 1638301"/>
                    <a:gd name="connsiteX933" fmla="*/ 1331180 w 2139424"/>
                    <a:gd name="connsiteY933" fmla="*/ 187325 h 1638301"/>
                    <a:gd name="connsiteX934" fmla="*/ 1344674 w 2139424"/>
                    <a:gd name="connsiteY934" fmla="*/ 198309 h 1638301"/>
                    <a:gd name="connsiteX935" fmla="*/ 1360866 w 2139424"/>
                    <a:gd name="connsiteY935" fmla="*/ 250482 h 1638301"/>
                    <a:gd name="connsiteX936" fmla="*/ 1352770 w 2139424"/>
                    <a:gd name="connsiteY936" fmla="*/ 266957 h 1638301"/>
                    <a:gd name="connsiteX937" fmla="*/ 1293397 w 2139424"/>
                    <a:gd name="connsiteY937" fmla="*/ 288925 h 1638301"/>
                    <a:gd name="connsiteX938" fmla="*/ 1288000 w 2139424"/>
                    <a:gd name="connsiteY938" fmla="*/ 288925 h 1638301"/>
                    <a:gd name="connsiteX939" fmla="*/ 1274506 w 2139424"/>
                    <a:gd name="connsiteY939" fmla="*/ 277941 h 1638301"/>
                    <a:gd name="connsiteX940" fmla="*/ 1258314 w 2139424"/>
                    <a:gd name="connsiteY940" fmla="*/ 225768 h 1638301"/>
                    <a:gd name="connsiteX941" fmla="*/ 1266410 w 2139424"/>
                    <a:gd name="connsiteY941" fmla="*/ 209292 h 1638301"/>
                    <a:gd name="connsiteX942" fmla="*/ 1325783 w 2139424"/>
                    <a:gd name="connsiteY942" fmla="*/ 187325 h 1638301"/>
                    <a:gd name="connsiteX943" fmla="*/ 1440083 w 2139424"/>
                    <a:gd name="connsiteY943" fmla="*/ 152400 h 1638301"/>
                    <a:gd name="connsiteX944" fmla="*/ 1442781 w 2139424"/>
                    <a:gd name="connsiteY944" fmla="*/ 152400 h 1638301"/>
                    <a:gd name="connsiteX945" fmla="*/ 1458974 w 2139424"/>
                    <a:gd name="connsiteY945" fmla="*/ 160602 h 1638301"/>
                    <a:gd name="connsiteX946" fmla="*/ 1475166 w 2139424"/>
                    <a:gd name="connsiteY946" fmla="*/ 212548 h 1638301"/>
                    <a:gd name="connsiteX947" fmla="*/ 1464371 w 2139424"/>
                    <a:gd name="connsiteY947" fmla="*/ 231687 h 1638301"/>
                    <a:gd name="connsiteX948" fmla="*/ 1404999 w 2139424"/>
                    <a:gd name="connsiteY948" fmla="*/ 250825 h 1638301"/>
                    <a:gd name="connsiteX949" fmla="*/ 1402300 w 2139424"/>
                    <a:gd name="connsiteY949" fmla="*/ 250825 h 1638301"/>
                    <a:gd name="connsiteX950" fmla="*/ 1388806 w 2139424"/>
                    <a:gd name="connsiteY950" fmla="*/ 239889 h 1638301"/>
                    <a:gd name="connsiteX951" fmla="*/ 1369915 w 2139424"/>
                    <a:gd name="connsiteY951" fmla="*/ 190676 h 1638301"/>
                    <a:gd name="connsiteX952" fmla="*/ 1380710 w 2139424"/>
                    <a:gd name="connsiteY952" fmla="*/ 171538 h 1638301"/>
                    <a:gd name="connsiteX953" fmla="*/ 1440083 w 2139424"/>
                    <a:gd name="connsiteY953" fmla="*/ 152400 h 1638301"/>
                    <a:gd name="connsiteX954" fmla="*/ 1811970 w 2139424"/>
                    <a:gd name="connsiteY954" fmla="*/ 136525 h 1638301"/>
                    <a:gd name="connsiteX955" fmla="*/ 1820127 w 2139424"/>
                    <a:gd name="connsiteY955" fmla="*/ 136525 h 1638301"/>
                    <a:gd name="connsiteX956" fmla="*/ 1836440 w 2139424"/>
                    <a:gd name="connsiteY956" fmla="*/ 150113 h 1638301"/>
                    <a:gd name="connsiteX957" fmla="*/ 1858190 w 2139424"/>
                    <a:gd name="connsiteY957" fmla="*/ 215335 h 1638301"/>
                    <a:gd name="connsiteX958" fmla="*/ 1847315 w 2139424"/>
                    <a:gd name="connsiteY958" fmla="*/ 239793 h 1638301"/>
                    <a:gd name="connsiteX959" fmla="*/ 1676029 w 2139424"/>
                    <a:gd name="connsiteY959" fmla="*/ 296863 h 1638301"/>
                    <a:gd name="connsiteX960" fmla="*/ 1670591 w 2139424"/>
                    <a:gd name="connsiteY960" fmla="*/ 296863 h 1638301"/>
                    <a:gd name="connsiteX961" fmla="*/ 1651559 w 2139424"/>
                    <a:gd name="connsiteY961" fmla="*/ 283275 h 1638301"/>
                    <a:gd name="connsiteX962" fmla="*/ 1629809 w 2139424"/>
                    <a:gd name="connsiteY962" fmla="*/ 218053 h 1638301"/>
                    <a:gd name="connsiteX963" fmla="*/ 1640684 w 2139424"/>
                    <a:gd name="connsiteY963" fmla="*/ 193594 h 1638301"/>
                    <a:gd name="connsiteX964" fmla="*/ 1811970 w 2139424"/>
                    <a:gd name="connsiteY964" fmla="*/ 136525 h 1638301"/>
                    <a:gd name="connsiteX965" fmla="*/ 1551207 w 2139424"/>
                    <a:gd name="connsiteY965" fmla="*/ 114300 h 1638301"/>
                    <a:gd name="connsiteX966" fmla="*/ 1556605 w 2139424"/>
                    <a:gd name="connsiteY966" fmla="*/ 114300 h 1638301"/>
                    <a:gd name="connsiteX967" fmla="*/ 1570099 w 2139424"/>
                    <a:gd name="connsiteY967" fmla="*/ 125112 h 1638301"/>
                    <a:gd name="connsiteX968" fmla="*/ 1586291 w 2139424"/>
                    <a:gd name="connsiteY968" fmla="*/ 173767 h 1638301"/>
                    <a:gd name="connsiteX969" fmla="*/ 1578195 w 2139424"/>
                    <a:gd name="connsiteY969" fmla="*/ 192688 h 1638301"/>
                    <a:gd name="connsiteX970" fmla="*/ 1518823 w 2139424"/>
                    <a:gd name="connsiteY970" fmla="*/ 211610 h 1638301"/>
                    <a:gd name="connsiteX971" fmla="*/ 1513425 w 2139424"/>
                    <a:gd name="connsiteY971" fmla="*/ 214313 h 1638301"/>
                    <a:gd name="connsiteX972" fmla="*/ 1499931 w 2139424"/>
                    <a:gd name="connsiteY972" fmla="*/ 203501 h 1638301"/>
                    <a:gd name="connsiteX973" fmla="*/ 1483739 w 2139424"/>
                    <a:gd name="connsiteY973" fmla="*/ 152143 h 1638301"/>
                    <a:gd name="connsiteX974" fmla="*/ 1494534 w 2139424"/>
                    <a:gd name="connsiteY974" fmla="*/ 133221 h 1638301"/>
                    <a:gd name="connsiteX975" fmla="*/ 1551207 w 2139424"/>
                    <a:gd name="connsiteY975" fmla="*/ 114300 h 1638301"/>
                    <a:gd name="connsiteX976" fmla="*/ 1940656 w 2139424"/>
                    <a:gd name="connsiteY976" fmla="*/ 95250 h 1638301"/>
                    <a:gd name="connsiteX977" fmla="*/ 1959741 w 2139424"/>
                    <a:gd name="connsiteY977" fmla="*/ 108882 h 1638301"/>
                    <a:gd name="connsiteX978" fmla="*/ 1981552 w 2139424"/>
                    <a:gd name="connsiteY978" fmla="*/ 177041 h 1638301"/>
                    <a:gd name="connsiteX979" fmla="*/ 1970646 w 2139424"/>
                    <a:gd name="connsiteY979" fmla="*/ 201578 h 1638301"/>
                    <a:gd name="connsiteX980" fmla="*/ 1907940 w 2139424"/>
                    <a:gd name="connsiteY980" fmla="*/ 220663 h 1638301"/>
                    <a:gd name="connsiteX981" fmla="*/ 1902487 w 2139424"/>
                    <a:gd name="connsiteY981" fmla="*/ 220663 h 1638301"/>
                    <a:gd name="connsiteX982" fmla="*/ 1883402 w 2139424"/>
                    <a:gd name="connsiteY982" fmla="*/ 209757 h 1638301"/>
                    <a:gd name="connsiteX983" fmla="*/ 1861591 w 2139424"/>
                    <a:gd name="connsiteY983" fmla="*/ 141598 h 1638301"/>
                    <a:gd name="connsiteX984" fmla="*/ 1872497 w 2139424"/>
                    <a:gd name="connsiteY984" fmla="*/ 117061 h 1638301"/>
                    <a:gd name="connsiteX985" fmla="*/ 1935203 w 2139424"/>
                    <a:gd name="connsiteY985" fmla="*/ 97976 h 1638301"/>
                    <a:gd name="connsiteX986" fmla="*/ 1940656 w 2139424"/>
                    <a:gd name="connsiteY986" fmla="*/ 95250 h 1638301"/>
                    <a:gd name="connsiteX987" fmla="*/ 1670905 w 2139424"/>
                    <a:gd name="connsiteY987" fmla="*/ 76200 h 1638301"/>
                    <a:gd name="connsiteX988" fmla="*/ 1684399 w 2139424"/>
                    <a:gd name="connsiteY988" fmla="*/ 87012 h 1638301"/>
                    <a:gd name="connsiteX989" fmla="*/ 1700591 w 2139424"/>
                    <a:gd name="connsiteY989" fmla="*/ 138370 h 1638301"/>
                    <a:gd name="connsiteX990" fmla="*/ 1689796 w 2139424"/>
                    <a:gd name="connsiteY990" fmla="*/ 157291 h 1638301"/>
                    <a:gd name="connsiteX991" fmla="*/ 1633123 w 2139424"/>
                    <a:gd name="connsiteY991" fmla="*/ 176213 h 1638301"/>
                    <a:gd name="connsiteX992" fmla="*/ 1627725 w 2139424"/>
                    <a:gd name="connsiteY992" fmla="*/ 176213 h 1638301"/>
                    <a:gd name="connsiteX993" fmla="*/ 1614231 w 2139424"/>
                    <a:gd name="connsiteY993" fmla="*/ 165401 h 1638301"/>
                    <a:gd name="connsiteX994" fmla="*/ 1598039 w 2139424"/>
                    <a:gd name="connsiteY994" fmla="*/ 116746 h 1638301"/>
                    <a:gd name="connsiteX995" fmla="*/ 1606135 w 2139424"/>
                    <a:gd name="connsiteY995" fmla="*/ 97824 h 1638301"/>
                    <a:gd name="connsiteX996" fmla="*/ 1665507 w 2139424"/>
                    <a:gd name="connsiteY996" fmla="*/ 78903 h 1638301"/>
                    <a:gd name="connsiteX997" fmla="*/ 1670905 w 2139424"/>
                    <a:gd name="connsiteY997" fmla="*/ 76200 h 1638301"/>
                    <a:gd name="connsiteX998" fmla="*/ 1785692 w 2139424"/>
                    <a:gd name="connsiteY998" fmla="*/ 38100 h 1638301"/>
                    <a:gd name="connsiteX999" fmla="*/ 1791156 w 2139424"/>
                    <a:gd name="connsiteY999" fmla="*/ 38100 h 1638301"/>
                    <a:gd name="connsiteX1000" fmla="*/ 1804816 w 2139424"/>
                    <a:gd name="connsiteY1000" fmla="*/ 48962 h 1638301"/>
                    <a:gd name="connsiteX1001" fmla="*/ 1821208 w 2139424"/>
                    <a:gd name="connsiteY1001" fmla="*/ 97840 h 1638301"/>
                    <a:gd name="connsiteX1002" fmla="*/ 1813012 w 2139424"/>
                    <a:gd name="connsiteY1002" fmla="*/ 116848 h 1638301"/>
                    <a:gd name="connsiteX1003" fmla="*/ 1744713 w 2139424"/>
                    <a:gd name="connsiteY1003" fmla="*/ 138572 h 1638301"/>
                    <a:gd name="connsiteX1004" fmla="*/ 1739249 w 2139424"/>
                    <a:gd name="connsiteY1004" fmla="*/ 141288 h 1638301"/>
                    <a:gd name="connsiteX1005" fmla="*/ 1725589 w 2139424"/>
                    <a:gd name="connsiteY1005" fmla="*/ 130426 h 1638301"/>
                    <a:gd name="connsiteX1006" fmla="*/ 1709197 w 2139424"/>
                    <a:gd name="connsiteY1006" fmla="*/ 78832 h 1638301"/>
                    <a:gd name="connsiteX1007" fmla="*/ 1717393 w 2139424"/>
                    <a:gd name="connsiteY1007" fmla="*/ 59824 h 1638301"/>
                    <a:gd name="connsiteX1008" fmla="*/ 1785692 w 2139424"/>
                    <a:gd name="connsiteY1008" fmla="*/ 38100 h 1638301"/>
                    <a:gd name="connsiteX1009" fmla="*/ 1907789 w 2139424"/>
                    <a:gd name="connsiteY1009" fmla="*/ 0 h 1638301"/>
                    <a:gd name="connsiteX1010" fmla="*/ 1910531 w 2139424"/>
                    <a:gd name="connsiteY1010" fmla="*/ 0 h 1638301"/>
                    <a:gd name="connsiteX1011" fmla="*/ 1926984 w 2139424"/>
                    <a:gd name="connsiteY1011" fmla="*/ 8109 h 1638301"/>
                    <a:gd name="connsiteX1012" fmla="*/ 1943436 w 2139424"/>
                    <a:gd name="connsiteY1012" fmla="*/ 59467 h 1638301"/>
                    <a:gd name="connsiteX1013" fmla="*/ 1932468 w 2139424"/>
                    <a:gd name="connsiteY1013" fmla="*/ 78388 h 1638301"/>
                    <a:gd name="connsiteX1014" fmla="*/ 1863917 w 2139424"/>
                    <a:gd name="connsiteY1014" fmla="*/ 100013 h 1638301"/>
                    <a:gd name="connsiteX1015" fmla="*/ 1858433 w 2139424"/>
                    <a:gd name="connsiteY1015" fmla="*/ 100013 h 1638301"/>
                    <a:gd name="connsiteX1016" fmla="*/ 1844722 w 2139424"/>
                    <a:gd name="connsiteY1016" fmla="*/ 91904 h 1638301"/>
                    <a:gd name="connsiteX1017" fmla="*/ 1828270 w 2139424"/>
                    <a:gd name="connsiteY1017" fmla="*/ 40546 h 1638301"/>
                    <a:gd name="connsiteX1018" fmla="*/ 1839238 w 2139424"/>
                    <a:gd name="connsiteY1018" fmla="*/ 21624 h 1638301"/>
                    <a:gd name="connsiteX1019" fmla="*/ 1907789 w 2139424"/>
                    <a:gd name="connsiteY1019" fmla="*/ 0 h 1638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  <a:cxn ang="0">
                      <a:pos x="connsiteX1002" y="connsiteY1002"/>
                    </a:cxn>
                    <a:cxn ang="0">
                      <a:pos x="connsiteX1003" y="connsiteY1003"/>
                    </a:cxn>
                    <a:cxn ang="0">
                      <a:pos x="connsiteX1004" y="connsiteY1004"/>
                    </a:cxn>
                    <a:cxn ang="0">
                      <a:pos x="connsiteX1005" y="connsiteY1005"/>
                    </a:cxn>
                    <a:cxn ang="0">
                      <a:pos x="connsiteX1006" y="connsiteY1006"/>
                    </a:cxn>
                    <a:cxn ang="0">
                      <a:pos x="connsiteX1007" y="connsiteY1007"/>
                    </a:cxn>
                    <a:cxn ang="0">
                      <a:pos x="connsiteX1008" y="connsiteY1008"/>
                    </a:cxn>
                    <a:cxn ang="0">
                      <a:pos x="connsiteX1009" y="connsiteY1009"/>
                    </a:cxn>
                    <a:cxn ang="0">
                      <a:pos x="connsiteX1010" y="connsiteY1010"/>
                    </a:cxn>
                    <a:cxn ang="0">
                      <a:pos x="connsiteX1011" y="connsiteY1011"/>
                    </a:cxn>
                    <a:cxn ang="0">
                      <a:pos x="connsiteX1012" y="connsiteY1012"/>
                    </a:cxn>
                    <a:cxn ang="0">
                      <a:pos x="connsiteX1013" y="connsiteY1013"/>
                    </a:cxn>
                    <a:cxn ang="0">
                      <a:pos x="connsiteX1014" y="connsiteY1014"/>
                    </a:cxn>
                    <a:cxn ang="0">
                      <a:pos x="connsiteX1015" y="connsiteY1015"/>
                    </a:cxn>
                    <a:cxn ang="0">
                      <a:pos x="connsiteX1016" y="connsiteY1016"/>
                    </a:cxn>
                    <a:cxn ang="0">
                      <a:pos x="connsiteX1017" y="connsiteY1017"/>
                    </a:cxn>
                    <a:cxn ang="0">
                      <a:pos x="connsiteX1018" y="connsiteY1018"/>
                    </a:cxn>
                    <a:cxn ang="0">
                      <a:pos x="connsiteX1019" y="connsiteY1019"/>
                    </a:cxn>
                  </a:cxnLst>
                  <a:rect l="l" t="t" r="r" b="b"/>
                  <a:pathLst>
                    <a:path w="2139424" h="1638301">
                      <a:moveTo>
                        <a:pt x="1304584" y="1458913"/>
                      </a:moveTo>
                      <a:cubicBezTo>
                        <a:pt x="1307307" y="1458913"/>
                        <a:pt x="1310031" y="1458913"/>
                        <a:pt x="1310031" y="1461631"/>
                      </a:cubicBezTo>
                      <a:cubicBezTo>
                        <a:pt x="1331816" y="1526863"/>
                        <a:pt x="1331816" y="1526863"/>
                        <a:pt x="1331816" y="1526863"/>
                      </a:cubicBezTo>
                      <a:cubicBezTo>
                        <a:pt x="1331816" y="1529581"/>
                        <a:pt x="1331816" y="1532299"/>
                        <a:pt x="1329093" y="1532299"/>
                      </a:cubicBezTo>
                      <a:cubicBezTo>
                        <a:pt x="1005035" y="1638301"/>
                        <a:pt x="1005035" y="1638301"/>
                        <a:pt x="1005035" y="1638301"/>
                      </a:cubicBezTo>
                      <a:cubicBezTo>
                        <a:pt x="1002312" y="1638301"/>
                        <a:pt x="999588" y="1635583"/>
                        <a:pt x="999588" y="1635583"/>
                      </a:cubicBezTo>
                      <a:cubicBezTo>
                        <a:pt x="977803" y="1570351"/>
                        <a:pt x="977803" y="1570351"/>
                        <a:pt x="977803" y="1570351"/>
                      </a:cubicBezTo>
                      <a:cubicBezTo>
                        <a:pt x="977803" y="1567633"/>
                        <a:pt x="977803" y="1564915"/>
                        <a:pt x="980526" y="1564915"/>
                      </a:cubicBezTo>
                      <a:cubicBezTo>
                        <a:pt x="1304584" y="1458913"/>
                        <a:pt x="1304584" y="1458913"/>
                        <a:pt x="1304584" y="1458913"/>
                      </a:cubicBezTo>
                      <a:close/>
                      <a:moveTo>
                        <a:pt x="1663016" y="1344709"/>
                      </a:moveTo>
                      <a:cubicBezTo>
                        <a:pt x="1663694" y="1345046"/>
                        <a:pt x="1664371" y="1345719"/>
                        <a:pt x="1665727" y="1345719"/>
                      </a:cubicBezTo>
                      <a:cubicBezTo>
                        <a:pt x="1684704" y="1410374"/>
                        <a:pt x="1684704" y="1410374"/>
                        <a:pt x="1684704" y="1410374"/>
                      </a:cubicBezTo>
                      <a:cubicBezTo>
                        <a:pt x="1687415" y="1413068"/>
                        <a:pt x="1684704" y="1415762"/>
                        <a:pt x="1684704" y="1415762"/>
                      </a:cubicBezTo>
                      <a:cubicBezTo>
                        <a:pt x="1362100" y="1520825"/>
                        <a:pt x="1362100" y="1520825"/>
                        <a:pt x="1362100" y="1520825"/>
                      </a:cubicBezTo>
                      <a:cubicBezTo>
                        <a:pt x="1359389" y="1520825"/>
                        <a:pt x="1356678" y="1520825"/>
                        <a:pt x="1356678" y="1518131"/>
                      </a:cubicBezTo>
                      <a:cubicBezTo>
                        <a:pt x="1334990" y="1453477"/>
                        <a:pt x="1334990" y="1453477"/>
                        <a:pt x="1334990" y="1453477"/>
                      </a:cubicBezTo>
                      <a:cubicBezTo>
                        <a:pt x="1334990" y="1450783"/>
                        <a:pt x="1334990" y="1450783"/>
                        <a:pt x="1337701" y="1448089"/>
                      </a:cubicBezTo>
                      <a:cubicBezTo>
                        <a:pt x="1660305" y="1345719"/>
                        <a:pt x="1660305" y="1345719"/>
                        <a:pt x="1660305" y="1345719"/>
                      </a:cubicBezTo>
                      <a:cubicBezTo>
                        <a:pt x="1661660" y="1344372"/>
                        <a:pt x="1662338" y="1344372"/>
                        <a:pt x="1663016" y="1344709"/>
                      </a:cubicBezTo>
                      <a:close/>
                      <a:moveTo>
                        <a:pt x="294175" y="1168400"/>
                      </a:moveTo>
                      <a:cubicBezTo>
                        <a:pt x="294175" y="1168400"/>
                        <a:pt x="296877" y="1168400"/>
                        <a:pt x="299578" y="1168400"/>
                      </a:cubicBezTo>
                      <a:cubicBezTo>
                        <a:pt x="307683" y="1168400"/>
                        <a:pt x="315788" y="1171121"/>
                        <a:pt x="318489" y="1179285"/>
                      </a:cubicBezTo>
                      <a:cubicBezTo>
                        <a:pt x="318489" y="1179285"/>
                        <a:pt x="318489" y="1179285"/>
                        <a:pt x="340101" y="1247321"/>
                      </a:cubicBezTo>
                      <a:cubicBezTo>
                        <a:pt x="342803" y="1258207"/>
                        <a:pt x="337400" y="1269093"/>
                        <a:pt x="326594" y="1271814"/>
                      </a:cubicBezTo>
                      <a:cubicBezTo>
                        <a:pt x="326594" y="1271814"/>
                        <a:pt x="326594" y="1271814"/>
                        <a:pt x="237443" y="1301750"/>
                      </a:cubicBezTo>
                      <a:cubicBezTo>
                        <a:pt x="234741" y="1301750"/>
                        <a:pt x="232040" y="1301750"/>
                        <a:pt x="232040" y="1301750"/>
                      </a:cubicBezTo>
                      <a:cubicBezTo>
                        <a:pt x="223935" y="1301750"/>
                        <a:pt x="215830" y="1296307"/>
                        <a:pt x="213129" y="1288143"/>
                      </a:cubicBezTo>
                      <a:cubicBezTo>
                        <a:pt x="213129" y="1288143"/>
                        <a:pt x="213129" y="1288143"/>
                        <a:pt x="191516" y="1222828"/>
                      </a:cubicBezTo>
                      <a:cubicBezTo>
                        <a:pt x="188815" y="1211943"/>
                        <a:pt x="194218" y="1201057"/>
                        <a:pt x="202323" y="1198335"/>
                      </a:cubicBezTo>
                      <a:cubicBezTo>
                        <a:pt x="202323" y="1198335"/>
                        <a:pt x="202323" y="1198335"/>
                        <a:pt x="294175" y="1168400"/>
                      </a:cubicBezTo>
                      <a:close/>
                      <a:moveTo>
                        <a:pt x="426411" y="1125538"/>
                      </a:moveTo>
                      <a:cubicBezTo>
                        <a:pt x="434547" y="1125538"/>
                        <a:pt x="439971" y="1130942"/>
                        <a:pt x="442683" y="1139048"/>
                      </a:cubicBezTo>
                      <a:cubicBezTo>
                        <a:pt x="442683" y="1139048"/>
                        <a:pt x="442683" y="1139048"/>
                        <a:pt x="464379" y="1206602"/>
                      </a:cubicBezTo>
                      <a:cubicBezTo>
                        <a:pt x="469803" y="1214708"/>
                        <a:pt x="464379" y="1225516"/>
                        <a:pt x="453531" y="1230921"/>
                      </a:cubicBezTo>
                      <a:cubicBezTo>
                        <a:pt x="453531" y="1230921"/>
                        <a:pt x="453531" y="1230921"/>
                        <a:pt x="388444" y="1249836"/>
                      </a:cubicBezTo>
                      <a:cubicBezTo>
                        <a:pt x="385732" y="1252538"/>
                        <a:pt x="383020" y="1252538"/>
                        <a:pt x="383020" y="1252538"/>
                      </a:cubicBezTo>
                      <a:cubicBezTo>
                        <a:pt x="374884" y="1252538"/>
                        <a:pt x="366748" y="1247133"/>
                        <a:pt x="364036" y="1239027"/>
                      </a:cubicBezTo>
                      <a:cubicBezTo>
                        <a:pt x="364036" y="1239027"/>
                        <a:pt x="364036" y="1239027"/>
                        <a:pt x="342340" y="1171474"/>
                      </a:cubicBezTo>
                      <a:cubicBezTo>
                        <a:pt x="339628" y="1163368"/>
                        <a:pt x="345052" y="1152559"/>
                        <a:pt x="355900" y="1147155"/>
                      </a:cubicBezTo>
                      <a:cubicBezTo>
                        <a:pt x="355900" y="1147155"/>
                        <a:pt x="355900" y="1147155"/>
                        <a:pt x="420987" y="1128240"/>
                      </a:cubicBezTo>
                      <a:cubicBezTo>
                        <a:pt x="420987" y="1125538"/>
                        <a:pt x="423699" y="1125538"/>
                        <a:pt x="426411" y="1125538"/>
                      </a:cubicBezTo>
                      <a:close/>
                      <a:moveTo>
                        <a:pt x="551823" y="1084263"/>
                      </a:moveTo>
                      <a:cubicBezTo>
                        <a:pt x="559959" y="1084263"/>
                        <a:pt x="565383" y="1089667"/>
                        <a:pt x="568095" y="1097773"/>
                      </a:cubicBezTo>
                      <a:cubicBezTo>
                        <a:pt x="568095" y="1097773"/>
                        <a:pt x="568095" y="1097773"/>
                        <a:pt x="589791" y="1165327"/>
                      </a:cubicBezTo>
                      <a:cubicBezTo>
                        <a:pt x="595215" y="1173433"/>
                        <a:pt x="589791" y="1184241"/>
                        <a:pt x="578943" y="1189646"/>
                      </a:cubicBezTo>
                      <a:cubicBezTo>
                        <a:pt x="578943" y="1189646"/>
                        <a:pt x="578943" y="1189646"/>
                        <a:pt x="513856" y="1208561"/>
                      </a:cubicBezTo>
                      <a:cubicBezTo>
                        <a:pt x="511144" y="1211263"/>
                        <a:pt x="511144" y="1211263"/>
                        <a:pt x="508432" y="1211263"/>
                      </a:cubicBezTo>
                      <a:cubicBezTo>
                        <a:pt x="500296" y="1211263"/>
                        <a:pt x="492160" y="1205858"/>
                        <a:pt x="489448" y="1197752"/>
                      </a:cubicBezTo>
                      <a:cubicBezTo>
                        <a:pt x="489448" y="1197752"/>
                        <a:pt x="489448" y="1197752"/>
                        <a:pt x="467752" y="1130199"/>
                      </a:cubicBezTo>
                      <a:cubicBezTo>
                        <a:pt x="465040" y="1122093"/>
                        <a:pt x="470464" y="1111284"/>
                        <a:pt x="481312" y="1105880"/>
                      </a:cubicBezTo>
                      <a:cubicBezTo>
                        <a:pt x="481312" y="1105880"/>
                        <a:pt x="481312" y="1105880"/>
                        <a:pt x="546399" y="1086965"/>
                      </a:cubicBezTo>
                      <a:cubicBezTo>
                        <a:pt x="546399" y="1084263"/>
                        <a:pt x="549111" y="1084263"/>
                        <a:pt x="551823" y="1084263"/>
                      </a:cubicBezTo>
                      <a:close/>
                      <a:moveTo>
                        <a:pt x="677236" y="1042988"/>
                      </a:moveTo>
                      <a:cubicBezTo>
                        <a:pt x="685372" y="1042988"/>
                        <a:pt x="690796" y="1048460"/>
                        <a:pt x="693508" y="1056667"/>
                      </a:cubicBezTo>
                      <a:cubicBezTo>
                        <a:pt x="693508" y="1056667"/>
                        <a:pt x="693508" y="1056667"/>
                        <a:pt x="715204" y="1125065"/>
                      </a:cubicBezTo>
                      <a:cubicBezTo>
                        <a:pt x="720628" y="1133273"/>
                        <a:pt x="715204" y="1144217"/>
                        <a:pt x="704356" y="1149688"/>
                      </a:cubicBezTo>
                      <a:cubicBezTo>
                        <a:pt x="704356" y="1149688"/>
                        <a:pt x="704356" y="1149688"/>
                        <a:pt x="639269" y="1168840"/>
                      </a:cubicBezTo>
                      <a:cubicBezTo>
                        <a:pt x="636557" y="1171576"/>
                        <a:pt x="636557" y="1171576"/>
                        <a:pt x="633845" y="1171576"/>
                      </a:cubicBezTo>
                      <a:cubicBezTo>
                        <a:pt x="625709" y="1171576"/>
                        <a:pt x="617573" y="1166104"/>
                        <a:pt x="614861" y="1157896"/>
                      </a:cubicBezTo>
                      <a:cubicBezTo>
                        <a:pt x="614861" y="1157896"/>
                        <a:pt x="614861" y="1157896"/>
                        <a:pt x="593165" y="1089498"/>
                      </a:cubicBezTo>
                      <a:cubicBezTo>
                        <a:pt x="590453" y="1081291"/>
                        <a:pt x="595877" y="1070347"/>
                        <a:pt x="606725" y="1064875"/>
                      </a:cubicBezTo>
                      <a:cubicBezTo>
                        <a:pt x="606725" y="1064875"/>
                        <a:pt x="606725" y="1064875"/>
                        <a:pt x="671812" y="1045724"/>
                      </a:cubicBezTo>
                      <a:cubicBezTo>
                        <a:pt x="671812" y="1042988"/>
                        <a:pt x="674524" y="1042988"/>
                        <a:pt x="677236" y="1042988"/>
                      </a:cubicBezTo>
                      <a:close/>
                      <a:moveTo>
                        <a:pt x="381208" y="1004888"/>
                      </a:moveTo>
                      <a:cubicBezTo>
                        <a:pt x="383925" y="1004888"/>
                        <a:pt x="383925" y="1004888"/>
                        <a:pt x="386642" y="1004888"/>
                      </a:cubicBezTo>
                      <a:cubicBezTo>
                        <a:pt x="394793" y="1004888"/>
                        <a:pt x="402944" y="1010359"/>
                        <a:pt x="405661" y="1018565"/>
                      </a:cubicBezTo>
                      <a:cubicBezTo>
                        <a:pt x="405661" y="1018565"/>
                        <a:pt x="405661" y="1018565"/>
                        <a:pt x="427398" y="1084214"/>
                      </a:cubicBezTo>
                      <a:cubicBezTo>
                        <a:pt x="430115" y="1095155"/>
                        <a:pt x="424681" y="1106097"/>
                        <a:pt x="413813" y="1108832"/>
                      </a:cubicBezTo>
                      <a:cubicBezTo>
                        <a:pt x="413813" y="1108832"/>
                        <a:pt x="413813" y="1108832"/>
                        <a:pt x="196447" y="1179952"/>
                      </a:cubicBezTo>
                      <a:cubicBezTo>
                        <a:pt x="196447" y="1179952"/>
                        <a:pt x="193730" y="1182688"/>
                        <a:pt x="191013" y="1182688"/>
                      </a:cubicBezTo>
                      <a:cubicBezTo>
                        <a:pt x="182862" y="1182688"/>
                        <a:pt x="174710" y="1177217"/>
                        <a:pt x="171993" y="1169011"/>
                      </a:cubicBezTo>
                      <a:cubicBezTo>
                        <a:pt x="171993" y="1169011"/>
                        <a:pt x="171993" y="1169011"/>
                        <a:pt x="150257" y="1100626"/>
                      </a:cubicBezTo>
                      <a:cubicBezTo>
                        <a:pt x="147540" y="1089685"/>
                        <a:pt x="152974" y="1078743"/>
                        <a:pt x="163842" y="1076008"/>
                      </a:cubicBezTo>
                      <a:cubicBezTo>
                        <a:pt x="163842" y="1076008"/>
                        <a:pt x="163842" y="1076008"/>
                        <a:pt x="381208" y="1004888"/>
                      </a:cubicBezTo>
                      <a:close/>
                      <a:moveTo>
                        <a:pt x="802120" y="1003300"/>
                      </a:moveTo>
                      <a:cubicBezTo>
                        <a:pt x="810355" y="1003300"/>
                        <a:pt x="815845" y="1008704"/>
                        <a:pt x="818590" y="1016810"/>
                      </a:cubicBezTo>
                      <a:cubicBezTo>
                        <a:pt x="818590" y="1016810"/>
                        <a:pt x="818590" y="1016810"/>
                        <a:pt x="840551" y="1084364"/>
                      </a:cubicBezTo>
                      <a:cubicBezTo>
                        <a:pt x="846041" y="1092470"/>
                        <a:pt x="840551" y="1103278"/>
                        <a:pt x="829571" y="1108683"/>
                      </a:cubicBezTo>
                      <a:cubicBezTo>
                        <a:pt x="829571" y="1108683"/>
                        <a:pt x="829571" y="1108683"/>
                        <a:pt x="763689" y="1127598"/>
                      </a:cubicBezTo>
                      <a:cubicBezTo>
                        <a:pt x="760944" y="1130300"/>
                        <a:pt x="760944" y="1130300"/>
                        <a:pt x="758199" y="1130300"/>
                      </a:cubicBezTo>
                      <a:cubicBezTo>
                        <a:pt x="749964" y="1130300"/>
                        <a:pt x="741729" y="1124895"/>
                        <a:pt x="738984" y="1116789"/>
                      </a:cubicBezTo>
                      <a:cubicBezTo>
                        <a:pt x="738984" y="1116789"/>
                        <a:pt x="738984" y="1116789"/>
                        <a:pt x="717023" y="1049236"/>
                      </a:cubicBezTo>
                      <a:cubicBezTo>
                        <a:pt x="714278" y="1041130"/>
                        <a:pt x="719768" y="1030321"/>
                        <a:pt x="730748" y="1024917"/>
                      </a:cubicBezTo>
                      <a:cubicBezTo>
                        <a:pt x="730748" y="1024917"/>
                        <a:pt x="730748" y="1024917"/>
                        <a:pt x="796630" y="1006002"/>
                      </a:cubicBezTo>
                      <a:cubicBezTo>
                        <a:pt x="796630" y="1003300"/>
                        <a:pt x="799375" y="1003300"/>
                        <a:pt x="802120" y="1003300"/>
                      </a:cubicBezTo>
                      <a:close/>
                      <a:moveTo>
                        <a:pt x="1524729" y="976313"/>
                      </a:moveTo>
                      <a:cubicBezTo>
                        <a:pt x="1527447" y="976313"/>
                        <a:pt x="1527447" y="976313"/>
                        <a:pt x="1530165" y="976313"/>
                      </a:cubicBezTo>
                      <a:cubicBezTo>
                        <a:pt x="1538321" y="976313"/>
                        <a:pt x="1546475" y="981742"/>
                        <a:pt x="1549194" y="989887"/>
                      </a:cubicBezTo>
                      <a:cubicBezTo>
                        <a:pt x="1549194" y="989887"/>
                        <a:pt x="1549194" y="989887"/>
                        <a:pt x="1649772" y="1302095"/>
                      </a:cubicBezTo>
                      <a:cubicBezTo>
                        <a:pt x="1652490" y="1312955"/>
                        <a:pt x="1647053" y="1321099"/>
                        <a:pt x="1638898" y="1326529"/>
                      </a:cubicBezTo>
                      <a:cubicBezTo>
                        <a:pt x="1638898" y="1326529"/>
                        <a:pt x="1638898" y="1326529"/>
                        <a:pt x="989219" y="1538288"/>
                      </a:cubicBezTo>
                      <a:cubicBezTo>
                        <a:pt x="986501" y="1538288"/>
                        <a:pt x="983783" y="1538288"/>
                        <a:pt x="981064" y="1538288"/>
                      </a:cubicBezTo>
                      <a:cubicBezTo>
                        <a:pt x="972910" y="1538288"/>
                        <a:pt x="967473" y="1532859"/>
                        <a:pt x="964755" y="1524714"/>
                      </a:cubicBezTo>
                      <a:cubicBezTo>
                        <a:pt x="964755" y="1524714"/>
                        <a:pt x="964755" y="1524714"/>
                        <a:pt x="861458" y="1212505"/>
                      </a:cubicBezTo>
                      <a:cubicBezTo>
                        <a:pt x="858740" y="1204361"/>
                        <a:pt x="864177" y="1193501"/>
                        <a:pt x="875050" y="1188071"/>
                      </a:cubicBezTo>
                      <a:cubicBezTo>
                        <a:pt x="875050" y="1188071"/>
                        <a:pt x="875050" y="1188071"/>
                        <a:pt x="1524729" y="976313"/>
                      </a:cubicBezTo>
                      <a:close/>
                      <a:moveTo>
                        <a:pt x="926473" y="962025"/>
                      </a:moveTo>
                      <a:cubicBezTo>
                        <a:pt x="934609" y="962025"/>
                        <a:pt x="942745" y="967429"/>
                        <a:pt x="942745" y="975535"/>
                      </a:cubicBezTo>
                      <a:cubicBezTo>
                        <a:pt x="942745" y="975535"/>
                        <a:pt x="942745" y="975535"/>
                        <a:pt x="967153" y="1043089"/>
                      </a:cubicBezTo>
                      <a:cubicBezTo>
                        <a:pt x="969865" y="1051195"/>
                        <a:pt x="964441" y="1062003"/>
                        <a:pt x="953593" y="1067408"/>
                      </a:cubicBezTo>
                      <a:cubicBezTo>
                        <a:pt x="953593" y="1067408"/>
                        <a:pt x="953593" y="1067408"/>
                        <a:pt x="888506" y="1086323"/>
                      </a:cubicBezTo>
                      <a:cubicBezTo>
                        <a:pt x="885794" y="1089025"/>
                        <a:pt x="885794" y="1089025"/>
                        <a:pt x="883082" y="1089025"/>
                      </a:cubicBezTo>
                      <a:cubicBezTo>
                        <a:pt x="874946" y="1089025"/>
                        <a:pt x="866810" y="1083620"/>
                        <a:pt x="864098" y="1075514"/>
                      </a:cubicBezTo>
                      <a:cubicBezTo>
                        <a:pt x="864098" y="1075514"/>
                        <a:pt x="864098" y="1075514"/>
                        <a:pt x="842402" y="1007961"/>
                      </a:cubicBezTo>
                      <a:cubicBezTo>
                        <a:pt x="839690" y="999855"/>
                        <a:pt x="845114" y="989046"/>
                        <a:pt x="855962" y="983642"/>
                      </a:cubicBezTo>
                      <a:cubicBezTo>
                        <a:pt x="855962" y="983642"/>
                        <a:pt x="855962" y="983642"/>
                        <a:pt x="921049" y="964727"/>
                      </a:cubicBezTo>
                      <a:cubicBezTo>
                        <a:pt x="921049" y="962025"/>
                        <a:pt x="923761" y="962025"/>
                        <a:pt x="926473" y="962025"/>
                      </a:cubicBezTo>
                      <a:close/>
                      <a:moveTo>
                        <a:pt x="513723" y="962025"/>
                      </a:moveTo>
                      <a:cubicBezTo>
                        <a:pt x="521859" y="962025"/>
                        <a:pt x="529995" y="967429"/>
                        <a:pt x="532707" y="975535"/>
                      </a:cubicBezTo>
                      <a:cubicBezTo>
                        <a:pt x="532707" y="975535"/>
                        <a:pt x="532707" y="975535"/>
                        <a:pt x="554403" y="1043089"/>
                      </a:cubicBezTo>
                      <a:cubicBezTo>
                        <a:pt x="557115" y="1053897"/>
                        <a:pt x="551691" y="1064706"/>
                        <a:pt x="540843" y="1067408"/>
                      </a:cubicBezTo>
                      <a:cubicBezTo>
                        <a:pt x="540843" y="1067408"/>
                        <a:pt x="540843" y="1067408"/>
                        <a:pt x="475756" y="1089025"/>
                      </a:cubicBezTo>
                      <a:cubicBezTo>
                        <a:pt x="473044" y="1089025"/>
                        <a:pt x="473044" y="1089025"/>
                        <a:pt x="470332" y="1089025"/>
                      </a:cubicBezTo>
                      <a:cubicBezTo>
                        <a:pt x="462196" y="1089025"/>
                        <a:pt x="454060" y="1083620"/>
                        <a:pt x="451348" y="1075514"/>
                      </a:cubicBezTo>
                      <a:cubicBezTo>
                        <a:pt x="451348" y="1075514"/>
                        <a:pt x="451348" y="1075514"/>
                        <a:pt x="429652" y="1007961"/>
                      </a:cubicBezTo>
                      <a:cubicBezTo>
                        <a:pt x="426940" y="999855"/>
                        <a:pt x="432364" y="989046"/>
                        <a:pt x="443212" y="986344"/>
                      </a:cubicBezTo>
                      <a:cubicBezTo>
                        <a:pt x="443212" y="986344"/>
                        <a:pt x="443212" y="986344"/>
                        <a:pt x="508299" y="964727"/>
                      </a:cubicBezTo>
                      <a:cubicBezTo>
                        <a:pt x="508299" y="964727"/>
                        <a:pt x="511011" y="962025"/>
                        <a:pt x="513723" y="962025"/>
                      </a:cubicBezTo>
                      <a:close/>
                      <a:moveTo>
                        <a:pt x="1051886" y="920750"/>
                      </a:moveTo>
                      <a:cubicBezTo>
                        <a:pt x="1060022" y="920750"/>
                        <a:pt x="1068158" y="926222"/>
                        <a:pt x="1068158" y="934429"/>
                      </a:cubicBezTo>
                      <a:cubicBezTo>
                        <a:pt x="1068158" y="934429"/>
                        <a:pt x="1068158" y="934429"/>
                        <a:pt x="1092566" y="1002827"/>
                      </a:cubicBezTo>
                      <a:cubicBezTo>
                        <a:pt x="1095278" y="1011035"/>
                        <a:pt x="1089854" y="1021979"/>
                        <a:pt x="1079006" y="1027450"/>
                      </a:cubicBezTo>
                      <a:cubicBezTo>
                        <a:pt x="1079006" y="1027450"/>
                        <a:pt x="1079006" y="1027450"/>
                        <a:pt x="1013919" y="1046602"/>
                      </a:cubicBezTo>
                      <a:cubicBezTo>
                        <a:pt x="1011207" y="1049338"/>
                        <a:pt x="1011207" y="1049338"/>
                        <a:pt x="1008495" y="1049338"/>
                      </a:cubicBezTo>
                      <a:cubicBezTo>
                        <a:pt x="1000359" y="1049338"/>
                        <a:pt x="992223" y="1043866"/>
                        <a:pt x="989511" y="1035658"/>
                      </a:cubicBezTo>
                      <a:cubicBezTo>
                        <a:pt x="989511" y="1035658"/>
                        <a:pt x="989511" y="1035658"/>
                        <a:pt x="967815" y="967260"/>
                      </a:cubicBezTo>
                      <a:cubicBezTo>
                        <a:pt x="965103" y="959053"/>
                        <a:pt x="970527" y="948109"/>
                        <a:pt x="981375" y="942637"/>
                      </a:cubicBezTo>
                      <a:cubicBezTo>
                        <a:pt x="981375" y="942637"/>
                        <a:pt x="981375" y="942637"/>
                        <a:pt x="1046462" y="923486"/>
                      </a:cubicBezTo>
                      <a:cubicBezTo>
                        <a:pt x="1046462" y="920750"/>
                        <a:pt x="1049174" y="920750"/>
                        <a:pt x="1051886" y="920750"/>
                      </a:cubicBezTo>
                      <a:close/>
                      <a:moveTo>
                        <a:pt x="639136" y="920750"/>
                      </a:moveTo>
                      <a:cubicBezTo>
                        <a:pt x="647272" y="920750"/>
                        <a:pt x="655408" y="926222"/>
                        <a:pt x="658120" y="934429"/>
                      </a:cubicBezTo>
                      <a:cubicBezTo>
                        <a:pt x="658120" y="934429"/>
                        <a:pt x="658120" y="934429"/>
                        <a:pt x="679816" y="1002827"/>
                      </a:cubicBezTo>
                      <a:cubicBezTo>
                        <a:pt x="682528" y="1013771"/>
                        <a:pt x="677104" y="1024715"/>
                        <a:pt x="666256" y="1027450"/>
                      </a:cubicBezTo>
                      <a:cubicBezTo>
                        <a:pt x="666256" y="1027450"/>
                        <a:pt x="666256" y="1027450"/>
                        <a:pt x="601169" y="1049338"/>
                      </a:cubicBezTo>
                      <a:cubicBezTo>
                        <a:pt x="598457" y="1049338"/>
                        <a:pt x="598457" y="1049338"/>
                        <a:pt x="595745" y="1049338"/>
                      </a:cubicBezTo>
                      <a:cubicBezTo>
                        <a:pt x="587609" y="1049338"/>
                        <a:pt x="579473" y="1043866"/>
                        <a:pt x="576761" y="1035658"/>
                      </a:cubicBezTo>
                      <a:cubicBezTo>
                        <a:pt x="576761" y="1035658"/>
                        <a:pt x="576761" y="1035658"/>
                        <a:pt x="555065" y="967260"/>
                      </a:cubicBezTo>
                      <a:cubicBezTo>
                        <a:pt x="552353" y="959053"/>
                        <a:pt x="557777" y="948109"/>
                        <a:pt x="568625" y="945373"/>
                      </a:cubicBezTo>
                      <a:cubicBezTo>
                        <a:pt x="568625" y="945373"/>
                        <a:pt x="568625" y="945373"/>
                        <a:pt x="633712" y="923486"/>
                      </a:cubicBezTo>
                      <a:cubicBezTo>
                        <a:pt x="636424" y="923486"/>
                        <a:pt x="636424" y="920750"/>
                        <a:pt x="639136" y="920750"/>
                      </a:cubicBezTo>
                      <a:close/>
                      <a:moveTo>
                        <a:pt x="274922" y="904875"/>
                      </a:moveTo>
                      <a:cubicBezTo>
                        <a:pt x="277635" y="904875"/>
                        <a:pt x="280348" y="904875"/>
                        <a:pt x="280348" y="904875"/>
                      </a:cubicBezTo>
                      <a:cubicBezTo>
                        <a:pt x="288486" y="904875"/>
                        <a:pt x="296625" y="910334"/>
                        <a:pt x="299338" y="918522"/>
                      </a:cubicBezTo>
                      <a:cubicBezTo>
                        <a:pt x="299338" y="918522"/>
                        <a:pt x="299338" y="918522"/>
                        <a:pt x="321040" y="984027"/>
                      </a:cubicBezTo>
                      <a:cubicBezTo>
                        <a:pt x="323753" y="994944"/>
                        <a:pt x="318327" y="1005862"/>
                        <a:pt x="310189" y="1008591"/>
                      </a:cubicBezTo>
                      <a:cubicBezTo>
                        <a:pt x="310189" y="1008591"/>
                        <a:pt x="310189" y="1008591"/>
                        <a:pt x="158271" y="1060450"/>
                      </a:cubicBezTo>
                      <a:cubicBezTo>
                        <a:pt x="155558" y="1060450"/>
                        <a:pt x="152845" y="1060450"/>
                        <a:pt x="152845" y="1060450"/>
                      </a:cubicBezTo>
                      <a:cubicBezTo>
                        <a:pt x="144706" y="1060450"/>
                        <a:pt x="136568" y="1054991"/>
                        <a:pt x="133855" y="1046803"/>
                      </a:cubicBezTo>
                      <a:cubicBezTo>
                        <a:pt x="133855" y="1046803"/>
                        <a:pt x="133855" y="1046803"/>
                        <a:pt x="112153" y="981298"/>
                      </a:cubicBezTo>
                      <a:cubicBezTo>
                        <a:pt x="109440" y="970380"/>
                        <a:pt x="114865" y="959462"/>
                        <a:pt x="123004" y="956733"/>
                      </a:cubicBezTo>
                      <a:cubicBezTo>
                        <a:pt x="123004" y="956733"/>
                        <a:pt x="123004" y="956733"/>
                        <a:pt x="274922" y="904875"/>
                      </a:cubicBezTo>
                      <a:close/>
                      <a:moveTo>
                        <a:pt x="1177298" y="881063"/>
                      </a:moveTo>
                      <a:cubicBezTo>
                        <a:pt x="1185434" y="881063"/>
                        <a:pt x="1193570" y="886467"/>
                        <a:pt x="1196282" y="894573"/>
                      </a:cubicBezTo>
                      <a:cubicBezTo>
                        <a:pt x="1196282" y="894573"/>
                        <a:pt x="1196282" y="894573"/>
                        <a:pt x="1217978" y="962127"/>
                      </a:cubicBezTo>
                      <a:cubicBezTo>
                        <a:pt x="1220690" y="970233"/>
                        <a:pt x="1215266" y="981041"/>
                        <a:pt x="1204418" y="986446"/>
                      </a:cubicBezTo>
                      <a:cubicBezTo>
                        <a:pt x="1204418" y="986446"/>
                        <a:pt x="1204418" y="986446"/>
                        <a:pt x="1139331" y="1005361"/>
                      </a:cubicBezTo>
                      <a:cubicBezTo>
                        <a:pt x="1136619" y="1008063"/>
                        <a:pt x="1136619" y="1008063"/>
                        <a:pt x="1133907" y="1008063"/>
                      </a:cubicBezTo>
                      <a:cubicBezTo>
                        <a:pt x="1125771" y="1008063"/>
                        <a:pt x="1117635" y="1002658"/>
                        <a:pt x="1114923" y="994552"/>
                      </a:cubicBezTo>
                      <a:cubicBezTo>
                        <a:pt x="1114923" y="994552"/>
                        <a:pt x="1114923" y="994552"/>
                        <a:pt x="1093227" y="926999"/>
                      </a:cubicBezTo>
                      <a:cubicBezTo>
                        <a:pt x="1090515" y="918893"/>
                        <a:pt x="1095939" y="908084"/>
                        <a:pt x="1106787" y="902680"/>
                      </a:cubicBezTo>
                      <a:cubicBezTo>
                        <a:pt x="1106787" y="902680"/>
                        <a:pt x="1106787" y="902680"/>
                        <a:pt x="1171874" y="883765"/>
                      </a:cubicBezTo>
                      <a:cubicBezTo>
                        <a:pt x="1171874" y="881063"/>
                        <a:pt x="1174586" y="881063"/>
                        <a:pt x="1177298" y="881063"/>
                      </a:cubicBezTo>
                      <a:close/>
                      <a:moveTo>
                        <a:pt x="764548" y="881063"/>
                      </a:moveTo>
                      <a:cubicBezTo>
                        <a:pt x="772684" y="881063"/>
                        <a:pt x="780820" y="886467"/>
                        <a:pt x="783532" y="894573"/>
                      </a:cubicBezTo>
                      <a:cubicBezTo>
                        <a:pt x="783532" y="894573"/>
                        <a:pt x="783532" y="894573"/>
                        <a:pt x="805228" y="962127"/>
                      </a:cubicBezTo>
                      <a:cubicBezTo>
                        <a:pt x="807940" y="972935"/>
                        <a:pt x="802516" y="983744"/>
                        <a:pt x="791668" y="986446"/>
                      </a:cubicBezTo>
                      <a:cubicBezTo>
                        <a:pt x="791668" y="986446"/>
                        <a:pt x="791668" y="986446"/>
                        <a:pt x="726581" y="1008063"/>
                      </a:cubicBezTo>
                      <a:cubicBezTo>
                        <a:pt x="726581" y="1008063"/>
                        <a:pt x="723869" y="1008063"/>
                        <a:pt x="721157" y="1008063"/>
                      </a:cubicBezTo>
                      <a:cubicBezTo>
                        <a:pt x="713021" y="1008063"/>
                        <a:pt x="704885" y="1002658"/>
                        <a:pt x="702173" y="994552"/>
                      </a:cubicBezTo>
                      <a:cubicBezTo>
                        <a:pt x="702173" y="994552"/>
                        <a:pt x="702173" y="994552"/>
                        <a:pt x="680477" y="926999"/>
                      </a:cubicBezTo>
                      <a:cubicBezTo>
                        <a:pt x="677765" y="918893"/>
                        <a:pt x="683189" y="908084"/>
                        <a:pt x="694037" y="905382"/>
                      </a:cubicBezTo>
                      <a:cubicBezTo>
                        <a:pt x="694037" y="905382"/>
                        <a:pt x="694037" y="905382"/>
                        <a:pt x="759124" y="883765"/>
                      </a:cubicBezTo>
                      <a:cubicBezTo>
                        <a:pt x="761836" y="883765"/>
                        <a:pt x="761836" y="881063"/>
                        <a:pt x="764548" y="881063"/>
                      </a:cubicBezTo>
                      <a:close/>
                      <a:moveTo>
                        <a:pt x="402115" y="863600"/>
                      </a:moveTo>
                      <a:cubicBezTo>
                        <a:pt x="404817" y="863600"/>
                        <a:pt x="407519" y="863600"/>
                        <a:pt x="407519" y="863600"/>
                      </a:cubicBezTo>
                      <a:cubicBezTo>
                        <a:pt x="415625" y="863600"/>
                        <a:pt x="423732" y="869052"/>
                        <a:pt x="426434" y="877232"/>
                      </a:cubicBezTo>
                      <a:cubicBezTo>
                        <a:pt x="426434" y="877232"/>
                        <a:pt x="426434" y="877232"/>
                        <a:pt x="448051" y="942664"/>
                      </a:cubicBezTo>
                      <a:cubicBezTo>
                        <a:pt x="450753" y="953570"/>
                        <a:pt x="445349" y="964475"/>
                        <a:pt x="437242" y="967202"/>
                      </a:cubicBezTo>
                      <a:cubicBezTo>
                        <a:pt x="437242" y="967202"/>
                        <a:pt x="437242" y="967202"/>
                        <a:pt x="372391" y="989013"/>
                      </a:cubicBezTo>
                      <a:cubicBezTo>
                        <a:pt x="369689" y="989013"/>
                        <a:pt x="366987" y="989013"/>
                        <a:pt x="364285" y="989013"/>
                      </a:cubicBezTo>
                      <a:cubicBezTo>
                        <a:pt x="356179" y="989013"/>
                        <a:pt x="350774" y="983560"/>
                        <a:pt x="348072" y="975381"/>
                      </a:cubicBezTo>
                      <a:cubicBezTo>
                        <a:pt x="348072" y="975381"/>
                        <a:pt x="348072" y="975381"/>
                        <a:pt x="326455" y="909948"/>
                      </a:cubicBezTo>
                      <a:cubicBezTo>
                        <a:pt x="323753" y="899043"/>
                        <a:pt x="329157" y="888137"/>
                        <a:pt x="337264" y="885411"/>
                      </a:cubicBezTo>
                      <a:cubicBezTo>
                        <a:pt x="337264" y="885411"/>
                        <a:pt x="337264" y="885411"/>
                        <a:pt x="402115" y="863600"/>
                      </a:cubicBezTo>
                      <a:close/>
                      <a:moveTo>
                        <a:pt x="1301123" y="839788"/>
                      </a:moveTo>
                      <a:cubicBezTo>
                        <a:pt x="1309259" y="839788"/>
                        <a:pt x="1317395" y="845192"/>
                        <a:pt x="1320107" y="853298"/>
                      </a:cubicBezTo>
                      <a:cubicBezTo>
                        <a:pt x="1320107" y="853298"/>
                        <a:pt x="1320107" y="853298"/>
                        <a:pt x="1341803" y="920852"/>
                      </a:cubicBezTo>
                      <a:cubicBezTo>
                        <a:pt x="1344515" y="928958"/>
                        <a:pt x="1339091" y="939766"/>
                        <a:pt x="1328243" y="945171"/>
                      </a:cubicBezTo>
                      <a:cubicBezTo>
                        <a:pt x="1328243" y="945171"/>
                        <a:pt x="1328243" y="945171"/>
                        <a:pt x="1263156" y="964086"/>
                      </a:cubicBezTo>
                      <a:cubicBezTo>
                        <a:pt x="1260444" y="966788"/>
                        <a:pt x="1260444" y="966788"/>
                        <a:pt x="1257732" y="966788"/>
                      </a:cubicBezTo>
                      <a:cubicBezTo>
                        <a:pt x="1249596" y="966788"/>
                        <a:pt x="1241460" y="961383"/>
                        <a:pt x="1238748" y="953277"/>
                      </a:cubicBezTo>
                      <a:cubicBezTo>
                        <a:pt x="1238748" y="953277"/>
                        <a:pt x="1238748" y="953277"/>
                        <a:pt x="1217052" y="885724"/>
                      </a:cubicBezTo>
                      <a:cubicBezTo>
                        <a:pt x="1214340" y="877618"/>
                        <a:pt x="1219764" y="866809"/>
                        <a:pt x="1230612" y="861405"/>
                      </a:cubicBezTo>
                      <a:cubicBezTo>
                        <a:pt x="1230612" y="861405"/>
                        <a:pt x="1230612" y="861405"/>
                        <a:pt x="1295699" y="842490"/>
                      </a:cubicBezTo>
                      <a:cubicBezTo>
                        <a:pt x="1295699" y="839788"/>
                        <a:pt x="1298411" y="839788"/>
                        <a:pt x="1301123" y="839788"/>
                      </a:cubicBezTo>
                      <a:close/>
                      <a:moveTo>
                        <a:pt x="888373" y="839788"/>
                      </a:moveTo>
                      <a:cubicBezTo>
                        <a:pt x="896509" y="839788"/>
                        <a:pt x="904645" y="845192"/>
                        <a:pt x="907357" y="853298"/>
                      </a:cubicBezTo>
                      <a:cubicBezTo>
                        <a:pt x="907357" y="853298"/>
                        <a:pt x="907357" y="853298"/>
                        <a:pt x="929053" y="920852"/>
                      </a:cubicBezTo>
                      <a:cubicBezTo>
                        <a:pt x="931765" y="931660"/>
                        <a:pt x="926341" y="942469"/>
                        <a:pt x="915493" y="945171"/>
                      </a:cubicBezTo>
                      <a:cubicBezTo>
                        <a:pt x="915493" y="945171"/>
                        <a:pt x="915493" y="945171"/>
                        <a:pt x="850406" y="966788"/>
                      </a:cubicBezTo>
                      <a:cubicBezTo>
                        <a:pt x="850406" y="966788"/>
                        <a:pt x="847694" y="966788"/>
                        <a:pt x="844982" y="966788"/>
                      </a:cubicBezTo>
                      <a:cubicBezTo>
                        <a:pt x="836846" y="966788"/>
                        <a:pt x="828710" y="961383"/>
                        <a:pt x="825998" y="953277"/>
                      </a:cubicBezTo>
                      <a:cubicBezTo>
                        <a:pt x="825998" y="953277"/>
                        <a:pt x="825998" y="953277"/>
                        <a:pt x="804302" y="885724"/>
                      </a:cubicBezTo>
                      <a:cubicBezTo>
                        <a:pt x="801590" y="877618"/>
                        <a:pt x="807014" y="866809"/>
                        <a:pt x="817862" y="864107"/>
                      </a:cubicBezTo>
                      <a:cubicBezTo>
                        <a:pt x="817862" y="864107"/>
                        <a:pt x="817862" y="864107"/>
                        <a:pt x="882949" y="842490"/>
                      </a:cubicBezTo>
                      <a:cubicBezTo>
                        <a:pt x="885661" y="842490"/>
                        <a:pt x="885661" y="839788"/>
                        <a:pt x="888373" y="839788"/>
                      </a:cubicBezTo>
                      <a:close/>
                      <a:moveTo>
                        <a:pt x="527527" y="823913"/>
                      </a:moveTo>
                      <a:cubicBezTo>
                        <a:pt x="530229" y="823913"/>
                        <a:pt x="532931" y="823913"/>
                        <a:pt x="532931" y="823913"/>
                      </a:cubicBezTo>
                      <a:cubicBezTo>
                        <a:pt x="541037" y="823913"/>
                        <a:pt x="549144" y="829296"/>
                        <a:pt x="551846" y="837372"/>
                      </a:cubicBezTo>
                      <a:cubicBezTo>
                        <a:pt x="551846" y="837372"/>
                        <a:pt x="551846" y="837372"/>
                        <a:pt x="573463" y="901976"/>
                      </a:cubicBezTo>
                      <a:cubicBezTo>
                        <a:pt x="576165" y="912744"/>
                        <a:pt x="570761" y="923511"/>
                        <a:pt x="562654" y="926203"/>
                      </a:cubicBezTo>
                      <a:cubicBezTo>
                        <a:pt x="562654" y="926203"/>
                        <a:pt x="562654" y="926203"/>
                        <a:pt x="497803" y="947738"/>
                      </a:cubicBezTo>
                      <a:cubicBezTo>
                        <a:pt x="495101" y="947738"/>
                        <a:pt x="492399" y="947738"/>
                        <a:pt x="489697" y="947738"/>
                      </a:cubicBezTo>
                      <a:cubicBezTo>
                        <a:pt x="481591" y="947738"/>
                        <a:pt x="476186" y="942354"/>
                        <a:pt x="473484" y="934279"/>
                      </a:cubicBezTo>
                      <a:cubicBezTo>
                        <a:pt x="473484" y="934279"/>
                        <a:pt x="473484" y="934279"/>
                        <a:pt x="451867" y="869674"/>
                      </a:cubicBezTo>
                      <a:cubicBezTo>
                        <a:pt x="449165" y="858907"/>
                        <a:pt x="454569" y="848139"/>
                        <a:pt x="462676" y="845448"/>
                      </a:cubicBezTo>
                      <a:cubicBezTo>
                        <a:pt x="462676" y="845448"/>
                        <a:pt x="462676" y="845448"/>
                        <a:pt x="527527" y="823913"/>
                      </a:cubicBezTo>
                      <a:close/>
                      <a:moveTo>
                        <a:pt x="1426536" y="798513"/>
                      </a:moveTo>
                      <a:cubicBezTo>
                        <a:pt x="1434672" y="798513"/>
                        <a:pt x="1442808" y="803985"/>
                        <a:pt x="1445520" y="812192"/>
                      </a:cubicBezTo>
                      <a:cubicBezTo>
                        <a:pt x="1445520" y="812192"/>
                        <a:pt x="1445520" y="812192"/>
                        <a:pt x="1467216" y="880590"/>
                      </a:cubicBezTo>
                      <a:cubicBezTo>
                        <a:pt x="1469928" y="888798"/>
                        <a:pt x="1464504" y="899742"/>
                        <a:pt x="1453656" y="905213"/>
                      </a:cubicBezTo>
                      <a:cubicBezTo>
                        <a:pt x="1453656" y="905213"/>
                        <a:pt x="1453656" y="905213"/>
                        <a:pt x="1388569" y="924365"/>
                      </a:cubicBezTo>
                      <a:cubicBezTo>
                        <a:pt x="1385857" y="927101"/>
                        <a:pt x="1385857" y="927101"/>
                        <a:pt x="1383145" y="927101"/>
                      </a:cubicBezTo>
                      <a:cubicBezTo>
                        <a:pt x="1375009" y="927101"/>
                        <a:pt x="1366873" y="921629"/>
                        <a:pt x="1364161" y="913421"/>
                      </a:cubicBezTo>
                      <a:cubicBezTo>
                        <a:pt x="1364161" y="913421"/>
                        <a:pt x="1364161" y="913421"/>
                        <a:pt x="1342465" y="845023"/>
                      </a:cubicBezTo>
                      <a:cubicBezTo>
                        <a:pt x="1339753" y="836816"/>
                        <a:pt x="1345177" y="825872"/>
                        <a:pt x="1356025" y="820400"/>
                      </a:cubicBezTo>
                      <a:cubicBezTo>
                        <a:pt x="1356025" y="820400"/>
                        <a:pt x="1356025" y="820400"/>
                        <a:pt x="1421112" y="801249"/>
                      </a:cubicBezTo>
                      <a:cubicBezTo>
                        <a:pt x="1421112" y="798513"/>
                        <a:pt x="1423824" y="798513"/>
                        <a:pt x="1426536" y="798513"/>
                      </a:cubicBezTo>
                      <a:close/>
                      <a:moveTo>
                        <a:pt x="1013786" y="798513"/>
                      </a:moveTo>
                      <a:cubicBezTo>
                        <a:pt x="1021922" y="798513"/>
                        <a:pt x="1030058" y="803985"/>
                        <a:pt x="1032770" y="812192"/>
                      </a:cubicBezTo>
                      <a:cubicBezTo>
                        <a:pt x="1032770" y="812192"/>
                        <a:pt x="1032770" y="812192"/>
                        <a:pt x="1054466" y="880590"/>
                      </a:cubicBezTo>
                      <a:cubicBezTo>
                        <a:pt x="1057178" y="891534"/>
                        <a:pt x="1051754" y="902478"/>
                        <a:pt x="1040906" y="905213"/>
                      </a:cubicBezTo>
                      <a:cubicBezTo>
                        <a:pt x="1040906" y="905213"/>
                        <a:pt x="1040906" y="905213"/>
                        <a:pt x="975819" y="927101"/>
                      </a:cubicBezTo>
                      <a:cubicBezTo>
                        <a:pt x="975819" y="927101"/>
                        <a:pt x="973107" y="927101"/>
                        <a:pt x="970395" y="927101"/>
                      </a:cubicBezTo>
                      <a:cubicBezTo>
                        <a:pt x="962259" y="927101"/>
                        <a:pt x="954123" y="921629"/>
                        <a:pt x="951411" y="913421"/>
                      </a:cubicBezTo>
                      <a:cubicBezTo>
                        <a:pt x="951411" y="913421"/>
                        <a:pt x="951411" y="913421"/>
                        <a:pt x="929715" y="845023"/>
                      </a:cubicBezTo>
                      <a:cubicBezTo>
                        <a:pt x="927003" y="836816"/>
                        <a:pt x="932427" y="825872"/>
                        <a:pt x="943275" y="823136"/>
                      </a:cubicBezTo>
                      <a:cubicBezTo>
                        <a:pt x="943275" y="823136"/>
                        <a:pt x="943275" y="823136"/>
                        <a:pt x="1008362" y="801249"/>
                      </a:cubicBezTo>
                      <a:cubicBezTo>
                        <a:pt x="1011074" y="801249"/>
                        <a:pt x="1011074" y="798513"/>
                        <a:pt x="1013786" y="798513"/>
                      </a:cubicBezTo>
                      <a:close/>
                      <a:moveTo>
                        <a:pt x="212739" y="793750"/>
                      </a:moveTo>
                      <a:cubicBezTo>
                        <a:pt x="215467" y="793750"/>
                        <a:pt x="215467" y="793750"/>
                        <a:pt x="218195" y="793750"/>
                      </a:cubicBezTo>
                      <a:cubicBezTo>
                        <a:pt x="226378" y="793750"/>
                        <a:pt x="234562" y="796475"/>
                        <a:pt x="237290" y="804653"/>
                      </a:cubicBezTo>
                      <a:cubicBezTo>
                        <a:pt x="237290" y="804653"/>
                        <a:pt x="237290" y="804653"/>
                        <a:pt x="259112" y="872796"/>
                      </a:cubicBezTo>
                      <a:cubicBezTo>
                        <a:pt x="261840" y="883698"/>
                        <a:pt x="256384" y="894601"/>
                        <a:pt x="245473" y="897327"/>
                      </a:cubicBezTo>
                      <a:cubicBezTo>
                        <a:pt x="245473" y="897327"/>
                        <a:pt x="245473" y="897327"/>
                        <a:pt x="117265" y="938213"/>
                      </a:cubicBezTo>
                      <a:cubicBezTo>
                        <a:pt x="117265" y="938213"/>
                        <a:pt x="114538" y="938213"/>
                        <a:pt x="111810" y="938213"/>
                      </a:cubicBezTo>
                      <a:cubicBezTo>
                        <a:pt x="103626" y="938213"/>
                        <a:pt x="95443" y="935487"/>
                        <a:pt x="92715" y="927310"/>
                      </a:cubicBezTo>
                      <a:cubicBezTo>
                        <a:pt x="92715" y="927310"/>
                        <a:pt x="92715" y="927310"/>
                        <a:pt x="70893" y="859167"/>
                      </a:cubicBezTo>
                      <a:cubicBezTo>
                        <a:pt x="68165" y="848264"/>
                        <a:pt x="73620" y="837361"/>
                        <a:pt x="84532" y="834636"/>
                      </a:cubicBezTo>
                      <a:cubicBezTo>
                        <a:pt x="84532" y="834636"/>
                        <a:pt x="84532" y="834636"/>
                        <a:pt x="212739" y="793750"/>
                      </a:cubicBezTo>
                      <a:close/>
                      <a:moveTo>
                        <a:pt x="652332" y="782638"/>
                      </a:moveTo>
                      <a:cubicBezTo>
                        <a:pt x="655067" y="782638"/>
                        <a:pt x="657803" y="782638"/>
                        <a:pt x="657803" y="782638"/>
                      </a:cubicBezTo>
                      <a:cubicBezTo>
                        <a:pt x="666011" y="782638"/>
                        <a:pt x="674219" y="788090"/>
                        <a:pt x="676955" y="796270"/>
                      </a:cubicBezTo>
                      <a:cubicBezTo>
                        <a:pt x="676955" y="796270"/>
                        <a:pt x="676955" y="796270"/>
                        <a:pt x="698842" y="861702"/>
                      </a:cubicBezTo>
                      <a:cubicBezTo>
                        <a:pt x="701578" y="872608"/>
                        <a:pt x="696106" y="883513"/>
                        <a:pt x="687898" y="886240"/>
                      </a:cubicBezTo>
                      <a:cubicBezTo>
                        <a:pt x="687898" y="886240"/>
                        <a:pt x="687898" y="886240"/>
                        <a:pt x="622236" y="908051"/>
                      </a:cubicBezTo>
                      <a:cubicBezTo>
                        <a:pt x="619501" y="908051"/>
                        <a:pt x="616765" y="908051"/>
                        <a:pt x="614029" y="908051"/>
                      </a:cubicBezTo>
                      <a:cubicBezTo>
                        <a:pt x="608557" y="908051"/>
                        <a:pt x="600349" y="902598"/>
                        <a:pt x="597613" y="894419"/>
                      </a:cubicBezTo>
                      <a:cubicBezTo>
                        <a:pt x="597613" y="894419"/>
                        <a:pt x="597613" y="894419"/>
                        <a:pt x="575726" y="828986"/>
                      </a:cubicBezTo>
                      <a:cubicBezTo>
                        <a:pt x="572990" y="818081"/>
                        <a:pt x="578462" y="807175"/>
                        <a:pt x="586670" y="804449"/>
                      </a:cubicBezTo>
                      <a:cubicBezTo>
                        <a:pt x="586670" y="804449"/>
                        <a:pt x="586670" y="804449"/>
                        <a:pt x="652332" y="782638"/>
                      </a:cubicBezTo>
                      <a:close/>
                      <a:moveTo>
                        <a:pt x="1551948" y="758825"/>
                      </a:moveTo>
                      <a:cubicBezTo>
                        <a:pt x="1560084" y="758825"/>
                        <a:pt x="1568220" y="764229"/>
                        <a:pt x="1570932" y="772335"/>
                      </a:cubicBezTo>
                      <a:cubicBezTo>
                        <a:pt x="1570932" y="772335"/>
                        <a:pt x="1570932" y="772335"/>
                        <a:pt x="1592628" y="839889"/>
                      </a:cubicBezTo>
                      <a:cubicBezTo>
                        <a:pt x="1595340" y="847995"/>
                        <a:pt x="1589916" y="858803"/>
                        <a:pt x="1579068" y="861506"/>
                      </a:cubicBezTo>
                      <a:cubicBezTo>
                        <a:pt x="1579068" y="861506"/>
                        <a:pt x="1579068" y="861506"/>
                        <a:pt x="1513981" y="883123"/>
                      </a:cubicBezTo>
                      <a:cubicBezTo>
                        <a:pt x="1511269" y="885825"/>
                        <a:pt x="1511269" y="885825"/>
                        <a:pt x="1508557" y="885825"/>
                      </a:cubicBezTo>
                      <a:cubicBezTo>
                        <a:pt x="1500421" y="885825"/>
                        <a:pt x="1492285" y="880420"/>
                        <a:pt x="1489573" y="872314"/>
                      </a:cubicBezTo>
                      <a:cubicBezTo>
                        <a:pt x="1489573" y="872314"/>
                        <a:pt x="1489573" y="872314"/>
                        <a:pt x="1467877" y="804761"/>
                      </a:cubicBezTo>
                      <a:cubicBezTo>
                        <a:pt x="1465165" y="796655"/>
                        <a:pt x="1470589" y="785846"/>
                        <a:pt x="1481437" y="780442"/>
                      </a:cubicBezTo>
                      <a:cubicBezTo>
                        <a:pt x="1481437" y="780442"/>
                        <a:pt x="1481437" y="780442"/>
                        <a:pt x="1546524" y="761527"/>
                      </a:cubicBezTo>
                      <a:cubicBezTo>
                        <a:pt x="1546524" y="758825"/>
                        <a:pt x="1549236" y="758825"/>
                        <a:pt x="1551948" y="758825"/>
                      </a:cubicBezTo>
                      <a:close/>
                      <a:moveTo>
                        <a:pt x="1139198" y="758825"/>
                      </a:moveTo>
                      <a:cubicBezTo>
                        <a:pt x="1147334" y="758825"/>
                        <a:pt x="1155470" y="764229"/>
                        <a:pt x="1158182" y="772335"/>
                      </a:cubicBezTo>
                      <a:cubicBezTo>
                        <a:pt x="1158182" y="772335"/>
                        <a:pt x="1158182" y="772335"/>
                        <a:pt x="1179878" y="839889"/>
                      </a:cubicBezTo>
                      <a:cubicBezTo>
                        <a:pt x="1182590" y="850697"/>
                        <a:pt x="1177166" y="861506"/>
                        <a:pt x="1166318" y="864208"/>
                      </a:cubicBezTo>
                      <a:cubicBezTo>
                        <a:pt x="1166318" y="864208"/>
                        <a:pt x="1166318" y="864208"/>
                        <a:pt x="1101231" y="885825"/>
                      </a:cubicBezTo>
                      <a:cubicBezTo>
                        <a:pt x="1101231" y="885825"/>
                        <a:pt x="1098519" y="885825"/>
                        <a:pt x="1095807" y="885825"/>
                      </a:cubicBezTo>
                      <a:cubicBezTo>
                        <a:pt x="1087671" y="885825"/>
                        <a:pt x="1079535" y="880420"/>
                        <a:pt x="1076823" y="872314"/>
                      </a:cubicBezTo>
                      <a:cubicBezTo>
                        <a:pt x="1076823" y="872314"/>
                        <a:pt x="1076823" y="872314"/>
                        <a:pt x="1055127" y="804761"/>
                      </a:cubicBezTo>
                      <a:cubicBezTo>
                        <a:pt x="1052415" y="796655"/>
                        <a:pt x="1057839" y="785846"/>
                        <a:pt x="1068687" y="783144"/>
                      </a:cubicBezTo>
                      <a:cubicBezTo>
                        <a:pt x="1068687" y="783144"/>
                        <a:pt x="1068687" y="783144"/>
                        <a:pt x="1133774" y="761527"/>
                      </a:cubicBezTo>
                      <a:cubicBezTo>
                        <a:pt x="1136486" y="761527"/>
                        <a:pt x="1136486" y="758825"/>
                        <a:pt x="1139198" y="758825"/>
                      </a:cubicBezTo>
                      <a:close/>
                      <a:moveTo>
                        <a:pt x="334336" y="752475"/>
                      </a:moveTo>
                      <a:cubicBezTo>
                        <a:pt x="342472" y="752475"/>
                        <a:pt x="350608" y="757947"/>
                        <a:pt x="353320" y="766154"/>
                      </a:cubicBezTo>
                      <a:cubicBezTo>
                        <a:pt x="353320" y="766154"/>
                        <a:pt x="353320" y="766154"/>
                        <a:pt x="375016" y="834552"/>
                      </a:cubicBezTo>
                      <a:cubicBezTo>
                        <a:pt x="377728" y="845496"/>
                        <a:pt x="372304" y="856440"/>
                        <a:pt x="361456" y="859175"/>
                      </a:cubicBezTo>
                      <a:cubicBezTo>
                        <a:pt x="361456" y="859175"/>
                        <a:pt x="361456" y="859175"/>
                        <a:pt x="296369" y="881063"/>
                      </a:cubicBezTo>
                      <a:cubicBezTo>
                        <a:pt x="296369" y="881063"/>
                        <a:pt x="293657" y="881063"/>
                        <a:pt x="290945" y="881063"/>
                      </a:cubicBezTo>
                      <a:cubicBezTo>
                        <a:pt x="282809" y="881063"/>
                        <a:pt x="274673" y="875591"/>
                        <a:pt x="271961" y="867383"/>
                      </a:cubicBezTo>
                      <a:cubicBezTo>
                        <a:pt x="271961" y="867383"/>
                        <a:pt x="271961" y="867383"/>
                        <a:pt x="250265" y="798985"/>
                      </a:cubicBezTo>
                      <a:cubicBezTo>
                        <a:pt x="247553" y="790778"/>
                        <a:pt x="252977" y="779834"/>
                        <a:pt x="263825" y="777098"/>
                      </a:cubicBezTo>
                      <a:cubicBezTo>
                        <a:pt x="263825" y="777098"/>
                        <a:pt x="263825" y="777098"/>
                        <a:pt x="328912" y="755211"/>
                      </a:cubicBezTo>
                      <a:cubicBezTo>
                        <a:pt x="331624" y="755211"/>
                        <a:pt x="331624" y="752475"/>
                        <a:pt x="334336" y="752475"/>
                      </a:cubicBezTo>
                      <a:close/>
                      <a:moveTo>
                        <a:pt x="777745" y="741363"/>
                      </a:moveTo>
                      <a:cubicBezTo>
                        <a:pt x="780480" y="741363"/>
                        <a:pt x="783216" y="741363"/>
                        <a:pt x="783216" y="741363"/>
                      </a:cubicBezTo>
                      <a:cubicBezTo>
                        <a:pt x="791424" y="741363"/>
                        <a:pt x="799632" y="746815"/>
                        <a:pt x="802368" y="754995"/>
                      </a:cubicBezTo>
                      <a:cubicBezTo>
                        <a:pt x="802368" y="754995"/>
                        <a:pt x="802368" y="754995"/>
                        <a:pt x="824255" y="820427"/>
                      </a:cubicBezTo>
                      <a:cubicBezTo>
                        <a:pt x="826991" y="831333"/>
                        <a:pt x="821519" y="842238"/>
                        <a:pt x="813311" y="844965"/>
                      </a:cubicBezTo>
                      <a:cubicBezTo>
                        <a:pt x="813311" y="844965"/>
                        <a:pt x="813311" y="844965"/>
                        <a:pt x="747649" y="866776"/>
                      </a:cubicBezTo>
                      <a:cubicBezTo>
                        <a:pt x="744914" y="866776"/>
                        <a:pt x="742178" y="866776"/>
                        <a:pt x="739442" y="866776"/>
                      </a:cubicBezTo>
                      <a:cubicBezTo>
                        <a:pt x="733970" y="866776"/>
                        <a:pt x="725762" y="861323"/>
                        <a:pt x="723026" y="853144"/>
                      </a:cubicBezTo>
                      <a:cubicBezTo>
                        <a:pt x="723026" y="853144"/>
                        <a:pt x="723026" y="853144"/>
                        <a:pt x="701139" y="787711"/>
                      </a:cubicBezTo>
                      <a:cubicBezTo>
                        <a:pt x="698403" y="776806"/>
                        <a:pt x="703875" y="765900"/>
                        <a:pt x="712083" y="763174"/>
                      </a:cubicBezTo>
                      <a:cubicBezTo>
                        <a:pt x="712083" y="763174"/>
                        <a:pt x="712083" y="763174"/>
                        <a:pt x="777745" y="741363"/>
                      </a:cubicBezTo>
                      <a:close/>
                      <a:moveTo>
                        <a:pt x="1263023" y="717550"/>
                      </a:moveTo>
                      <a:cubicBezTo>
                        <a:pt x="1271159" y="717550"/>
                        <a:pt x="1279295" y="722954"/>
                        <a:pt x="1282007" y="731060"/>
                      </a:cubicBezTo>
                      <a:cubicBezTo>
                        <a:pt x="1282007" y="731060"/>
                        <a:pt x="1282007" y="731060"/>
                        <a:pt x="1303703" y="798614"/>
                      </a:cubicBezTo>
                      <a:cubicBezTo>
                        <a:pt x="1306415" y="809422"/>
                        <a:pt x="1300991" y="820231"/>
                        <a:pt x="1290143" y="822933"/>
                      </a:cubicBezTo>
                      <a:cubicBezTo>
                        <a:pt x="1290143" y="822933"/>
                        <a:pt x="1290143" y="822933"/>
                        <a:pt x="1225056" y="844550"/>
                      </a:cubicBezTo>
                      <a:cubicBezTo>
                        <a:pt x="1225056" y="844550"/>
                        <a:pt x="1222344" y="844550"/>
                        <a:pt x="1219632" y="844550"/>
                      </a:cubicBezTo>
                      <a:cubicBezTo>
                        <a:pt x="1211496" y="844550"/>
                        <a:pt x="1203360" y="839145"/>
                        <a:pt x="1203360" y="831039"/>
                      </a:cubicBezTo>
                      <a:cubicBezTo>
                        <a:pt x="1203360" y="831039"/>
                        <a:pt x="1203360" y="831039"/>
                        <a:pt x="1178952" y="763486"/>
                      </a:cubicBezTo>
                      <a:cubicBezTo>
                        <a:pt x="1176240" y="755380"/>
                        <a:pt x="1181664" y="744571"/>
                        <a:pt x="1192512" y="741869"/>
                      </a:cubicBezTo>
                      <a:cubicBezTo>
                        <a:pt x="1192512" y="741869"/>
                        <a:pt x="1192512" y="741869"/>
                        <a:pt x="1257599" y="720252"/>
                      </a:cubicBezTo>
                      <a:cubicBezTo>
                        <a:pt x="1260311" y="720252"/>
                        <a:pt x="1260311" y="717550"/>
                        <a:pt x="1263023" y="717550"/>
                      </a:cubicBezTo>
                      <a:close/>
                      <a:moveTo>
                        <a:pt x="459748" y="712788"/>
                      </a:moveTo>
                      <a:cubicBezTo>
                        <a:pt x="467884" y="712788"/>
                        <a:pt x="476020" y="718192"/>
                        <a:pt x="478732" y="726298"/>
                      </a:cubicBezTo>
                      <a:cubicBezTo>
                        <a:pt x="478732" y="726298"/>
                        <a:pt x="478732" y="726298"/>
                        <a:pt x="500428" y="793852"/>
                      </a:cubicBezTo>
                      <a:cubicBezTo>
                        <a:pt x="503140" y="804660"/>
                        <a:pt x="497716" y="815469"/>
                        <a:pt x="486868" y="818171"/>
                      </a:cubicBezTo>
                      <a:cubicBezTo>
                        <a:pt x="486868" y="818171"/>
                        <a:pt x="486868" y="818171"/>
                        <a:pt x="421781" y="839788"/>
                      </a:cubicBezTo>
                      <a:cubicBezTo>
                        <a:pt x="421781" y="839788"/>
                        <a:pt x="419069" y="839788"/>
                        <a:pt x="416357" y="839788"/>
                      </a:cubicBezTo>
                      <a:cubicBezTo>
                        <a:pt x="408221" y="839788"/>
                        <a:pt x="400085" y="834383"/>
                        <a:pt x="397373" y="826277"/>
                      </a:cubicBezTo>
                      <a:cubicBezTo>
                        <a:pt x="397373" y="826277"/>
                        <a:pt x="397373" y="826277"/>
                        <a:pt x="375677" y="758724"/>
                      </a:cubicBezTo>
                      <a:cubicBezTo>
                        <a:pt x="372965" y="750618"/>
                        <a:pt x="378389" y="739809"/>
                        <a:pt x="389237" y="737107"/>
                      </a:cubicBezTo>
                      <a:cubicBezTo>
                        <a:pt x="389237" y="737107"/>
                        <a:pt x="389237" y="737107"/>
                        <a:pt x="454324" y="715490"/>
                      </a:cubicBezTo>
                      <a:cubicBezTo>
                        <a:pt x="457036" y="715490"/>
                        <a:pt x="457036" y="712788"/>
                        <a:pt x="459748" y="712788"/>
                      </a:cubicBezTo>
                      <a:close/>
                      <a:moveTo>
                        <a:pt x="1722506" y="701675"/>
                      </a:moveTo>
                      <a:cubicBezTo>
                        <a:pt x="1725231" y="701675"/>
                        <a:pt x="1727956" y="701675"/>
                        <a:pt x="1727956" y="701675"/>
                      </a:cubicBezTo>
                      <a:cubicBezTo>
                        <a:pt x="1736130" y="701675"/>
                        <a:pt x="1744305" y="707066"/>
                        <a:pt x="1747030" y="715154"/>
                      </a:cubicBezTo>
                      <a:cubicBezTo>
                        <a:pt x="1747030" y="715154"/>
                        <a:pt x="1747030" y="715154"/>
                        <a:pt x="1768828" y="779852"/>
                      </a:cubicBezTo>
                      <a:cubicBezTo>
                        <a:pt x="1771553" y="790635"/>
                        <a:pt x="1766103" y="801418"/>
                        <a:pt x="1757929" y="804113"/>
                      </a:cubicBezTo>
                      <a:cubicBezTo>
                        <a:pt x="1757929" y="804113"/>
                        <a:pt x="1757929" y="804113"/>
                        <a:pt x="1638037" y="841854"/>
                      </a:cubicBezTo>
                      <a:cubicBezTo>
                        <a:pt x="1638037" y="844550"/>
                        <a:pt x="1635312" y="844550"/>
                        <a:pt x="1632587" y="844550"/>
                      </a:cubicBezTo>
                      <a:cubicBezTo>
                        <a:pt x="1624413" y="844550"/>
                        <a:pt x="1616238" y="839158"/>
                        <a:pt x="1613513" y="831071"/>
                      </a:cubicBezTo>
                      <a:cubicBezTo>
                        <a:pt x="1613513" y="831071"/>
                        <a:pt x="1613513" y="831071"/>
                        <a:pt x="1591715" y="763677"/>
                      </a:cubicBezTo>
                      <a:cubicBezTo>
                        <a:pt x="1588990" y="755590"/>
                        <a:pt x="1594440" y="744807"/>
                        <a:pt x="1605339" y="739415"/>
                      </a:cubicBezTo>
                      <a:cubicBezTo>
                        <a:pt x="1605339" y="739415"/>
                        <a:pt x="1605339" y="739415"/>
                        <a:pt x="1722506" y="701675"/>
                      </a:cubicBezTo>
                      <a:close/>
                      <a:moveTo>
                        <a:pt x="902177" y="701675"/>
                      </a:moveTo>
                      <a:cubicBezTo>
                        <a:pt x="904879" y="701675"/>
                        <a:pt x="907581" y="701675"/>
                        <a:pt x="907581" y="701675"/>
                      </a:cubicBezTo>
                      <a:cubicBezTo>
                        <a:pt x="915687" y="701675"/>
                        <a:pt x="923794" y="707058"/>
                        <a:pt x="926496" y="715134"/>
                      </a:cubicBezTo>
                      <a:cubicBezTo>
                        <a:pt x="926496" y="715134"/>
                        <a:pt x="926496" y="715134"/>
                        <a:pt x="948113" y="779738"/>
                      </a:cubicBezTo>
                      <a:cubicBezTo>
                        <a:pt x="950815" y="790506"/>
                        <a:pt x="945411" y="801273"/>
                        <a:pt x="937304" y="803965"/>
                      </a:cubicBezTo>
                      <a:cubicBezTo>
                        <a:pt x="937304" y="803965"/>
                        <a:pt x="937304" y="803965"/>
                        <a:pt x="872453" y="825500"/>
                      </a:cubicBezTo>
                      <a:cubicBezTo>
                        <a:pt x="869751" y="825500"/>
                        <a:pt x="867049" y="825500"/>
                        <a:pt x="867049" y="825500"/>
                      </a:cubicBezTo>
                      <a:cubicBezTo>
                        <a:pt x="858943" y="825500"/>
                        <a:pt x="850836" y="820116"/>
                        <a:pt x="848134" y="812041"/>
                      </a:cubicBezTo>
                      <a:cubicBezTo>
                        <a:pt x="848134" y="812041"/>
                        <a:pt x="848134" y="812041"/>
                        <a:pt x="826517" y="747436"/>
                      </a:cubicBezTo>
                      <a:cubicBezTo>
                        <a:pt x="823815" y="736669"/>
                        <a:pt x="829219" y="725901"/>
                        <a:pt x="837326" y="723210"/>
                      </a:cubicBezTo>
                      <a:cubicBezTo>
                        <a:pt x="837326" y="723210"/>
                        <a:pt x="837326" y="723210"/>
                        <a:pt x="902177" y="701675"/>
                      </a:cubicBezTo>
                      <a:close/>
                      <a:moveTo>
                        <a:pt x="106541" y="693738"/>
                      </a:moveTo>
                      <a:cubicBezTo>
                        <a:pt x="106541" y="693738"/>
                        <a:pt x="109233" y="693738"/>
                        <a:pt x="111925" y="693738"/>
                      </a:cubicBezTo>
                      <a:cubicBezTo>
                        <a:pt x="120001" y="693738"/>
                        <a:pt x="125384" y="699121"/>
                        <a:pt x="128076" y="707197"/>
                      </a:cubicBezTo>
                      <a:cubicBezTo>
                        <a:pt x="128076" y="707197"/>
                        <a:pt x="128076" y="707197"/>
                        <a:pt x="149611" y="774493"/>
                      </a:cubicBezTo>
                      <a:cubicBezTo>
                        <a:pt x="152303" y="782569"/>
                        <a:pt x="149611" y="793336"/>
                        <a:pt x="138844" y="796028"/>
                      </a:cubicBezTo>
                      <a:cubicBezTo>
                        <a:pt x="138844" y="796028"/>
                        <a:pt x="138844" y="796028"/>
                        <a:pt x="76931" y="817563"/>
                      </a:cubicBezTo>
                      <a:cubicBezTo>
                        <a:pt x="76931" y="817563"/>
                        <a:pt x="74239" y="817563"/>
                        <a:pt x="71547" y="817563"/>
                      </a:cubicBezTo>
                      <a:cubicBezTo>
                        <a:pt x="63472" y="817563"/>
                        <a:pt x="58088" y="812179"/>
                        <a:pt x="55396" y="804104"/>
                      </a:cubicBezTo>
                      <a:cubicBezTo>
                        <a:pt x="55396" y="804104"/>
                        <a:pt x="55396" y="804104"/>
                        <a:pt x="33861" y="736807"/>
                      </a:cubicBezTo>
                      <a:cubicBezTo>
                        <a:pt x="28478" y="728732"/>
                        <a:pt x="33861" y="717964"/>
                        <a:pt x="44629" y="715273"/>
                      </a:cubicBezTo>
                      <a:cubicBezTo>
                        <a:pt x="44629" y="715273"/>
                        <a:pt x="44629" y="715273"/>
                        <a:pt x="106541" y="693738"/>
                      </a:cubicBezTo>
                      <a:close/>
                      <a:moveTo>
                        <a:pt x="1388436" y="676275"/>
                      </a:moveTo>
                      <a:cubicBezTo>
                        <a:pt x="1396572" y="676275"/>
                        <a:pt x="1404708" y="681747"/>
                        <a:pt x="1407420" y="689954"/>
                      </a:cubicBezTo>
                      <a:cubicBezTo>
                        <a:pt x="1407420" y="689954"/>
                        <a:pt x="1407420" y="689954"/>
                        <a:pt x="1429116" y="758352"/>
                      </a:cubicBezTo>
                      <a:cubicBezTo>
                        <a:pt x="1431828" y="769296"/>
                        <a:pt x="1426404" y="780240"/>
                        <a:pt x="1415556" y="782975"/>
                      </a:cubicBezTo>
                      <a:cubicBezTo>
                        <a:pt x="1415556" y="782975"/>
                        <a:pt x="1415556" y="782975"/>
                        <a:pt x="1350469" y="804863"/>
                      </a:cubicBezTo>
                      <a:cubicBezTo>
                        <a:pt x="1350469" y="804863"/>
                        <a:pt x="1347757" y="804863"/>
                        <a:pt x="1345045" y="804863"/>
                      </a:cubicBezTo>
                      <a:cubicBezTo>
                        <a:pt x="1336909" y="804863"/>
                        <a:pt x="1331485" y="799391"/>
                        <a:pt x="1328773" y="791183"/>
                      </a:cubicBezTo>
                      <a:cubicBezTo>
                        <a:pt x="1328773" y="791183"/>
                        <a:pt x="1328773" y="791183"/>
                        <a:pt x="1307077" y="722785"/>
                      </a:cubicBezTo>
                      <a:cubicBezTo>
                        <a:pt x="1301653" y="714578"/>
                        <a:pt x="1307077" y="703634"/>
                        <a:pt x="1317925" y="700898"/>
                      </a:cubicBezTo>
                      <a:cubicBezTo>
                        <a:pt x="1317925" y="700898"/>
                        <a:pt x="1317925" y="700898"/>
                        <a:pt x="1383012" y="679011"/>
                      </a:cubicBezTo>
                      <a:cubicBezTo>
                        <a:pt x="1385724" y="679011"/>
                        <a:pt x="1385724" y="676275"/>
                        <a:pt x="1388436" y="676275"/>
                      </a:cubicBezTo>
                      <a:close/>
                      <a:moveTo>
                        <a:pt x="585161" y="671513"/>
                      </a:moveTo>
                      <a:cubicBezTo>
                        <a:pt x="593297" y="671513"/>
                        <a:pt x="601433" y="676917"/>
                        <a:pt x="604145" y="685023"/>
                      </a:cubicBezTo>
                      <a:cubicBezTo>
                        <a:pt x="604145" y="685023"/>
                        <a:pt x="604145" y="685023"/>
                        <a:pt x="625841" y="752577"/>
                      </a:cubicBezTo>
                      <a:cubicBezTo>
                        <a:pt x="628553" y="763385"/>
                        <a:pt x="623129" y="774194"/>
                        <a:pt x="612281" y="776896"/>
                      </a:cubicBezTo>
                      <a:cubicBezTo>
                        <a:pt x="612281" y="776896"/>
                        <a:pt x="612281" y="776896"/>
                        <a:pt x="547194" y="798513"/>
                      </a:cubicBezTo>
                      <a:cubicBezTo>
                        <a:pt x="547194" y="798513"/>
                        <a:pt x="544482" y="798513"/>
                        <a:pt x="541770" y="798513"/>
                      </a:cubicBezTo>
                      <a:cubicBezTo>
                        <a:pt x="533634" y="798513"/>
                        <a:pt x="525498" y="793108"/>
                        <a:pt x="522786" y="785002"/>
                      </a:cubicBezTo>
                      <a:cubicBezTo>
                        <a:pt x="522786" y="785002"/>
                        <a:pt x="522786" y="785002"/>
                        <a:pt x="501090" y="717449"/>
                      </a:cubicBezTo>
                      <a:cubicBezTo>
                        <a:pt x="498378" y="709343"/>
                        <a:pt x="503802" y="698534"/>
                        <a:pt x="514650" y="695832"/>
                      </a:cubicBezTo>
                      <a:cubicBezTo>
                        <a:pt x="514650" y="695832"/>
                        <a:pt x="514650" y="695832"/>
                        <a:pt x="579737" y="674215"/>
                      </a:cubicBezTo>
                      <a:cubicBezTo>
                        <a:pt x="582449" y="674215"/>
                        <a:pt x="582449" y="671513"/>
                        <a:pt x="585161" y="671513"/>
                      </a:cubicBezTo>
                      <a:close/>
                      <a:moveTo>
                        <a:pt x="1027590" y="660400"/>
                      </a:moveTo>
                      <a:cubicBezTo>
                        <a:pt x="1030292" y="660400"/>
                        <a:pt x="1032994" y="660400"/>
                        <a:pt x="1032994" y="660400"/>
                      </a:cubicBezTo>
                      <a:cubicBezTo>
                        <a:pt x="1041100" y="660400"/>
                        <a:pt x="1049207" y="665852"/>
                        <a:pt x="1051909" y="674032"/>
                      </a:cubicBezTo>
                      <a:cubicBezTo>
                        <a:pt x="1051909" y="674032"/>
                        <a:pt x="1051909" y="674032"/>
                        <a:pt x="1073526" y="739464"/>
                      </a:cubicBezTo>
                      <a:cubicBezTo>
                        <a:pt x="1076228" y="750370"/>
                        <a:pt x="1070824" y="761275"/>
                        <a:pt x="1062717" y="764002"/>
                      </a:cubicBezTo>
                      <a:cubicBezTo>
                        <a:pt x="1062717" y="764002"/>
                        <a:pt x="1062717" y="764002"/>
                        <a:pt x="997866" y="785813"/>
                      </a:cubicBezTo>
                      <a:cubicBezTo>
                        <a:pt x="995164" y="785813"/>
                        <a:pt x="992462" y="785813"/>
                        <a:pt x="992462" y="785813"/>
                      </a:cubicBezTo>
                      <a:cubicBezTo>
                        <a:pt x="984356" y="785813"/>
                        <a:pt x="976249" y="780360"/>
                        <a:pt x="973547" y="772181"/>
                      </a:cubicBezTo>
                      <a:cubicBezTo>
                        <a:pt x="973547" y="772181"/>
                        <a:pt x="973547" y="772181"/>
                        <a:pt x="951930" y="706748"/>
                      </a:cubicBezTo>
                      <a:cubicBezTo>
                        <a:pt x="949228" y="695843"/>
                        <a:pt x="954632" y="684937"/>
                        <a:pt x="962739" y="682211"/>
                      </a:cubicBezTo>
                      <a:cubicBezTo>
                        <a:pt x="962739" y="682211"/>
                        <a:pt x="962739" y="682211"/>
                        <a:pt x="1027590" y="660400"/>
                      </a:cubicBezTo>
                      <a:close/>
                      <a:moveTo>
                        <a:pt x="1859245" y="657225"/>
                      </a:moveTo>
                      <a:cubicBezTo>
                        <a:pt x="1864698" y="657225"/>
                        <a:pt x="1872877" y="662697"/>
                        <a:pt x="1875604" y="670904"/>
                      </a:cubicBezTo>
                      <a:cubicBezTo>
                        <a:pt x="1875604" y="670904"/>
                        <a:pt x="1875604" y="670904"/>
                        <a:pt x="1897415" y="739302"/>
                      </a:cubicBezTo>
                      <a:cubicBezTo>
                        <a:pt x="1900141" y="750246"/>
                        <a:pt x="1894688" y="761190"/>
                        <a:pt x="1886509" y="763925"/>
                      </a:cubicBezTo>
                      <a:cubicBezTo>
                        <a:pt x="1886509" y="763925"/>
                        <a:pt x="1886509" y="763925"/>
                        <a:pt x="1823803" y="783077"/>
                      </a:cubicBezTo>
                      <a:cubicBezTo>
                        <a:pt x="1821076" y="783077"/>
                        <a:pt x="1821076" y="785813"/>
                        <a:pt x="1818350" y="785813"/>
                      </a:cubicBezTo>
                      <a:cubicBezTo>
                        <a:pt x="1810171" y="785813"/>
                        <a:pt x="1804718" y="780341"/>
                        <a:pt x="1801992" y="772133"/>
                      </a:cubicBezTo>
                      <a:cubicBezTo>
                        <a:pt x="1801992" y="772133"/>
                        <a:pt x="1801992" y="772133"/>
                        <a:pt x="1777454" y="703735"/>
                      </a:cubicBezTo>
                      <a:cubicBezTo>
                        <a:pt x="1774728" y="692792"/>
                        <a:pt x="1780181" y="681848"/>
                        <a:pt x="1791086" y="679112"/>
                      </a:cubicBezTo>
                      <a:cubicBezTo>
                        <a:pt x="1791086" y="679112"/>
                        <a:pt x="1791086" y="679112"/>
                        <a:pt x="1853793" y="659961"/>
                      </a:cubicBezTo>
                      <a:cubicBezTo>
                        <a:pt x="1853793" y="659961"/>
                        <a:pt x="1856519" y="657225"/>
                        <a:pt x="1859245" y="657225"/>
                      </a:cubicBezTo>
                      <a:close/>
                      <a:moveTo>
                        <a:pt x="231816" y="652463"/>
                      </a:moveTo>
                      <a:cubicBezTo>
                        <a:pt x="234543" y="652463"/>
                        <a:pt x="234543" y="652463"/>
                        <a:pt x="237269" y="652463"/>
                      </a:cubicBezTo>
                      <a:cubicBezTo>
                        <a:pt x="245448" y="652463"/>
                        <a:pt x="250901" y="657915"/>
                        <a:pt x="253627" y="663368"/>
                      </a:cubicBezTo>
                      <a:cubicBezTo>
                        <a:pt x="253627" y="663368"/>
                        <a:pt x="253627" y="663368"/>
                        <a:pt x="278165" y="734254"/>
                      </a:cubicBezTo>
                      <a:cubicBezTo>
                        <a:pt x="280891" y="742433"/>
                        <a:pt x="275438" y="753338"/>
                        <a:pt x="264533" y="756065"/>
                      </a:cubicBezTo>
                      <a:cubicBezTo>
                        <a:pt x="264533" y="756065"/>
                        <a:pt x="264533" y="756065"/>
                        <a:pt x="204553" y="777876"/>
                      </a:cubicBezTo>
                      <a:cubicBezTo>
                        <a:pt x="201826" y="777876"/>
                        <a:pt x="201826" y="777876"/>
                        <a:pt x="199100" y="777876"/>
                      </a:cubicBezTo>
                      <a:cubicBezTo>
                        <a:pt x="190921" y="777876"/>
                        <a:pt x="185468" y="772423"/>
                        <a:pt x="182741" y="764244"/>
                      </a:cubicBezTo>
                      <a:cubicBezTo>
                        <a:pt x="182741" y="764244"/>
                        <a:pt x="182741" y="764244"/>
                        <a:pt x="158204" y="696085"/>
                      </a:cubicBezTo>
                      <a:cubicBezTo>
                        <a:pt x="155478" y="685179"/>
                        <a:pt x="160930" y="677000"/>
                        <a:pt x="171836" y="674274"/>
                      </a:cubicBezTo>
                      <a:cubicBezTo>
                        <a:pt x="171836" y="674274"/>
                        <a:pt x="171836" y="674274"/>
                        <a:pt x="231816" y="652463"/>
                      </a:cubicBezTo>
                      <a:close/>
                      <a:moveTo>
                        <a:pt x="1513848" y="636588"/>
                      </a:moveTo>
                      <a:cubicBezTo>
                        <a:pt x="1521984" y="636588"/>
                        <a:pt x="1530120" y="641992"/>
                        <a:pt x="1532832" y="650098"/>
                      </a:cubicBezTo>
                      <a:cubicBezTo>
                        <a:pt x="1532832" y="650098"/>
                        <a:pt x="1532832" y="650098"/>
                        <a:pt x="1554528" y="717652"/>
                      </a:cubicBezTo>
                      <a:cubicBezTo>
                        <a:pt x="1557240" y="728460"/>
                        <a:pt x="1551816" y="739269"/>
                        <a:pt x="1540968" y="741971"/>
                      </a:cubicBezTo>
                      <a:cubicBezTo>
                        <a:pt x="1540968" y="741971"/>
                        <a:pt x="1540968" y="741971"/>
                        <a:pt x="1475881" y="763588"/>
                      </a:cubicBezTo>
                      <a:cubicBezTo>
                        <a:pt x="1475881" y="763588"/>
                        <a:pt x="1473169" y="763588"/>
                        <a:pt x="1470457" y="763588"/>
                      </a:cubicBezTo>
                      <a:cubicBezTo>
                        <a:pt x="1462321" y="763588"/>
                        <a:pt x="1456897" y="758183"/>
                        <a:pt x="1454185" y="750077"/>
                      </a:cubicBezTo>
                      <a:cubicBezTo>
                        <a:pt x="1454185" y="750077"/>
                        <a:pt x="1454185" y="750077"/>
                        <a:pt x="1432489" y="682524"/>
                      </a:cubicBezTo>
                      <a:cubicBezTo>
                        <a:pt x="1427065" y="674418"/>
                        <a:pt x="1432489" y="663609"/>
                        <a:pt x="1443337" y="660907"/>
                      </a:cubicBezTo>
                      <a:cubicBezTo>
                        <a:pt x="1443337" y="660907"/>
                        <a:pt x="1443337" y="660907"/>
                        <a:pt x="1508424" y="639290"/>
                      </a:cubicBezTo>
                      <a:cubicBezTo>
                        <a:pt x="1511136" y="639290"/>
                        <a:pt x="1511136" y="636588"/>
                        <a:pt x="1513848" y="636588"/>
                      </a:cubicBezTo>
                      <a:close/>
                      <a:moveTo>
                        <a:pt x="708986" y="630238"/>
                      </a:moveTo>
                      <a:cubicBezTo>
                        <a:pt x="717122" y="630238"/>
                        <a:pt x="725258" y="635710"/>
                        <a:pt x="727970" y="643917"/>
                      </a:cubicBezTo>
                      <a:cubicBezTo>
                        <a:pt x="727970" y="643917"/>
                        <a:pt x="727970" y="643917"/>
                        <a:pt x="749666" y="712315"/>
                      </a:cubicBezTo>
                      <a:cubicBezTo>
                        <a:pt x="752378" y="723259"/>
                        <a:pt x="746954" y="734203"/>
                        <a:pt x="736106" y="736938"/>
                      </a:cubicBezTo>
                      <a:cubicBezTo>
                        <a:pt x="736106" y="736938"/>
                        <a:pt x="736106" y="736938"/>
                        <a:pt x="671019" y="758826"/>
                      </a:cubicBezTo>
                      <a:cubicBezTo>
                        <a:pt x="671019" y="758826"/>
                        <a:pt x="668307" y="758826"/>
                        <a:pt x="665595" y="758826"/>
                      </a:cubicBezTo>
                      <a:cubicBezTo>
                        <a:pt x="657459" y="758826"/>
                        <a:pt x="649323" y="753354"/>
                        <a:pt x="646611" y="745146"/>
                      </a:cubicBezTo>
                      <a:cubicBezTo>
                        <a:pt x="646611" y="745146"/>
                        <a:pt x="646611" y="745146"/>
                        <a:pt x="624915" y="676748"/>
                      </a:cubicBezTo>
                      <a:cubicBezTo>
                        <a:pt x="622203" y="668541"/>
                        <a:pt x="627627" y="657597"/>
                        <a:pt x="638475" y="654861"/>
                      </a:cubicBezTo>
                      <a:cubicBezTo>
                        <a:pt x="638475" y="654861"/>
                        <a:pt x="638475" y="654861"/>
                        <a:pt x="703562" y="632974"/>
                      </a:cubicBezTo>
                      <a:cubicBezTo>
                        <a:pt x="706274" y="632974"/>
                        <a:pt x="706274" y="630238"/>
                        <a:pt x="708986" y="630238"/>
                      </a:cubicBezTo>
                      <a:close/>
                      <a:moveTo>
                        <a:pt x="1973303" y="619125"/>
                      </a:moveTo>
                      <a:cubicBezTo>
                        <a:pt x="1976030" y="619125"/>
                        <a:pt x="1976030" y="619125"/>
                        <a:pt x="1978756" y="619125"/>
                      </a:cubicBezTo>
                      <a:cubicBezTo>
                        <a:pt x="1986935" y="619125"/>
                        <a:pt x="1992388" y="624577"/>
                        <a:pt x="1995114" y="632757"/>
                      </a:cubicBezTo>
                      <a:cubicBezTo>
                        <a:pt x="1995114" y="632757"/>
                        <a:pt x="1995114" y="632757"/>
                        <a:pt x="2019652" y="700916"/>
                      </a:cubicBezTo>
                      <a:cubicBezTo>
                        <a:pt x="2022378" y="709095"/>
                        <a:pt x="2016925" y="720000"/>
                        <a:pt x="2006020" y="722727"/>
                      </a:cubicBezTo>
                      <a:cubicBezTo>
                        <a:pt x="2006020" y="722727"/>
                        <a:pt x="2006020" y="722727"/>
                        <a:pt x="1943313" y="744538"/>
                      </a:cubicBezTo>
                      <a:cubicBezTo>
                        <a:pt x="1943313" y="744538"/>
                        <a:pt x="1940587" y="744538"/>
                        <a:pt x="1937861" y="744538"/>
                      </a:cubicBezTo>
                      <a:cubicBezTo>
                        <a:pt x="1932408" y="744538"/>
                        <a:pt x="1924229" y="739085"/>
                        <a:pt x="1921502" y="730906"/>
                      </a:cubicBezTo>
                      <a:cubicBezTo>
                        <a:pt x="1921502" y="730906"/>
                        <a:pt x="1921502" y="730906"/>
                        <a:pt x="1899691" y="662747"/>
                      </a:cubicBezTo>
                      <a:cubicBezTo>
                        <a:pt x="1896965" y="654568"/>
                        <a:pt x="1902418" y="643662"/>
                        <a:pt x="1910597" y="640936"/>
                      </a:cubicBezTo>
                      <a:cubicBezTo>
                        <a:pt x="1910597" y="640936"/>
                        <a:pt x="1910597" y="640936"/>
                        <a:pt x="1973303" y="619125"/>
                      </a:cubicBezTo>
                      <a:close/>
                      <a:moveTo>
                        <a:pt x="1152395" y="619125"/>
                      </a:moveTo>
                      <a:cubicBezTo>
                        <a:pt x="1155130" y="619125"/>
                        <a:pt x="1157866" y="619125"/>
                        <a:pt x="1157866" y="619125"/>
                      </a:cubicBezTo>
                      <a:cubicBezTo>
                        <a:pt x="1166074" y="619125"/>
                        <a:pt x="1174282" y="624577"/>
                        <a:pt x="1177018" y="632757"/>
                      </a:cubicBezTo>
                      <a:cubicBezTo>
                        <a:pt x="1177018" y="632757"/>
                        <a:pt x="1177018" y="632757"/>
                        <a:pt x="1198905" y="698189"/>
                      </a:cubicBezTo>
                      <a:cubicBezTo>
                        <a:pt x="1201641" y="709095"/>
                        <a:pt x="1196169" y="720000"/>
                        <a:pt x="1187961" y="722727"/>
                      </a:cubicBezTo>
                      <a:cubicBezTo>
                        <a:pt x="1187961" y="722727"/>
                        <a:pt x="1187961" y="722727"/>
                        <a:pt x="1122299" y="744538"/>
                      </a:cubicBezTo>
                      <a:cubicBezTo>
                        <a:pt x="1119564" y="744538"/>
                        <a:pt x="1116828" y="744538"/>
                        <a:pt x="1116828" y="744538"/>
                      </a:cubicBezTo>
                      <a:cubicBezTo>
                        <a:pt x="1108620" y="744538"/>
                        <a:pt x="1100412" y="739085"/>
                        <a:pt x="1097676" y="730906"/>
                      </a:cubicBezTo>
                      <a:cubicBezTo>
                        <a:pt x="1097676" y="730906"/>
                        <a:pt x="1097676" y="730906"/>
                        <a:pt x="1075789" y="665473"/>
                      </a:cubicBezTo>
                      <a:cubicBezTo>
                        <a:pt x="1073053" y="654568"/>
                        <a:pt x="1078525" y="643662"/>
                        <a:pt x="1086733" y="640936"/>
                      </a:cubicBezTo>
                      <a:cubicBezTo>
                        <a:pt x="1086733" y="640936"/>
                        <a:pt x="1086733" y="640936"/>
                        <a:pt x="1152395" y="619125"/>
                      </a:cubicBezTo>
                      <a:close/>
                      <a:moveTo>
                        <a:pt x="359506" y="611188"/>
                      </a:moveTo>
                      <a:cubicBezTo>
                        <a:pt x="367685" y="611188"/>
                        <a:pt x="373138" y="616640"/>
                        <a:pt x="375864" y="624820"/>
                      </a:cubicBezTo>
                      <a:cubicBezTo>
                        <a:pt x="375864" y="624820"/>
                        <a:pt x="375864" y="624820"/>
                        <a:pt x="400402" y="692979"/>
                      </a:cubicBezTo>
                      <a:cubicBezTo>
                        <a:pt x="403128" y="703884"/>
                        <a:pt x="397675" y="712063"/>
                        <a:pt x="389496" y="717516"/>
                      </a:cubicBezTo>
                      <a:cubicBezTo>
                        <a:pt x="389496" y="717516"/>
                        <a:pt x="389496" y="717516"/>
                        <a:pt x="326790" y="736601"/>
                      </a:cubicBezTo>
                      <a:cubicBezTo>
                        <a:pt x="324063" y="736601"/>
                        <a:pt x="324063" y="736601"/>
                        <a:pt x="321337" y="736601"/>
                      </a:cubicBezTo>
                      <a:cubicBezTo>
                        <a:pt x="313158" y="736601"/>
                        <a:pt x="307705" y="731148"/>
                        <a:pt x="304979" y="725695"/>
                      </a:cubicBezTo>
                      <a:cubicBezTo>
                        <a:pt x="304979" y="725695"/>
                        <a:pt x="304979" y="725695"/>
                        <a:pt x="283168" y="654810"/>
                      </a:cubicBezTo>
                      <a:cubicBezTo>
                        <a:pt x="277715" y="646631"/>
                        <a:pt x="283168" y="635725"/>
                        <a:pt x="294073" y="632999"/>
                      </a:cubicBezTo>
                      <a:cubicBezTo>
                        <a:pt x="294073" y="632999"/>
                        <a:pt x="294073" y="632999"/>
                        <a:pt x="354053" y="613914"/>
                      </a:cubicBezTo>
                      <a:cubicBezTo>
                        <a:pt x="356780" y="611188"/>
                        <a:pt x="356780" y="611188"/>
                        <a:pt x="359506" y="611188"/>
                      </a:cubicBezTo>
                      <a:close/>
                      <a:moveTo>
                        <a:pt x="1638732" y="595313"/>
                      </a:moveTo>
                      <a:cubicBezTo>
                        <a:pt x="1646967" y="595313"/>
                        <a:pt x="1655202" y="600717"/>
                        <a:pt x="1657947" y="608823"/>
                      </a:cubicBezTo>
                      <a:cubicBezTo>
                        <a:pt x="1657947" y="608823"/>
                        <a:pt x="1657947" y="608823"/>
                        <a:pt x="1679908" y="676377"/>
                      </a:cubicBezTo>
                      <a:cubicBezTo>
                        <a:pt x="1682653" y="687185"/>
                        <a:pt x="1677163" y="697994"/>
                        <a:pt x="1666183" y="700696"/>
                      </a:cubicBezTo>
                      <a:cubicBezTo>
                        <a:pt x="1666183" y="700696"/>
                        <a:pt x="1666183" y="700696"/>
                        <a:pt x="1600301" y="722313"/>
                      </a:cubicBezTo>
                      <a:cubicBezTo>
                        <a:pt x="1600301" y="722313"/>
                        <a:pt x="1597556" y="722313"/>
                        <a:pt x="1594811" y="722313"/>
                      </a:cubicBezTo>
                      <a:cubicBezTo>
                        <a:pt x="1586576" y="722313"/>
                        <a:pt x="1581086" y="716908"/>
                        <a:pt x="1578341" y="708802"/>
                      </a:cubicBezTo>
                      <a:cubicBezTo>
                        <a:pt x="1578341" y="708802"/>
                        <a:pt x="1578341" y="708802"/>
                        <a:pt x="1556380" y="641249"/>
                      </a:cubicBezTo>
                      <a:cubicBezTo>
                        <a:pt x="1550890" y="633143"/>
                        <a:pt x="1556380" y="622334"/>
                        <a:pt x="1567360" y="619632"/>
                      </a:cubicBezTo>
                      <a:cubicBezTo>
                        <a:pt x="1567360" y="619632"/>
                        <a:pt x="1567360" y="619632"/>
                        <a:pt x="1633242" y="598015"/>
                      </a:cubicBezTo>
                      <a:cubicBezTo>
                        <a:pt x="1635987" y="598015"/>
                        <a:pt x="1635987" y="595313"/>
                        <a:pt x="1638732" y="595313"/>
                      </a:cubicBezTo>
                      <a:close/>
                      <a:moveTo>
                        <a:pt x="76472" y="595313"/>
                      </a:moveTo>
                      <a:cubicBezTo>
                        <a:pt x="79167" y="595313"/>
                        <a:pt x="79167" y="595313"/>
                        <a:pt x="81862" y="595313"/>
                      </a:cubicBezTo>
                      <a:cubicBezTo>
                        <a:pt x="87252" y="595313"/>
                        <a:pt x="92642" y="600744"/>
                        <a:pt x="95337" y="606175"/>
                      </a:cubicBezTo>
                      <a:cubicBezTo>
                        <a:pt x="95337" y="606175"/>
                        <a:pt x="95337" y="606175"/>
                        <a:pt x="111508" y="657769"/>
                      </a:cubicBezTo>
                      <a:cubicBezTo>
                        <a:pt x="114203" y="663200"/>
                        <a:pt x="111508" y="671346"/>
                        <a:pt x="103422" y="674061"/>
                      </a:cubicBezTo>
                      <a:cubicBezTo>
                        <a:pt x="103422" y="674061"/>
                        <a:pt x="103422" y="674061"/>
                        <a:pt x="36046" y="698501"/>
                      </a:cubicBezTo>
                      <a:cubicBezTo>
                        <a:pt x="33351" y="698501"/>
                        <a:pt x="30656" y="698501"/>
                        <a:pt x="30656" y="698501"/>
                      </a:cubicBezTo>
                      <a:cubicBezTo>
                        <a:pt x="25265" y="698501"/>
                        <a:pt x="17180" y="693070"/>
                        <a:pt x="17180" y="687639"/>
                      </a:cubicBezTo>
                      <a:cubicBezTo>
                        <a:pt x="17180" y="687639"/>
                        <a:pt x="17180" y="687639"/>
                        <a:pt x="1010" y="636045"/>
                      </a:cubicBezTo>
                      <a:cubicBezTo>
                        <a:pt x="-1685" y="630614"/>
                        <a:pt x="1010" y="619752"/>
                        <a:pt x="9095" y="619752"/>
                      </a:cubicBezTo>
                      <a:cubicBezTo>
                        <a:pt x="9095" y="619752"/>
                        <a:pt x="9095" y="619752"/>
                        <a:pt x="76472" y="595313"/>
                      </a:cubicBezTo>
                      <a:close/>
                      <a:moveTo>
                        <a:pt x="834398" y="590550"/>
                      </a:moveTo>
                      <a:cubicBezTo>
                        <a:pt x="842534" y="590550"/>
                        <a:pt x="850670" y="595954"/>
                        <a:pt x="853382" y="604060"/>
                      </a:cubicBezTo>
                      <a:cubicBezTo>
                        <a:pt x="853382" y="604060"/>
                        <a:pt x="853382" y="604060"/>
                        <a:pt x="875078" y="671614"/>
                      </a:cubicBezTo>
                      <a:cubicBezTo>
                        <a:pt x="877790" y="682422"/>
                        <a:pt x="872366" y="693231"/>
                        <a:pt x="861518" y="695933"/>
                      </a:cubicBezTo>
                      <a:cubicBezTo>
                        <a:pt x="861518" y="695933"/>
                        <a:pt x="861518" y="695933"/>
                        <a:pt x="796431" y="717550"/>
                      </a:cubicBezTo>
                      <a:cubicBezTo>
                        <a:pt x="796431" y="717550"/>
                        <a:pt x="793719" y="717550"/>
                        <a:pt x="791007" y="717550"/>
                      </a:cubicBezTo>
                      <a:cubicBezTo>
                        <a:pt x="782871" y="717550"/>
                        <a:pt x="774735" y="712145"/>
                        <a:pt x="774735" y="704039"/>
                      </a:cubicBezTo>
                      <a:cubicBezTo>
                        <a:pt x="774735" y="704039"/>
                        <a:pt x="774735" y="704039"/>
                        <a:pt x="750327" y="636486"/>
                      </a:cubicBezTo>
                      <a:cubicBezTo>
                        <a:pt x="747615" y="628380"/>
                        <a:pt x="753039" y="617571"/>
                        <a:pt x="763887" y="614869"/>
                      </a:cubicBezTo>
                      <a:cubicBezTo>
                        <a:pt x="763887" y="614869"/>
                        <a:pt x="763887" y="614869"/>
                        <a:pt x="828974" y="593252"/>
                      </a:cubicBezTo>
                      <a:cubicBezTo>
                        <a:pt x="831686" y="593252"/>
                        <a:pt x="831686" y="590550"/>
                        <a:pt x="834398" y="590550"/>
                      </a:cubicBezTo>
                      <a:close/>
                      <a:moveTo>
                        <a:pt x="2092366" y="581025"/>
                      </a:moveTo>
                      <a:cubicBezTo>
                        <a:pt x="2095093" y="581025"/>
                        <a:pt x="2097819" y="581025"/>
                        <a:pt x="2097819" y="581025"/>
                      </a:cubicBezTo>
                      <a:cubicBezTo>
                        <a:pt x="2105998" y="581025"/>
                        <a:pt x="2114177" y="583751"/>
                        <a:pt x="2116904" y="591930"/>
                      </a:cubicBezTo>
                      <a:cubicBezTo>
                        <a:pt x="2116904" y="591930"/>
                        <a:pt x="2116904" y="591930"/>
                        <a:pt x="2138715" y="660089"/>
                      </a:cubicBezTo>
                      <a:cubicBezTo>
                        <a:pt x="2141441" y="670995"/>
                        <a:pt x="2135988" y="681900"/>
                        <a:pt x="2127809" y="684627"/>
                      </a:cubicBezTo>
                      <a:cubicBezTo>
                        <a:pt x="2127809" y="684627"/>
                        <a:pt x="2127809" y="684627"/>
                        <a:pt x="2065103" y="703711"/>
                      </a:cubicBezTo>
                      <a:cubicBezTo>
                        <a:pt x="2062376" y="703711"/>
                        <a:pt x="2059650" y="706438"/>
                        <a:pt x="2059650" y="706438"/>
                      </a:cubicBezTo>
                      <a:cubicBezTo>
                        <a:pt x="2051471" y="706438"/>
                        <a:pt x="2043292" y="700985"/>
                        <a:pt x="2040565" y="692806"/>
                      </a:cubicBezTo>
                      <a:cubicBezTo>
                        <a:pt x="2040565" y="692806"/>
                        <a:pt x="2040565" y="692806"/>
                        <a:pt x="2018754" y="624647"/>
                      </a:cubicBezTo>
                      <a:cubicBezTo>
                        <a:pt x="2016028" y="613741"/>
                        <a:pt x="2021481" y="602836"/>
                        <a:pt x="2029660" y="600109"/>
                      </a:cubicBezTo>
                      <a:cubicBezTo>
                        <a:pt x="2029660" y="600109"/>
                        <a:pt x="2029660" y="600109"/>
                        <a:pt x="2092366" y="581025"/>
                      </a:cubicBezTo>
                      <a:close/>
                      <a:moveTo>
                        <a:pt x="1276827" y="579438"/>
                      </a:moveTo>
                      <a:cubicBezTo>
                        <a:pt x="1279529" y="579438"/>
                        <a:pt x="1282231" y="579438"/>
                        <a:pt x="1284933" y="579438"/>
                      </a:cubicBezTo>
                      <a:cubicBezTo>
                        <a:pt x="1290337" y="579438"/>
                        <a:pt x="1298444" y="584821"/>
                        <a:pt x="1301146" y="592897"/>
                      </a:cubicBezTo>
                      <a:cubicBezTo>
                        <a:pt x="1301146" y="592897"/>
                        <a:pt x="1301146" y="592897"/>
                        <a:pt x="1322763" y="657501"/>
                      </a:cubicBezTo>
                      <a:cubicBezTo>
                        <a:pt x="1325465" y="668269"/>
                        <a:pt x="1320061" y="679036"/>
                        <a:pt x="1311954" y="681728"/>
                      </a:cubicBezTo>
                      <a:cubicBezTo>
                        <a:pt x="1311954" y="681728"/>
                        <a:pt x="1311954" y="681728"/>
                        <a:pt x="1247103" y="703263"/>
                      </a:cubicBezTo>
                      <a:cubicBezTo>
                        <a:pt x="1244401" y="703263"/>
                        <a:pt x="1241699" y="703263"/>
                        <a:pt x="1241699" y="703263"/>
                      </a:cubicBezTo>
                      <a:cubicBezTo>
                        <a:pt x="1233593" y="703263"/>
                        <a:pt x="1225486" y="697879"/>
                        <a:pt x="1222784" y="689804"/>
                      </a:cubicBezTo>
                      <a:cubicBezTo>
                        <a:pt x="1222784" y="689804"/>
                        <a:pt x="1222784" y="689804"/>
                        <a:pt x="1201167" y="625199"/>
                      </a:cubicBezTo>
                      <a:cubicBezTo>
                        <a:pt x="1198465" y="614432"/>
                        <a:pt x="1203869" y="603664"/>
                        <a:pt x="1211976" y="600973"/>
                      </a:cubicBezTo>
                      <a:cubicBezTo>
                        <a:pt x="1211976" y="600973"/>
                        <a:pt x="1211976" y="600973"/>
                        <a:pt x="1276827" y="579438"/>
                      </a:cubicBezTo>
                      <a:close/>
                      <a:moveTo>
                        <a:pt x="481904" y="571500"/>
                      </a:moveTo>
                      <a:cubicBezTo>
                        <a:pt x="490053" y="571500"/>
                        <a:pt x="498202" y="576883"/>
                        <a:pt x="500918" y="584959"/>
                      </a:cubicBezTo>
                      <a:cubicBezTo>
                        <a:pt x="500918" y="584959"/>
                        <a:pt x="500918" y="584959"/>
                        <a:pt x="522650" y="654947"/>
                      </a:cubicBezTo>
                      <a:cubicBezTo>
                        <a:pt x="525366" y="663023"/>
                        <a:pt x="519933" y="673790"/>
                        <a:pt x="511784" y="676482"/>
                      </a:cubicBezTo>
                      <a:cubicBezTo>
                        <a:pt x="511784" y="676482"/>
                        <a:pt x="511784" y="676482"/>
                        <a:pt x="449307" y="695325"/>
                      </a:cubicBezTo>
                      <a:cubicBezTo>
                        <a:pt x="449307" y="695325"/>
                        <a:pt x="446590" y="695325"/>
                        <a:pt x="443874" y="695325"/>
                      </a:cubicBezTo>
                      <a:cubicBezTo>
                        <a:pt x="438441" y="695325"/>
                        <a:pt x="430292" y="692633"/>
                        <a:pt x="427576" y="684557"/>
                      </a:cubicBezTo>
                      <a:cubicBezTo>
                        <a:pt x="427576" y="684557"/>
                        <a:pt x="427576" y="684557"/>
                        <a:pt x="405844" y="614569"/>
                      </a:cubicBezTo>
                      <a:cubicBezTo>
                        <a:pt x="403128" y="606494"/>
                        <a:pt x="405844" y="595726"/>
                        <a:pt x="416710" y="593035"/>
                      </a:cubicBezTo>
                      <a:cubicBezTo>
                        <a:pt x="416710" y="593035"/>
                        <a:pt x="416710" y="593035"/>
                        <a:pt x="476471" y="574192"/>
                      </a:cubicBezTo>
                      <a:cubicBezTo>
                        <a:pt x="479187" y="574192"/>
                        <a:pt x="481904" y="571500"/>
                        <a:pt x="481904" y="571500"/>
                      </a:cubicBezTo>
                      <a:close/>
                      <a:moveTo>
                        <a:pt x="196366" y="557213"/>
                      </a:moveTo>
                      <a:cubicBezTo>
                        <a:pt x="196366" y="557213"/>
                        <a:pt x="199115" y="557213"/>
                        <a:pt x="199115" y="557213"/>
                      </a:cubicBezTo>
                      <a:cubicBezTo>
                        <a:pt x="207362" y="557213"/>
                        <a:pt x="212860" y="559916"/>
                        <a:pt x="215609" y="568025"/>
                      </a:cubicBezTo>
                      <a:cubicBezTo>
                        <a:pt x="215609" y="568025"/>
                        <a:pt x="215609" y="568025"/>
                        <a:pt x="232104" y="616680"/>
                      </a:cubicBezTo>
                      <a:cubicBezTo>
                        <a:pt x="234853" y="624789"/>
                        <a:pt x="229355" y="632898"/>
                        <a:pt x="221108" y="635601"/>
                      </a:cubicBezTo>
                      <a:cubicBezTo>
                        <a:pt x="221108" y="635601"/>
                        <a:pt x="221108" y="635601"/>
                        <a:pt x="160627" y="654523"/>
                      </a:cubicBezTo>
                      <a:cubicBezTo>
                        <a:pt x="160627" y="657226"/>
                        <a:pt x="157878" y="657226"/>
                        <a:pt x="157878" y="657226"/>
                      </a:cubicBezTo>
                      <a:cubicBezTo>
                        <a:pt x="149631" y="657226"/>
                        <a:pt x="144133" y="651820"/>
                        <a:pt x="144133" y="646414"/>
                      </a:cubicBezTo>
                      <a:cubicBezTo>
                        <a:pt x="144133" y="646414"/>
                        <a:pt x="144133" y="646414"/>
                        <a:pt x="124889" y="595056"/>
                      </a:cubicBezTo>
                      <a:cubicBezTo>
                        <a:pt x="122140" y="586946"/>
                        <a:pt x="127638" y="578837"/>
                        <a:pt x="135885" y="576134"/>
                      </a:cubicBezTo>
                      <a:cubicBezTo>
                        <a:pt x="135885" y="576134"/>
                        <a:pt x="135885" y="576134"/>
                        <a:pt x="196366" y="557213"/>
                      </a:cubicBezTo>
                      <a:close/>
                      <a:moveTo>
                        <a:pt x="959811" y="549275"/>
                      </a:moveTo>
                      <a:cubicBezTo>
                        <a:pt x="967947" y="549275"/>
                        <a:pt x="976083" y="554679"/>
                        <a:pt x="978795" y="562785"/>
                      </a:cubicBezTo>
                      <a:cubicBezTo>
                        <a:pt x="978795" y="562785"/>
                        <a:pt x="978795" y="562785"/>
                        <a:pt x="1000491" y="630339"/>
                      </a:cubicBezTo>
                      <a:cubicBezTo>
                        <a:pt x="1003203" y="641147"/>
                        <a:pt x="997779" y="651956"/>
                        <a:pt x="986931" y="654658"/>
                      </a:cubicBezTo>
                      <a:cubicBezTo>
                        <a:pt x="986931" y="654658"/>
                        <a:pt x="986931" y="654658"/>
                        <a:pt x="921844" y="676275"/>
                      </a:cubicBezTo>
                      <a:cubicBezTo>
                        <a:pt x="921844" y="676275"/>
                        <a:pt x="919132" y="676275"/>
                        <a:pt x="916420" y="676275"/>
                      </a:cubicBezTo>
                      <a:cubicBezTo>
                        <a:pt x="908284" y="676275"/>
                        <a:pt x="902860" y="670870"/>
                        <a:pt x="900148" y="662764"/>
                      </a:cubicBezTo>
                      <a:cubicBezTo>
                        <a:pt x="900148" y="662764"/>
                        <a:pt x="900148" y="662764"/>
                        <a:pt x="878452" y="595211"/>
                      </a:cubicBezTo>
                      <a:cubicBezTo>
                        <a:pt x="873028" y="587105"/>
                        <a:pt x="878452" y="576296"/>
                        <a:pt x="889300" y="573594"/>
                      </a:cubicBezTo>
                      <a:cubicBezTo>
                        <a:pt x="889300" y="573594"/>
                        <a:pt x="889300" y="573594"/>
                        <a:pt x="954387" y="551977"/>
                      </a:cubicBezTo>
                      <a:cubicBezTo>
                        <a:pt x="957099" y="551977"/>
                        <a:pt x="957099" y="549275"/>
                        <a:pt x="959811" y="549275"/>
                      </a:cubicBezTo>
                      <a:close/>
                      <a:moveTo>
                        <a:pt x="1812875" y="538163"/>
                      </a:moveTo>
                      <a:cubicBezTo>
                        <a:pt x="1812875" y="538163"/>
                        <a:pt x="1815607" y="538163"/>
                        <a:pt x="1818338" y="538163"/>
                      </a:cubicBezTo>
                      <a:cubicBezTo>
                        <a:pt x="1826532" y="538163"/>
                        <a:pt x="1834727" y="543614"/>
                        <a:pt x="1837458" y="551791"/>
                      </a:cubicBezTo>
                      <a:cubicBezTo>
                        <a:pt x="1837458" y="551791"/>
                        <a:pt x="1837458" y="551791"/>
                        <a:pt x="1859310" y="617209"/>
                      </a:cubicBezTo>
                      <a:cubicBezTo>
                        <a:pt x="1862041" y="628111"/>
                        <a:pt x="1856578" y="639014"/>
                        <a:pt x="1845652" y="641740"/>
                      </a:cubicBezTo>
                      <a:cubicBezTo>
                        <a:pt x="1845652" y="641740"/>
                        <a:pt x="1845652" y="641740"/>
                        <a:pt x="1728200" y="679900"/>
                      </a:cubicBezTo>
                      <a:cubicBezTo>
                        <a:pt x="1725469" y="682626"/>
                        <a:pt x="1722737" y="682626"/>
                        <a:pt x="1720006" y="682626"/>
                      </a:cubicBezTo>
                      <a:cubicBezTo>
                        <a:pt x="1711812" y="682626"/>
                        <a:pt x="1706349" y="677174"/>
                        <a:pt x="1703617" y="668997"/>
                      </a:cubicBezTo>
                      <a:cubicBezTo>
                        <a:pt x="1703617" y="668997"/>
                        <a:pt x="1703617" y="668997"/>
                        <a:pt x="1681766" y="603580"/>
                      </a:cubicBezTo>
                      <a:cubicBezTo>
                        <a:pt x="1676303" y="592677"/>
                        <a:pt x="1681766" y="581774"/>
                        <a:pt x="1692692" y="579049"/>
                      </a:cubicBezTo>
                      <a:cubicBezTo>
                        <a:pt x="1692692" y="579049"/>
                        <a:pt x="1692692" y="579049"/>
                        <a:pt x="1812875" y="538163"/>
                      </a:cubicBezTo>
                      <a:close/>
                      <a:moveTo>
                        <a:pt x="1402240" y="538163"/>
                      </a:moveTo>
                      <a:cubicBezTo>
                        <a:pt x="1404942" y="538163"/>
                        <a:pt x="1407644" y="538163"/>
                        <a:pt x="1410346" y="538163"/>
                      </a:cubicBezTo>
                      <a:cubicBezTo>
                        <a:pt x="1418452" y="538163"/>
                        <a:pt x="1423857" y="543615"/>
                        <a:pt x="1426559" y="551795"/>
                      </a:cubicBezTo>
                      <a:cubicBezTo>
                        <a:pt x="1426559" y="551795"/>
                        <a:pt x="1426559" y="551795"/>
                        <a:pt x="1448176" y="617227"/>
                      </a:cubicBezTo>
                      <a:cubicBezTo>
                        <a:pt x="1450878" y="628133"/>
                        <a:pt x="1445474" y="639038"/>
                        <a:pt x="1437367" y="641765"/>
                      </a:cubicBezTo>
                      <a:cubicBezTo>
                        <a:pt x="1437367" y="641765"/>
                        <a:pt x="1437367" y="641765"/>
                        <a:pt x="1372516" y="663576"/>
                      </a:cubicBezTo>
                      <a:cubicBezTo>
                        <a:pt x="1369814" y="663576"/>
                        <a:pt x="1367112" y="663576"/>
                        <a:pt x="1367112" y="663576"/>
                      </a:cubicBezTo>
                      <a:cubicBezTo>
                        <a:pt x="1359006" y="663576"/>
                        <a:pt x="1350899" y="658123"/>
                        <a:pt x="1348197" y="649944"/>
                      </a:cubicBezTo>
                      <a:cubicBezTo>
                        <a:pt x="1348197" y="649944"/>
                        <a:pt x="1348197" y="649944"/>
                        <a:pt x="1326580" y="584511"/>
                      </a:cubicBezTo>
                      <a:cubicBezTo>
                        <a:pt x="1323878" y="573606"/>
                        <a:pt x="1329282" y="562700"/>
                        <a:pt x="1337389" y="559974"/>
                      </a:cubicBezTo>
                      <a:cubicBezTo>
                        <a:pt x="1337389" y="559974"/>
                        <a:pt x="1337389" y="559974"/>
                        <a:pt x="1402240" y="538163"/>
                      </a:cubicBezTo>
                      <a:close/>
                      <a:moveTo>
                        <a:pt x="598708" y="533400"/>
                      </a:moveTo>
                      <a:cubicBezTo>
                        <a:pt x="601424" y="533400"/>
                        <a:pt x="604141" y="533400"/>
                        <a:pt x="606857" y="533400"/>
                      </a:cubicBezTo>
                      <a:cubicBezTo>
                        <a:pt x="612290" y="533400"/>
                        <a:pt x="620439" y="538783"/>
                        <a:pt x="623155" y="544167"/>
                      </a:cubicBezTo>
                      <a:cubicBezTo>
                        <a:pt x="623155" y="544167"/>
                        <a:pt x="623155" y="544167"/>
                        <a:pt x="644887" y="614155"/>
                      </a:cubicBezTo>
                      <a:cubicBezTo>
                        <a:pt x="647603" y="622231"/>
                        <a:pt x="642170" y="632998"/>
                        <a:pt x="634021" y="635690"/>
                      </a:cubicBezTo>
                      <a:cubicBezTo>
                        <a:pt x="634021" y="635690"/>
                        <a:pt x="634021" y="635690"/>
                        <a:pt x="571544" y="654533"/>
                      </a:cubicBezTo>
                      <a:cubicBezTo>
                        <a:pt x="571544" y="657225"/>
                        <a:pt x="568827" y="657225"/>
                        <a:pt x="566111" y="657225"/>
                      </a:cubicBezTo>
                      <a:cubicBezTo>
                        <a:pt x="560678" y="657225"/>
                        <a:pt x="552529" y="651841"/>
                        <a:pt x="549813" y="643766"/>
                      </a:cubicBezTo>
                      <a:cubicBezTo>
                        <a:pt x="549813" y="643766"/>
                        <a:pt x="549813" y="643766"/>
                        <a:pt x="528081" y="576469"/>
                      </a:cubicBezTo>
                      <a:cubicBezTo>
                        <a:pt x="525365" y="565702"/>
                        <a:pt x="530798" y="554935"/>
                        <a:pt x="538947" y="552243"/>
                      </a:cubicBezTo>
                      <a:cubicBezTo>
                        <a:pt x="538947" y="552243"/>
                        <a:pt x="538947" y="552243"/>
                        <a:pt x="598708" y="533400"/>
                      </a:cubicBezTo>
                      <a:close/>
                      <a:moveTo>
                        <a:pt x="313117" y="519113"/>
                      </a:moveTo>
                      <a:cubicBezTo>
                        <a:pt x="318593" y="519113"/>
                        <a:pt x="324070" y="524519"/>
                        <a:pt x="326809" y="529925"/>
                      </a:cubicBezTo>
                      <a:cubicBezTo>
                        <a:pt x="326809" y="529925"/>
                        <a:pt x="326809" y="529925"/>
                        <a:pt x="343240" y="581283"/>
                      </a:cubicBezTo>
                      <a:cubicBezTo>
                        <a:pt x="345978" y="589392"/>
                        <a:pt x="343240" y="597501"/>
                        <a:pt x="335024" y="600204"/>
                      </a:cubicBezTo>
                      <a:cubicBezTo>
                        <a:pt x="335024" y="600204"/>
                        <a:pt x="335024" y="600204"/>
                        <a:pt x="274778" y="619126"/>
                      </a:cubicBezTo>
                      <a:cubicBezTo>
                        <a:pt x="272040" y="619126"/>
                        <a:pt x="272040" y="619126"/>
                        <a:pt x="269301" y="619126"/>
                      </a:cubicBezTo>
                      <a:cubicBezTo>
                        <a:pt x="263825" y="619126"/>
                        <a:pt x="258348" y="616423"/>
                        <a:pt x="255609" y="608314"/>
                      </a:cubicBezTo>
                      <a:cubicBezTo>
                        <a:pt x="255609" y="608314"/>
                        <a:pt x="255609" y="608314"/>
                        <a:pt x="239178" y="559659"/>
                      </a:cubicBezTo>
                      <a:cubicBezTo>
                        <a:pt x="236440" y="551549"/>
                        <a:pt x="241917" y="543440"/>
                        <a:pt x="250132" y="540737"/>
                      </a:cubicBezTo>
                      <a:cubicBezTo>
                        <a:pt x="250132" y="540737"/>
                        <a:pt x="250132" y="540737"/>
                        <a:pt x="307640" y="521816"/>
                      </a:cubicBezTo>
                      <a:cubicBezTo>
                        <a:pt x="310378" y="519113"/>
                        <a:pt x="310378" y="519113"/>
                        <a:pt x="313117" y="519113"/>
                      </a:cubicBezTo>
                      <a:close/>
                      <a:moveTo>
                        <a:pt x="1084695" y="508000"/>
                      </a:moveTo>
                      <a:cubicBezTo>
                        <a:pt x="1092930" y="508000"/>
                        <a:pt x="1101165" y="513472"/>
                        <a:pt x="1103910" y="521679"/>
                      </a:cubicBezTo>
                      <a:cubicBezTo>
                        <a:pt x="1103910" y="521679"/>
                        <a:pt x="1103910" y="521679"/>
                        <a:pt x="1125871" y="590077"/>
                      </a:cubicBezTo>
                      <a:cubicBezTo>
                        <a:pt x="1128616" y="601021"/>
                        <a:pt x="1123126" y="611965"/>
                        <a:pt x="1112146" y="614700"/>
                      </a:cubicBezTo>
                      <a:cubicBezTo>
                        <a:pt x="1112146" y="614700"/>
                        <a:pt x="1112146" y="614700"/>
                        <a:pt x="1046264" y="636588"/>
                      </a:cubicBezTo>
                      <a:cubicBezTo>
                        <a:pt x="1046264" y="636588"/>
                        <a:pt x="1043519" y="636588"/>
                        <a:pt x="1040774" y="636588"/>
                      </a:cubicBezTo>
                      <a:cubicBezTo>
                        <a:pt x="1032539" y="636588"/>
                        <a:pt x="1027049" y="631116"/>
                        <a:pt x="1024304" y="622908"/>
                      </a:cubicBezTo>
                      <a:cubicBezTo>
                        <a:pt x="1024304" y="622908"/>
                        <a:pt x="1024304" y="622908"/>
                        <a:pt x="1002343" y="554510"/>
                      </a:cubicBezTo>
                      <a:cubicBezTo>
                        <a:pt x="996853" y="546303"/>
                        <a:pt x="1002343" y="535359"/>
                        <a:pt x="1013323" y="532623"/>
                      </a:cubicBezTo>
                      <a:cubicBezTo>
                        <a:pt x="1013323" y="532623"/>
                        <a:pt x="1013323" y="532623"/>
                        <a:pt x="1079205" y="510736"/>
                      </a:cubicBezTo>
                      <a:cubicBezTo>
                        <a:pt x="1081950" y="510736"/>
                        <a:pt x="1081950" y="508000"/>
                        <a:pt x="1084695" y="508000"/>
                      </a:cubicBezTo>
                      <a:close/>
                      <a:moveTo>
                        <a:pt x="1937481" y="496888"/>
                      </a:moveTo>
                      <a:cubicBezTo>
                        <a:pt x="1945660" y="496888"/>
                        <a:pt x="1953839" y="502360"/>
                        <a:pt x="1956566" y="510567"/>
                      </a:cubicBezTo>
                      <a:cubicBezTo>
                        <a:pt x="1956566" y="510567"/>
                        <a:pt x="1956566" y="510567"/>
                        <a:pt x="1978377" y="578965"/>
                      </a:cubicBezTo>
                      <a:cubicBezTo>
                        <a:pt x="1981103" y="589909"/>
                        <a:pt x="1975650" y="600853"/>
                        <a:pt x="1967471" y="603588"/>
                      </a:cubicBezTo>
                      <a:cubicBezTo>
                        <a:pt x="1967471" y="603588"/>
                        <a:pt x="1967471" y="603588"/>
                        <a:pt x="1904765" y="622740"/>
                      </a:cubicBezTo>
                      <a:cubicBezTo>
                        <a:pt x="1902038" y="622740"/>
                        <a:pt x="1902038" y="625476"/>
                        <a:pt x="1899312" y="625476"/>
                      </a:cubicBezTo>
                      <a:cubicBezTo>
                        <a:pt x="1891133" y="625476"/>
                        <a:pt x="1882954" y="620004"/>
                        <a:pt x="1882954" y="611796"/>
                      </a:cubicBezTo>
                      <a:cubicBezTo>
                        <a:pt x="1882954" y="611796"/>
                        <a:pt x="1882954" y="611796"/>
                        <a:pt x="1858416" y="543398"/>
                      </a:cubicBezTo>
                      <a:cubicBezTo>
                        <a:pt x="1855690" y="532455"/>
                        <a:pt x="1861143" y="521511"/>
                        <a:pt x="1872048" y="518775"/>
                      </a:cubicBezTo>
                      <a:cubicBezTo>
                        <a:pt x="1872048" y="518775"/>
                        <a:pt x="1872048" y="518775"/>
                        <a:pt x="1932028" y="499624"/>
                      </a:cubicBezTo>
                      <a:cubicBezTo>
                        <a:pt x="1934755" y="499624"/>
                        <a:pt x="1937481" y="496888"/>
                        <a:pt x="1937481" y="496888"/>
                      </a:cubicBezTo>
                      <a:close/>
                      <a:moveTo>
                        <a:pt x="1527045" y="496888"/>
                      </a:moveTo>
                      <a:cubicBezTo>
                        <a:pt x="1529780" y="496888"/>
                        <a:pt x="1532516" y="496888"/>
                        <a:pt x="1535252" y="496888"/>
                      </a:cubicBezTo>
                      <a:cubicBezTo>
                        <a:pt x="1543460" y="496888"/>
                        <a:pt x="1548932" y="502340"/>
                        <a:pt x="1551668" y="510520"/>
                      </a:cubicBezTo>
                      <a:cubicBezTo>
                        <a:pt x="1551668" y="510520"/>
                        <a:pt x="1551668" y="510520"/>
                        <a:pt x="1573555" y="575952"/>
                      </a:cubicBezTo>
                      <a:cubicBezTo>
                        <a:pt x="1576291" y="586858"/>
                        <a:pt x="1570819" y="597763"/>
                        <a:pt x="1562611" y="600490"/>
                      </a:cubicBezTo>
                      <a:cubicBezTo>
                        <a:pt x="1562611" y="600490"/>
                        <a:pt x="1562611" y="600490"/>
                        <a:pt x="1496949" y="622301"/>
                      </a:cubicBezTo>
                      <a:cubicBezTo>
                        <a:pt x="1494214" y="622301"/>
                        <a:pt x="1491478" y="622301"/>
                        <a:pt x="1491478" y="622301"/>
                      </a:cubicBezTo>
                      <a:cubicBezTo>
                        <a:pt x="1483270" y="622301"/>
                        <a:pt x="1475062" y="616848"/>
                        <a:pt x="1472326" y="608669"/>
                      </a:cubicBezTo>
                      <a:cubicBezTo>
                        <a:pt x="1472326" y="608669"/>
                        <a:pt x="1472326" y="608669"/>
                        <a:pt x="1450439" y="543236"/>
                      </a:cubicBezTo>
                      <a:cubicBezTo>
                        <a:pt x="1447703" y="532331"/>
                        <a:pt x="1453175" y="521425"/>
                        <a:pt x="1461383" y="518699"/>
                      </a:cubicBezTo>
                      <a:cubicBezTo>
                        <a:pt x="1461383" y="518699"/>
                        <a:pt x="1461383" y="518699"/>
                        <a:pt x="1527045" y="496888"/>
                      </a:cubicBezTo>
                      <a:close/>
                      <a:moveTo>
                        <a:pt x="723662" y="492125"/>
                      </a:moveTo>
                      <a:cubicBezTo>
                        <a:pt x="723662" y="492125"/>
                        <a:pt x="726379" y="492125"/>
                        <a:pt x="729095" y="492125"/>
                      </a:cubicBezTo>
                      <a:cubicBezTo>
                        <a:pt x="734528" y="492125"/>
                        <a:pt x="742677" y="497577"/>
                        <a:pt x="745393" y="505757"/>
                      </a:cubicBezTo>
                      <a:cubicBezTo>
                        <a:pt x="745393" y="505757"/>
                        <a:pt x="745393" y="505757"/>
                        <a:pt x="767125" y="573916"/>
                      </a:cubicBezTo>
                      <a:cubicBezTo>
                        <a:pt x="769841" y="582095"/>
                        <a:pt x="764408" y="593000"/>
                        <a:pt x="756259" y="595727"/>
                      </a:cubicBezTo>
                      <a:cubicBezTo>
                        <a:pt x="756259" y="595727"/>
                        <a:pt x="756259" y="595727"/>
                        <a:pt x="696498" y="617538"/>
                      </a:cubicBezTo>
                      <a:cubicBezTo>
                        <a:pt x="693782" y="617538"/>
                        <a:pt x="691065" y="617538"/>
                        <a:pt x="691065" y="617538"/>
                      </a:cubicBezTo>
                      <a:cubicBezTo>
                        <a:pt x="682916" y="617538"/>
                        <a:pt x="674767" y="612085"/>
                        <a:pt x="672051" y="603906"/>
                      </a:cubicBezTo>
                      <a:cubicBezTo>
                        <a:pt x="672051" y="603906"/>
                        <a:pt x="672051" y="603906"/>
                        <a:pt x="650319" y="535747"/>
                      </a:cubicBezTo>
                      <a:cubicBezTo>
                        <a:pt x="647603" y="524841"/>
                        <a:pt x="653036" y="516662"/>
                        <a:pt x="661185" y="513936"/>
                      </a:cubicBezTo>
                      <a:cubicBezTo>
                        <a:pt x="661185" y="513936"/>
                        <a:pt x="661185" y="513936"/>
                        <a:pt x="723662" y="492125"/>
                      </a:cubicBezTo>
                      <a:close/>
                      <a:moveTo>
                        <a:pt x="421940" y="484188"/>
                      </a:moveTo>
                      <a:cubicBezTo>
                        <a:pt x="421940" y="484188"/>
                        <a:pt x="424678" y="484188"/>
                        <a:pt x="427417" y="484188"/>
                      </a:cubicBezTo>
                      <a:cubicBezTo>
                        <a:pt x="432893" y="484188"/>
                        <a:pt x="438370" y="486878"/>
                        <a:pt x="441109" y="494948"/>
                      </a:cubicBezTo>
                      <a:cubicBezTo>
                        <a:pt x="441109" y="494948"/>
                        <a:pt x="441109" y="494948"/>
                        <a:pt x="457540" y="543367"/>
                      </a:cubicBezTo>
                      <a:cubicBezTo>
                        <a:pt x="460278" y="551436"/>
                        <a:pt x="454801" y="559506"/>
                        <a:pt x="446586" y="562196"/>
                      </a:cubicBezTo>
                      <a:cubicBezTo>
                        <a:pt x="446586" y="562196"/>
                        <a:pt x="446586" y="562196"/>
                        <a:pt x="389078" y="581026"/>
                      </a:cubicBezTo>
                      <a:cubicBezTo>
                        <a:pt x="386340" y="581026"/>
                        <a:pt x="386340" y="581026"/>
                        <a:pt x="383601" y="581026"/>
                      </a:cubicBezTo>
                      <a:cubicBezTo>
                        <a:pt x="378125" y="581026"/>
                        <a:pt x="372648" y="578336"/>
                        <a:pt x="369909" y="572956"/>
                      </a:cubicBezTo>
                      <a:cubicBezTo>
                        <a:pt x="369909" y="572956"/>
                        <a:pt x="369909" y="572956"/>
                        <a:pt x="353478" y="521847"/>
                      </a:cubicBezTo>
                      <a:cubicBezTo>
                        <a:pt x="350740" y="513777"/>
                        <a:pt x="353478" y="505707"/>
                        <a:pt x="361694" y="503017"/>
                      </a:cubicBezTo>
                      <a:cubicBezTo>
                        <a:pt x="361694" y="503017"/>
                        <a:pt x="361694" y="503017"/>
                        <a:pt x="421940" y="484188"/>
                      </a:cubicBezTo>
                      <a:close/>
                      <a:moveTo>
                        <a:pt x="1209048" y="468313"/>
                      </a:moveTo>
                      <a:cubicBezTo>
                        <a:pt x="1217184" y="468313"/>
                        <a:pt x="1225320" y="473717"/>
                        <a:pt x="1228032" y="481823"/>
                      </a:cubicBezTo>
                      <a:cubicBezTo>
                        <a:pt x="1228032" y="481823"/>
                        <a:pt x="1228032" y="481823"/>
                        <a:pt x="1249728" y="549377"/>
                      </a:cubicBezTo>
                      <a:cubicBezTo>
                        <a:pt x="1252440" y="560185"/>
                        <a:pt x="1247016" y="570994"/>
                        <a:pt x="1236168" y="573696"/>
                      </a:cubicBezTo>
                      <a:cubicBezTo>
                        <a:pt x="1236168" y="573696"/>
                        <a:pt x="1236168" y="573696"/>
                        <a:pt x="1171081" y="595313"/>
                      </a:cubicBezTo>
                      <a:cubicBezTo>
                        <a:pt x="1171081" y="595313"/>
                        <a:pt x="1168369" y="595313"/>
                        <a:pt x="1165657" y="595313"/>
                      </a:cubicBezTo>
                      <a:cubicBezTo>
                        <a:pt x="1157521" y="595313"/>
                        <a:pt x="1152097" y="589908"/>
                        <a:pt x="1149385" y="581802"/>
                      </a:cubicBezTo>
                      <a:cubicBezTo>
                        <a:pt x="1149385" y="581802"/>
                        <a:pt x="1149385" y="581802"/>
                        <a:pt x="1127689" y="514249"/>
                      </a:cubicBezTo>
                      <a:cubicBezTo>
                        <a:pt x="1122265" y="506143"/>
                        <a:pt x="1127689" y="495334"/>
                        <a:pt x="1138537" y="492632"/>
                      </a:cubicBezTo>
                      <a:cubicBezTo>
                        <a:pt x="1138537" y="492632"/>
                        <a:pt x="1138537" y="492632"/>
                        <a:pt x="1203624" y="471015"/>
                      </a:cubicBezTo>
                      <a:cubicBezTo>
                        <a:pt x="1206336" y="471015"/>
                        <a:pt x="1206336" y="468313"/>
                        <a:pt x="1209048" y="468313"/>
                      </a:cubicBezTo>
                      <a:close/>
                      <a:moveTo>
                        <a:pt x="2054266" y="458788"/>
                      </a:moveTo>
                      <a:cubicBezTo>
                        <a:pt x="2054266" y="458788"/>
                        <a:pt x="2056993" y="458788"/>
                        <a:pt x="2059719" y="458788"/>
                      </a:cubicBezTo>
                      <a:cubicBezTo>
                        <a:pt x="2067898" y="458788"/>
                        <a:pt x="2073351" y="464240"/>
                        <a:pt x="2076077" y="472420"/>
                      </a:cubicBezTo>
                      <a:cubicBezTo>
                        <a:pt x="2076077" y="472420"/>
                        <a:pt x="2076077" y="472420"/>
                        <a:pt x="2097888" y="540579"/>
                      </a:cubicBezTo>
                      <a:cubicBezTo>
                        <a:pt x="2103341" y="548758"/>
                        <a:pt x="2097888" y="559663"/>
                        <a:pt x="2086983" y="562390"/>
                      </a:cubicBezTo>
                      <a:cubicBezTo>
                        <a:pt x="2086983" y="562390"/>
                        <a:pt x="2086983" y="562390"/>
                        <a:pt x="2024276" y="584201"/>
                      </a:cubicBezTo>
                      <a:cubicBezTo>
                        <a:pt x="2024276" y="584201"/>
                        <a:pt x="2021550" y="584201"/>
                        <a:pt x="2018824" y="584201"/>
                      </a:cubicBezTo>
                      <a:cubicBezTo>
                        <a:pt x="2010644" y="584201"/>
                        <a:pt x="2005192" y="578748"/>
                        <a:pt x="2002465" y="570569"/>
                      </a:cubicBezTo>
                      <a:cubicBezTo>
                        <a:pt x="2002465" y="570569"/>
                        <a:pt x="2002465" y="570569"/>
                        <a:pt x="1980654" y="502410"/>
                      </a:cubicBezTo>
                      <a:cubicBezTo>
                        <a:pt x="1977928" y="494231"/>
                        <a:pt x="1980654" y="483325"/>
                        <a:pt x="1991560" y="480599"/>
                      </a:cubicBezTo>
                      <a:cubicBezTo>
                        <a:pt x="1991560" y="480599"/>
                        <a:pt x="1991560" y="480599"/>
                        <a:pt x="2054266" y="458788"/>
                      </a:cubicBezTo>
                      <a:close/>
                      <a:moveTo>
                        <a:pt x="1651762" y="457200"/>
                      </a:moveTo>
                      <a:cubicBezTo>
                        <a:pt x="1654474" y="457200"/>
                        <a:pt x="1657186" y="457200"/>
                        <a:pt x="1659898" y="457200"/>
                      </a:cubicBezTo>
                      <a:cubicBezTo>
                        <a:pt x="1668034" y="457200"/>
                        <a:pt x="1673458" y="462583"/>
                        <a:pt x="1676170" y="470659"/>
                      </a:cubicBezTo>
                      <a:cubicBezTo>
                        <a:pt x="1676170" y="470659"/>
                        <a:pt x="1676170" y="470659"/>
                        <a:pt x="1697866" y="535263"/>
                      </a:cubicBezTo>
                      <a:cubicBezTo>
                        <a:pt x="1703290" y="546031"/>
                        <a:pt x="1695154" y="556798"/>
                        <a:pt x="1687018" y="559490"/>
                      </a:cubicBezTo>
                      <a:cubicBezTo>
                        <a:pt x="1687018" y="559490"/>
                        <a:pt x="1687018" y="559490"/>
                        <a:pt x="1621931" y="581025"/>
                      </a:cubicBezTo>
                      <a:cubicBezTo>
                        <a:pt x="1619219" y="581025"/>
                        <a:pt x="1616507" y="581025"/>
                        <a:pt x="1616507" y="581025"/>
                      </a:cubicBezTo>
                      <a:cubicBezTo>
                        <a:pt x="1608371" y="581025"/>
                        <a:pt x="1600235" y="575641"/>
                        <a:pt x="1597523" y="567566"/>
                      </a:cubicBezTo>
                      <a:cubicBezTo>
                        <a:pt x="1597523" y="567566"/>
                        <a:pt x="1597523" y="567566"/>
                        <a:pt x="1575827" y="502961"/>
                      </a:cubicBezTo>
                      <a:cubicBezTo>
                        <a:pt x="1573115" y="492194"/>
                        <a:pt x="1578539" y="481426"/>
                        <a:pt x="1586675" y="478735"/>
                      </a:cubicBezTo>
                      <a:cubicBezTo>
                        <a:pt x="1586675" y="478735"/>
                        <a:pt x="1586675" y="478735"/>
                        <a:pt x="1651762" y="457200"/>
                      </a:cubicBezTo>
                      <a:close/>
                      <a:moveTo>
                        <a:pt x="850595" y="450850"/>
                      </a:moveTo>
                      <a:cubicBezTo>
                        <a:pt x="858671" y="450850"/>
                        <a:pt x="864055" y="456302"/>
                        <a:pt x="866747" y="464482"/>
                      </a:cubicBezTo>
                      <a:cubicBezTo>
                        <a:pt x="866747" y="464482"/>
                        <a:pt x="866747" y="464482"/>
                        <a:pt x="888281" y="532641"/>
                      </a:cubicBezTo>
                      <a:cubicBezTo>
                        <a:pt x="893665" y="543546"/>
                        <a:pt x="888281" y="551725"/>
                        <a:pt x="877514" y="557178"/>
                      </a:cubicBezTo>
                      <a:cubicBezTo>
                        <a:pt x="877514" y="557178"/>
                        <a:pt x="877514" y="557178"/>
                        <a:pt x="818293" y="576263"/>
                      </a:cubicBezTo>
                      <a:cubicBezTo>
                        <a:pt x="815601" y="576263"/>
                        <a:pt x="812910" y="576263"/>
                        <a:pt x="812910" y="576263"/>
                      </a:cubicBezTo>
                      <a:cubicBezTo>
                        <a:pt x="804834" y="576263"/>
                        <a:pt x="796758" y="570810"/>
                        <a:pt x="796758" y="565357"/>
                      </a:cubicBezTo>
                      <a:cubicBezTo>
                        <a:pt x="796758" y="565357"/>
                        <a:pt x="796758" y="565357"/>
                        <a:pt x="772532" y="494472"/>
                      </a:cubicBezTo>
                      <a:cubicBezTo>
                        <a:pt x="769840" y="486293"/>
                        <a:pt x="775224" y="475387"/>
                        <a:pt x="783299" y="472661"/>
                      </a:cubicBezTo>
                      <a:cubicBezTo>
                        <a:pt x="783299" y="472661"/>
                        <a:pt x="783299" y="472661"/>
                        <a:pt x="845212" y="453576"/>
                      </a:cubicBezTo>
                      <a:cubicBezTo>
                        <a:pt x="847904" y="450850"/>
                        <a:pt x="847904" y="450850"/>
                        <a:pt x="850595" y="450850"/>
                      </a:cubicBezTo>
                      <a:close/>
                      <a:moveTo>
                        <a:pt x="535803" y="446088"/>
                      </a:moveTo>
                      <a:cubicBezTo>
                        <a:pt x="535803" y="446088"/>
                        <a:pt x="538542" y="446088"/>
                        <a:pt x="538542" y="446088"/>
                      </a:cubicBezTo>
                      <a:cubicBezTo>
                        <a:pt x="546757" y="446088"/>
                        <a:pt x="552234" y="451494"/>
                        <a:pt x="552234" y="456900"/>
                      </a:cubicBezTo>
                      <a:cubicBezTo>
                        <a:pt x="552234" y="456900"/>
                        <a:pt x="552234" y="456900"/>
                        <a:pt x="571403" y="508258"/>
                      </a:cubicBezTo>
                      <a:cubicBezTo>
                        <a:pt x="571403" y="516367"/>
                        <a:pt x="568665" y="524476"/>
                        <a:pt x="560449" y="527179"/>
                      </a:cubicBezTo>
                      <a:cubicBezTo>
                        <a:pt x="560449" y="527179"/>
                        <a:pt x="560449" y="527179"/>
                        <a:pt x="500203" y="546101"/>
                      </a:cubicBezTo>
                      <a:cubicBezTo>
                        <a:pt x="500203" y="546101"/>
                        <a:pt x="497465" y="546101"/>
                        <a:pt x="497465" y="546101"/>
                      </a:cubicBezTo>
                      <a:cubicBezTo>
                        <a:pt x="489249" y="546101"/>
                        <a:pt x="483773" y="540695"/>
                        <a:pt x="481034" y="535289"/>
                      </a:cubicBezTo>
                      <a:cubicBezTo>
                        <a:pt x="481034" y="535289"/>
                        <a:pt x="481034" y="535289"/>
                        <a:pt x="464603" y="483931"/>
                      </a:cubicBezTo>
                      <a:cubicBezTo>
                        <a:pt x="461865" y="478524"/>
                        <a:pt x="467342" y="470415"/>
                        <a:pt x="475557" y="467712"/>
                      </a:cubicBezTo>
                      <a:cubicBezTo>
                        <a:pt x="475557" y="467712"/>
                        <a:pt x="475557" y="467712"/>
                        <a:pt x="535803" y="446088"/>
                      </a:cubicBezTo>
                      <a:close/>
                      <a:moveTo>
                        <a:pt x="1334461" y="427038"/>
                      </a:moveTo>
                      <a:cubicBezTo>
                        <a:pt x="1342597" y="427038"/>
                        <a:pt x="1350733" y="432442"/>
                        <a:pt x="1353445" y="440548"/>
                      </a:cubicBezTo>
                      <a:cubicBezTo>
                        <a:pt x="1353445" y="440548"/>
                        <a:pt x="1353445" y="440548"/>
                        <a:pt x="1375141" y="508102"/>
                      </a:cubicBezTo>
                      <a:cubicBezTo>
                        <a:pt x="1377853" y="518910"/>
                        <a:pt x="1372429" y="529719"/>
                        <a:pt x="1361581" y="532421"/>
                      </a:cubicBezTo>
                      <a:cubicBezTo>
                        <a:pt x="1361581" y="532421"/>
                        <a:pt x="1361581" y="532421"/>
                        <a:pt x="1296494" y="554038"/>
                      </a:cubicBezTo>
                      <a:cubicBezTo>
                        <a:pt x="1296494" y="554038"/>
                        <a:pt x="1293782" y="554038"/>
                        <a:pt x="1291070" y="554038"/>
                      </a:cubicBezTo>
                      <a:cubicBezTo>
                        <a:pt x="1282934" y="554038"/>
                        <a:pt x="1277510" y="548633"/>
                        <a:pt x="1274798" y="540527"/>
                      </a:cubicBezTo>
                      <a:cubicBezTo>
                        <a:pt x="1274798" y="540527"/>
                        <a:pt x="1274798" y="540527"/>
                        <a:pt x="1253102" y="472974"/>
                      </a:cubicBezTo>
                      <a:cubicBezTo>
                        <a:pt x="1247678" y="464868"/>
                        <a:pt x="1253102" y="454059"/>
                        <a:pt x="1263950" y="451357"/>
                      </a:cubicBezTo>
                      <a:cubicBezTo>
                        <a:pt x="1263950" y="451357"/>
                        <a:pt x="1263950" y="451357"/>
                        <a:pt x="1329037" y="429740"/>
                      </a:cubicBezTo>
                      <a:cubicBezTo>
                        <a:pt x="1331749" y="429740"/>
                        <a:pt x="1334461" y="427038"/>
                        <a:pt x="1334461" y="427038"/>
                      </a:cubicBezTo>
                      <a:close/>
                      <a:moveTo>
                        <a:pt x="967450" y="412750"/>
                      </a:moveTo>
                      <a:cubicBezTo>
                        <a:pt x="970142" y="412750"/>
                        <a:pt x="970142" y="412750"/>
                        <a:pt x="972833" y="412750"/>
                      </a:cubicBezTo>
                      <a:cubicBezTo>
                        <a:pt x="980909" y="412750"/>
                        <a:pt x="986293" y="415466"/>
                        <a:pt x="988985" y="423615"/>
                      </a:cubicBezTo>
                      <a:cubicBezTo>
                        <a:pt x="988985" y="423615"/>
                        <a:pt x="988985" y="423615"/>
                        <a:pt x="1013211" y="494242"/>
                      </a:cubicBezTo>
                      <a:cubicBezTo>
                        <a:pt x="1015903" y="502391"/>
                        <a:pt x="1010519" y="513257"/>
                        <a:pt x="999752" y="515973"/>
                      </a:cubicBezTo>
                      <a:cubicBezTo>
                        <a:pt x="999752" y="515973"/>
                        <a:pt x="999752" y="515973"/>
                        <a:pt x="940531" y="534988"/>
                      </a:cubicBezTo>
                      <a:cubicBezTo>
                        <a:pt x="937839" y="534988"/>
                        <a:pt x="937839" y="534988"/>
                        <a:pt x="935148" y="534988"/>
                      </a:cubicBezTo>
                      <a:cubicBezTo>
                        <a:pt x="927072" y="534988"/>
                        <a:pt x="921688" y="532271"/>
                        <a:pt x="918996" y="524122"/>
                      </a:cubicBezTo>
                      <a:cubicBezTo>
                        <a:pt x="918996" y="524122"/>
                        <a:pt x="918996" y="524122"/>
                        <a:pt x="894770" y="453496"/>
                      </a:cubicBezTo>
                      <a:cubicBezTo>
                        <a:pt x="892078" y="445347"/>
                        <a:pt x="897462" y="434481"/>
                        <a:pt x="908229" y="431765"/>
                      </a:cubicBezTo>
                      <a:cubicBezTo>
                        <a:pt x="908229" y="431765"/>
                        <a:pt x="908229" y="431765"/>
                        <a:pt x="967450" y="412750"/>
                      </a:cubicBezTo>
                      <a:close/>
                      <a:moveTo>
                        <a:pt x="647365" y="411163"/>
                      </a:moveTo>
                      <a:cubicBezTo>
                        <a:pt x="650103" y="411163"/>
                        <a:pt x="650103" y="411163"/>
                        <a:pt x="652842" y="411163"/>
                      </a:cubicBezTo>
                      <a:cubicBezTo>
                        <a:pt x="658319" y="411163"/>
                        <a:pt x="663795" y="413853"/>
                        <a:pt x="666534" y="419233"/>
                      </a:cubicBezTo>
                      <a:cubicBezTo>
                        <a:pt x="666534" y="419233"/>
                        <a:pt x="666534" y="419233"/>
                        <a:pt x="682965" y="470342"/>
                      </a:cubicBezTo>
                      <a:cubicBezTo>
                        <a:pt x="685703" y="478411"/>
                        <a:pt x="682965" y="486481"/>
                        <a:pt x="674749" y="489171"/>
                      </a:cubicBezTo>
                      <a:cubicBezTo>
                        <a:pt x="674749" y="489171"/>
                        <a:pt x="674749" y="489171"/>
                        <a:pt x="614503" y="508001"/>
                      </a:cubicBezTo>
                      <a:cubicBezTo>
                        <a:pt x="611765" y="508001"/>
                        <a:pt x="611765" y="508001"/>
                        <a:pt x="609026" y="508001"/>
                      </a:cubicBezTo>
                      <a:cubicBezTo>
                        <a:pt x="603549" y="508001"/>
                        <a:pt x="598073" y="505311"/>
                        <a:pt x="595334" y="499931"/>
                      </a:cubicBezTo>
                      <a:cubicBezTo>
                        <a:pt x="595334" y="499931"/>
                        <a:pt x="595334" y="499931"/>
                        <a:pt x="578903" y="448822"/>
                      </a:cubicBezTo>
                      <a:cubicBezTo>
                        <a:pt x="576165" y="440752"/>
                        <a:pt x="581642" y="432682"/>
                        <a:pt x="587119" y="429992"/>
                      </a:cubicBezTo>
                      <a:cubicBezTo>
                        <a:pt x="587119" y="429992"/>
                        <a:pt x="587119" y="429992"/>
                        <a:pt x="647365" y="411163"/>
                      </a:cubicBezTo>
                      <a:close/>
                      <a:moveTo>
                        <a:pt x="1459873" y="385763"/>
                      </a:moveTo>
                      <a:cubicBezTo>
                        <a:pt x="1468009" y="385763"/>
                        <a:pt x="1476145" y="391235"/>
                        <a:pt x="1478857" y="399442"/>
                      </a:cubicBezTo>
                      <a:cubicBezTo>
                        <a:pt x="1478857" y="399442"/>
                        <a:pt x="1478857" y="399442"/>
                        <a:pt x="1500553" y="467840"/>
                      </a:cubicBezTo>
                      <a:cubicBezTo>
                        <a:pt x="1503265" y="478784"/>
                        <a:pt x="1497841" y="489728"/>
                        <a:pt x="1486993" y="492463"/>
                      </a:cubicBezTo>
                      <a:cubicBezTo>
                        <a:pt x="1486993" y="492463"/>
                        <a:pt x="1486993" y="492463"/>
                        <a:pt x="1424618" y="514351"/>
                      </a:cubicBezTo>
                      <a:cubicBezTo>
                        <a:pt x="1421906" y="514351"/>
                        <a:pt x="1419194" y="514351"/>
                        <a:pt x="1416482" y="514351"/>
                      </a:cubicBezTo>
                      <a:cubicBezTo>
                        <a:pt x="1408346" y="514351"/>
                        <a:pt x="1402922" y="508879"/>
                        <a:pt x="1400210" y="500671"/>
                      </a:cubicBezTo>
                      <a:cubicBezTo>
                        <a:pt x="1400210" y="500671"/>
                        <a:pt x="1400210" y="500671"/>
                        <a:pt x="1378514" y="432273"/>
                      </a:cubicBezTo>
                      <a:cubicBezTo>
                        <a:pt x="1373090" y="424066"/>
                        <a:pt x="1378514" y="413122"/>
                        <a:pt x="1389362" y="410386"/>
                      </a:cubicBezTo>
                      <a:cubicBezTo>
                        <a:pt x="1389362" y="410386"/>
                        <a:pt x="1389362" y="410386"/>
                        <a:pt x="1454449" y="388499"/>
                      </a:cubicBezTo>
                      <a:cubicBezTo>
                        <a:pt x="1457161" y="388499"/>
                        <a:pt x="1459873" y="385763"/>
                        <a:pt x="1459873" y="385763"/>
                      </a:cubicBezTo>
                      <a:close/>
                      <a:moveTo>
                        <a:pt x="1891202" y="377825"/>
                      </a:moveTo>
                      <a:cubicBezTo>
                        <a:pt x="1893929" y="377825"/>
                        <a:pt x="1896655" y="377825"/>
                        <a:pt x="1899381" y="377825"/>
                      </a:cubicBezTo>
                      <a:cubicBezTo>
                        <a:pt x="1907560" y="377825"/>
                        <a:pt x="1913013" y="383238"/>
                        <a:pt x="1915739" y="391358"/>
                      </a:cubicBezTo>
                      <a:cubicBezTo>
                        <a:pt x="1915739" y="391358"/>
                        <a:pt x="1915739" y="391358"/>
                        <a:pt x="1937550" y="456315"/>
                      </a:cubicBezTo>
                      <a:cubicBezTo>
                        <a:pt x="1943003" y="467141"/>
                        <a:pt x="1937550" y="477967"/>
                        <a:pt x="1926645" y="480674"/>
                      </a:cubicBezTo>
                      <a:cubicBezTo>
                        <a:pt x="1926645" y="480674"/>
                        <a:pt x="1926645" y="480674"/>
                        <a:pt x="1741252" y="542925"/>
                      </a:cubicBezTo>
                      <a:cubicBezTo>
                        <a:pt x="1738526" y="542925"/>
                        <a:pt x="1735800" y="542925"/>
                        <a:pt x="1735800" y="542925"/>
                      </a:cubicBezTo>
                      <a:cubicBezTo>
                        <a:pt x="1727621" y="542925"/>
                        <a:pt x="1719442" y="537512"/>
                        <a:pt x="1716715" y="529392"/>
                      </a:cubicBezTo>
                      <a:cubicBezTo>
                        <a:pt x="1716715" y="529392"/>
                        <a:pt x="1716715" y="529392"/>
                        <a:pt x="1694904" y="464435"/>
                      </a:cubicBezTo>
                      <a:cubicBezTo>
                        <a:pt x="1692178" y="453608"/>
                        <a:pt x="1697631" y="442782"/>
                        <a:pt x="1708536" y="440076"/>
                      </a:cubicBezTo>
                      <a:cubicBezTo>
                        <a:pt x="1708536" y="440076"/>
                        <a:pt x="1708536" y="440076"/>
                        <a:pt x="1891202" y="377825"/>
                      </a:cubicBezTo>
                      <a:close/>
                      <a:moveTo>
                        <a:pt x="1089246" y="373063"/>
                      </a:moveTo>
                      <a:cubicBezTo>
                        <a:pt x="1091962" y="373063"/>
                        <a:pt x="1094679" y="373063"/>
                        <a:pt x="1094679" y="373063"/>
                      </a:cubicBezTo>
                      <a:cubicBezTo>
                        <a:pt x="1102828" y="373063"/>
                        <a:pt x="1110977" y="378446"/>
                        <a:pt x="1110977" y="383830"/>
                      </a:cubicBezTo>
                      <a:cubicBezTo>
                        <a:pt x="1110977" y="383830"/>
                        <a:pt x="1110977" y="383830"/>
                        <a:pt x="1135425" y="453818"/>
                      </a:cubicBezTo>
                      <a:cubicBezTo>
                        <a:pt x="1138141" y="461894"/>
                        <a:pt x="1132708" y="472661"/>
                        <a:pt x="1124559" y="475353"/>
                      </a:cubicBezTo>
                      <a:cubicBezTo>
                        <a:pt x="1124559" y="475353"/>
                        <a:pt x="1124559" y="475353"/>
                        <a:pt x="1062082" y="494196"/>
                      </a:cubicBezTo>
                      <a:cubicBezTo>
                        <a:pt x="1062082" y="496888"/>
                        <a:pt x="1059365" y="496888"/>
                        <a:pt x="1056649" y="496888"/>
                      </a:cubicBezTo>
                      <a:cubicBezTo>
                        <a:pt x="1048500" y="496888"/>
                        <a:pt x="1043067" y="491504"/>
                        <a:pt x="1040351" y="483429"/>
                      </a:cubicBezTo>
                      <a:cubicBezTo>
                        <a:pt x="1040351" y="483429"/>
                        <a:pt x="1040351" y="483429"/>
                        <a:pt x="1018619" y="416132"/>
                      </a:cubicBezTo>
                      <a:cubicBezTo>
                        <a:pt x="1015903" y="405365"/>
                        <a:pt x="1018619" y="397289"/>
                        <a:pt x="1029485" y="391906"/>
                      </a:cubicBezTo>
                      <a:cubicBezTo>
                        <a:pt x="1029485" y="391906"/>
                        <a:pt x="1029485" y="391906"/>
                        <a:pt x="1089246" y="373063"/>
                      </a:cubicBezTo>
                      <a:close/>
                      <a:moveTo>
                        <a:pt x="761665" y="373063"/>
                      </a:moveTo>
                      <a:cubicBezTo>
                        <a:pt x="761665" y="373063"/>
                        <a:pt x="764403" y="373063"/>
                        <a:pt x="767142" y="373063"/>
                      </a:cubicBezTo>
                      <a:cubicBezTo>
                        <a:pt x="772619" y="373063"/>
                        <a:pt x="778095" y="378469"/>
                        <a:pt x="780834" y="383875"/>
                      </a:cubicBezTo>
                      <a:cubicBezTo>
                        <a:pt x="780834" y="383875"/>
                        <a:pt x="780834" y="383875"/>
                        <a:pt x="797265" y="432530"/>
                      </a:cubicBezTo>
                      <a:cubicBezTo>
                        <a:pt x="800003" y="440639"/>
                        <a:pt x="794526" y="448748"/>
                        <a:pt x="786311" y="451451"/>
                      </a:cubicBezTo>
                      <a:cubicBezTo>
                        <a:pt x="786311" y="451451"/>
                        <a:pt x="786311" y="451451"/>
                        <a:pt x="728803" y="470373"/>
                      </a:cubicBezTo>
                      <a:cubicBezTo>
                        <a:pt x="726065" y="473076"/>
                        <a:pt x="723326" y="473076"/>
                        <a:pt x="723326" y="473076"/>
                      </a:cubicBezTo>
                      <a:cubicBezTo>
                        <a:pt x="717849" y="473076"/>
                        <a:pt x="709634" y="467670"/>
                        <a:pt x="709634" y="462264"/>
                      </a:cubicBezTo>
                      <a:cubicBezTo>
                        <a:pt x="709634" y="462264"/>
                        <a:pt x="709634" y="462264"/>
                        <a:pt x="693203" y="410906"/>
                      </a:cubicBezTo>
                      <a:cubicBezTo>
                        <a:pt x="690465" y="402796"/>
                        <a:pt x="693203" y="394687"/>
                        <a:pt x="701419" y="391984"/>
                      </a:cubicBezTo>
                      <a:cubicBezTo>
                        <a:pt x="701419" y="391984"/>
                        <a:pt x="701419" y="391984"/>
                        <a:pt x="761665" y="373063"/>
                      </a:cubicBezTo>
                      <a:close/>
                      <a:moveTo>
                        <a:pt x="1583698" y="346075"/>
                      </a:moveTo>
                      <a:cubicBezTo>
                        <a:pt x="1591834" y="346075"/>
                        <a:pt x="1599970" y="351479"/>
                        <a:pt x="1602682" y="359585"/>
                      </a:cubicBezTo>
                      <a:cubicBezTo>
                        <a:pt x="1602682" y="359585"/>
                        <a:pt x="1602682" y="359585"/>
                        <a:pt x="1624378" y="427139"/>
                      </a:cubicBezTo>
                      <a:cubicBezTo>
                        <a:pt x="1627090" y="437947"/>
                        <a:pt x="1621666" y="448756"/>
                        <a:pt x="1613530" y="451458"/>
                      </a:cubicBezTo>
                      <a:cubicBezTo>
                        <a:pt x="1613530" y="451458"/>
                        <a:pt x="1613530" y="451458"/>
                        <a:pt x="1548443" y="473075"/>
                      </a:cubicBezTo>
                      <a:cubicBezTo>
                        <a:pt x="1545731" y="473075"/>
                        <a:pt x="1543019" y="473075"/>
                        <a:pt x="1540307" y="473075"/>
                      </a:cubicBezTo>
                      <a:cubicBezTo>
                        <a:pt x="1532171" y="473075"/>
                        <a:pt x="1526747" y="467670"/>
                        <a:pt x="1524035" y="459564"/>
                      </a:cubicBezTo>
                      <a:cubicBezTo>
                        <a:pt x="1524035" y="459564"/>
                        <a:pt x="1524035" y="459564"/>
                        <a:pt x="1502339" y="392011"/>
                      </a:cubicBezTo>
                      <a:cubicBezTo>
                        <a:pt x="1496915" y="383905"/>
                        <a:pt x="1502339" y="373096"/>
                        <a:pt x="1513187" y="370394"/>
                      </a:cubicBezTo>
                      <a:cubicBezTo>
                        <a:pt x="1513187" y="370394"/>
                        <a:pt x="1513187" y="370394"/>
                        <a:pt x="1578274" y="348777"/>
                      </a:cubicBezTo>
                      <a:cubicBezTo>
                        <a:pt x="1580986" y="348777"/>
                        <a:pt x="1583698" y="346075"/>
                        <a:pt x="1583698" y="346075"/>
                      </a:cubicBezTo>
                      <a:close/>
                      <a:moveTo>
                        <a:pt x="2018444" y="336550"/>
                      </a:moveTo>
                      <a:cubicBezTo>
                        <a:pt x="2026623" y="336550"/>
                        <a:pt x="2034802" y="342022"/>
                        <a:pt x="2037529" y="350229"/>
                      </a:cubicBezTo>
                      <a:cubicBezTo>
                        <a:pt x="2037529" y="350229"/>
                        <a:pt x="2037529" y="350229"/>
                        <a:pt x="2059340" y="418627"/>
                      </a:cubicBezTo>
                      <a:cubicBezTo>
                        <a:pt x="2062066" y="429571"/>
                        <a:pt x="2056613" y="440515"/>
                        <a:pt x="2048434" y="443250"/>
                      </a:cubicBezTo>
                      <a:cubicBezTo>
                        <a:pt x="2048434" y="443250"/>
                        <a:pt x="2048434" y="443250"/>
                        <a:pt x="1985728" y="462402"/>
                      </a:cubicBezTo>
                      <a:cubicBezTo>
                        <a:pt x="1983001" y="462402"/>
                        <a:pt x="1980275" y="465138"/>
                        <a:pt x="1980275" y="465138"/>
                      </a:cubicBezTo>
                      <a:cubicBezTo>
                        <a:pt x="1972096" y="465138"/>
                        <a:pt x="1963917" y="459666"/>
                        <a:pt x="1961190" y="451458"/>
                      </a:cubicBezTo>
                      <a:cubicBezTo>
                        <a:pt x="1961190" y="451458"/>
                        <a:pt x="1961190" y="451458"/>
                        <a:pt x="1939379" y="383060"/>
                      </a:cubicBezTo>
                      <a:cubicBezTo>
                        <a:pt x="1936653" y="372117"/>
                        <a:pt x="1942106" y="361173"/>
                        <a:pt x="1950285" y="358437"/>
                      </a:cubicBezTo>
                      <a:cubicBezTo>
                        <a:pt x="1950285" y="358437"/>
                        <a:pt x="1950285" y="358437"/>
                        <a:pt x="2012991" y="339286"/>
                      </a:cubicBezTo>
                      <a:cubicBezTo>
                        <a:pt x="2015718" y="339286"/>
                        <a:pt x="2018444" y="336550"/>
                        <a:pt x="2018444" y="336550"/>
                      </a:cubicBezTo>
                      <a:close/>
                      <a:moveTo>
                        <a:pt x="878267" y="334963"/>
                      </a:moveTo>
                      <a:cubicBezTo>
                        <a:pt x="883743" y="334963"/>
                        <a:pt x="891959" y="340369"/>
                        <a:pt x="891959" y="345775"/>
                      </a:cubicBezTo>
                      <a:cubicBezTo>
                        <a:pt x="891959" y="345775"/>
                        <a:pt x="891959" y="345775"/>
                        <a:pt x="908390" y="397133"/>
                      </a:cubicBezTo>
                      <a:cubicBezTo>
                        <a:pt x="911128" y="405242"/>
                        <a:pt x="908390" y="413351"/>
                        <a:pt x="900174" y="416054"/>
                      </a:cubicBezTo>
                      <a:cubicBezTo>
                        <a:pt x="900174" y="416054"/>
                        <a:pt x="900174" y="416054"/>
                        <a:pt x="839928" y="434976"/>
                      </a:cubicBezTo>
                      <a:cubicBezTo>
                        <a:pt x="839928" y="434976"/>
                        <a:pt x="837190" y="434976"/>
                        <a:pt x="837190" y="434976"/>
                      </a:cubicBezTo>
                      <a:cubicBezTo>
                        <a:pt x="828975" y="434976"/>
                        <a:pt x="823498" y="432273"/>
                        <a:pt x="820759" y="424164"/>
                      </a:cubicBezTo>
                      <a:cubicBezTo>
                        <a:pt x="820759" y="424164"/>
                        <a:pt x="820759" y="424164"/>
                        <a:pt x="804328" y="375509"/>
                      </a:cubicBezTo>
                      <a:cubicBezTo>
                        <a:pt x="801590" y="367399"/>
                        <a:pt x="807067" y="359290"/>
                        <a:pt x="815282" y="356587"/>
                      </a:cubicBezTo>
                      <a:cubicBezTo>
                        <a:pt x="815282" y="356587"/>
                        <a:pt x="815282" y="356587"/>
                        <a:pt x="875528" y="337666"/>
                      </a:cubicBezTo>
                      <a:cubicBezTo>
                        <a:pt x="875528" y="337666"/>
                        <a:pt x="878267" y="334963"/>
                        <a:pt x="878267" y="334963"/>
                      </a:cubicBezTo>
                      <a:close/>
                      <a:moveTo>
                        <a:pt x="1211483" y="331788"/>
                      </a:moveTo>
                      <a:cubicBezTo>
                        <a:pt x="1214199" y="331788"/>
                        <a:pt x="1216916" y="331788"/>
                        <a:pt x="1216916" y="331788"/>
                      </a:cubicBezTo>
                      <a:cubicBezTo>
                        <a:pt x="1225065" y="331788"/>
                        <a:pt x="1233214" y="337240"/>
                        <a:pt x="1235930" y="345420"/>
                      </a:cubicBezTo>
                      <a:cubicBezTo>
                        <a:pt x="1235930" y="345420"/>
                        <a:pt x="1235930" y="345420"/>
                        <a:pt x="1257662" y="413579"/>
                      </a:cubicBezTo>
                      <a:cubicBezTo>
                        <a:pt x="1260378" y="424484"/>
                        <a:pt x="1254945" y="432663"/>
                        <a:pt x="1246796" y="435390"/>
                      </a:cubicBezTo>
                      <a:cubicBezTo>
                        <a:pt x="1246796" y="435390"/>
                        <a:pt x="1246796" y="435390"/>
                        <a:pt x="1184319" y="457201"/>
                      </a:cubicBezTo>
                      <a:cubicBezTo>
                        <a:pt x="1184319" y="457201"/>
                        <a:pt x="1181602" y="457201"/>
                        <a:pt x="1178886" y="457201"/>
                      </a:cubicBezTo>
                      <a:cubicBezTo>
                        <a:pt x="1173453" y="457201"/>
                        <a:pt x="1165304" y="451748"/>
                        <a:pt x="1162588" y="443569"/>
                      </a:cubicBezTo>
                      <a:cubicBezTo>
                        <a:pt x="1162588" y="443569"/>
                        <a:pt x="1162588" y="443569"/>
                        <a:pt x="1140856" y="375410"/>
                      </a:cubicBezTo>
                      <a:cubicBezTo>
                        <a:pt x="1138140" y="367231"/>
                        <a:pt x="1143573" y="356325"/>
                        <a:pt x="1151722" y="353599"/>
                      </a:cubicBezTo>
                      <a:cubicBezTo>
                        <a:pt x="1151722" y="353599"/>
                        <a:pt x="1151722" y="353599"/>
                        <a:pt x="1211483" y="331788"/>
                      </a:cubicBezTo>
                      <a:close/>
                      <a:moveTo>
                        <a:pt x="1709269" y="304800"/>
                      </a:moveTo>
                      <a:cubicBezTo>
                        <a:pt x="1717375" y="304800"/>
                        <a:pt x="1725482" y="310204"/>
                        <a:pt x="1728184" y="318310"/>
                      </a:cubicBezTo>
                      <a:cubicBezTo>
                        <a:pt x="1728184" y="318310"/>
                        <a:pt x="1728184" y="318310"/>
                        <a:pt x="1749801" y="385864"/>
                      </a:cubicBezTo>
                      <a:cubicBezTo>
                        <a:pt x="1752503" y="396672"/>
                        <a:pt x="1747099" y="407481"/>
                        <a:pt x="1738992" y="410183"/>
                      </a:cubicBezTo>
                      <a:cubicBezTo>
                        <a:pt x="1738992" y="410183"/>
                        <a:pt x="1738992" y="410183"/>
                        <a:pt x="1674141" y="431800"/>
                      </a:cubicBezTo>
                      <a:cubicBezTo>
                        <a:pt x="1671439" y="431800"/>
                        <a:pt x="1668737" y="431800"/>
                        <a:pt x="1666035" y="431800"/>
                      </a:cubicBezTo>
                      <a:cubicBezTo>
                        <a:pt x="1657929" y="431800"/>
                        <a:pt x="1652524" y="426395"/>
                        <a:pt x="1649822" y="418289"/>
                      </a:cubicBezTo>
                      <a:cubicBezTo>
                        <a:pt x="1649822" y="418289"/>
                        <a:pt x="1649822" y="418289"/>
                        <a:pt x="1628205" y="350736"/>
                      </a:cubicBezTo>
                      <a:cubicBezTo>
                        <a:pt x="1625503" y="342630"/>
                        <a:pt x="1630907" y="331821"/>
                        <a:pt x="1639014" y="329119"/>
                      </a:cubicBezTo>
                      <a:cubicBezTo>
                        <a:pt x="1639014" y="329119"/>
                        <a:pt x="1639014" y="329119"/>
                        <a:pt x="1703865" y="307502"/>
                      </a:cubicBezTo>
                      <a:cubicBezTo>
                        <a:pt x="1706567" y="307502"/>
                        <a:pt x="1709269" y="304800"/>
                        <a:pt x="1709269" y="304800"/>
                      </a:cubicBezTo>
                      <a:close/>
                      <a:moveTo>
                        <a:pt x="987090" y="298450"/>
                      </a:moveTo>
                      <a:cubicBezTo>
                        <a:pt x="989828" y="298450"/>
                        <a:pt x="989828" y="298450"/>
                        <a:pt x="992567" y="298450"/>
                      </a:cubicBezTo>
                      <a:cubicBezTo>
                        <a:pt x="998043" y="298450"/>
                        <a:pt x="1003520" y="301196"/>
                        <a:pt x="1006259" y="309434"/>
                      </a:cubicBezTo>
                      <a:cubicBezTo>
                        <a:pt x="1006259" y="309434"/>
                        <a:pt x="1006259" y="309434"/>
                        <a:pt x="1022690" y="358861"/>
                      </a:cubicBezTo>
                      <a:cubicBezTo>
                        <a:pt x="1025428" y="367098"/>
                        <a:pt x="1019951" y="375336"/>
                        <a:pt x="1014474" y="378082"/>
                      </a:cubicBezTo>
                      <a:cubicBezTo>
                        <a:pt x="1014474" y="378082"/>
                        <a:pt x="1014474" y="378082"/>
                        <a:pt x="954228" y="397304"/>
                      </a:cubicBezTo>
                      <a:cubicBezTo>
                        <a:pt x="951490" y="397304"/>
                        <a:pt x="951490" y="400050"/>
                        <a:pt x="948751" y="400050"/>
                      </a:cubicBezTo>
                      <a:cubicBezTo>
                        <a:pt x="943275" y="400050"/>
                        <a:pt x="937798" y="394558"/>
                        <a:pt x="935059" y="389066"/>
                      </a:cubicBezTo>
                      <a:cubicBezTo>
                        <a:pt x="935059" y="389066"/>
                        <a:pt x="935059" y="389066"/>
                        <a:pt x="918628" y="336893"/>
                      </a:cubicBezTo>
                      <a:cubicBezTo>
                        <a:pt x="915890" y="328655"/>
                        <a:pt x="921367" y="320417"/>
                        <a:pt x="926844" y="317671"/>
                      </a:cubicBezTo>
                      <a:cubicBezTo>
                        <a:pt x="926844" y="317671"/>
                        <a:pt x="926844" y="317671"/>
                        <a:pt x="987090" y="298450"/>
                      </a:cubicBezTo>
                      <a:close/>
                      <a:moveTo>
                        <a:pt x="1341870" y="290513"/>
                      </a:moveTo>
                      <a:cubicBezTo>
                        <a:pt x="1347303" y="290513"/>
                        <a:pt x="1355452" y="295965"/>
                        <a:pt x="1358168" y="304145"/>
                      </a:cubicBezTo>
                      <a:cubicBezTo>
                        <a:pt x="1358168" y="304145"/>
                        <a:pt x="1358168" y="304145"/>
                        <a:pt x="1379900" y="372304"/>
                      </a:cubicBezTo>
                      <a:cubicBezTo>
                        <a:pt x="1382616" y="383209"/>
                        <a:pt x="1377183" y="394115"/>
                        <a:pt x="1369034" y="396841"/>
                      </a:cubicBezTo>
                      <a:cubicBezTo>
                        <a:pt x="1369034" y="396841"/>
                        <a:pt x="1369034" y="396841"/>
                        <a:pt x="1309273" y="415926"/>
                      </a:cubicBezTo>
                      <a:cubicBezTo>
                        <a:pt x="1306557" y="415926"/>
                        <a:pt x="1303840" y="415926"/>
                        <a:pt x="1303840" y="415926"/>
                      </a:cubicBezTo>
                      <a:cubicBezTo>
                        <a:pt x="1295691" y="415926"/>
                        <a:pt x="1287542" y="413199"/>
                        <a:pt x="1284826" y="405020"/>
                      </a:cubicBezTo>
                      <a:cubicBezTo>
                        <a:pt x="1284826" y="405020"/>
                        <a:pt x="1284826" y="405020"/>
                        <a:pt x="1263094" y="334135"/>
                      </a:cubicBezTo>
                      <a:cubicBezTo>
                        <a:pt x="1260378" y="325956"/>
                        <a:pt x="1265811" y="315050"/>
                        <a:pt x="1273960" y="312324"/>
                      </a:cubicBezTo>
                      <a:cubicBezTo>
                        <a:pt x="1273960" y="312324"/>
                        <a:pt x="1273960" y="312324"/>
                        <a:pt x="1336437" y="293239"/>
                      </a:cubicBezTo>
                      <a:cubicBezTo>
                        <a:pt x="1336437" y="290513"/>
                        <a:pt x="1339154" y="290513"/>
                        <a:pt x="1341870" y="290513"/>
                      </a:cubicBezTo>
                      <a:close/>
                      <a:moveTo>
                        <a:pt x="1103056" y="260350"/>
                      </a:moveTo>
                      <a:cubicBezTo>
                        <a:pt x="1111153" y="260350"/>
                        <a:pt x="1116550" y="265842"/>
                        <a:pt x="1119249" y="271334"/>
                      </a:cubicBezTo>
                      <a:cubicBezTo>
                        <a:pt x="1119249" y="271334"/>
                        <a:pt x="1119249" y="271334"/>
                        <a:pt x="1135441" y="323507"/>
                      </a:cubicBezTo>
                      <a:cubicBezTo>
                        <a:pt x="1138140" y="331744"/>
                        <a:pt x="1132743" y="339982"/>
                        <a:pt x="1124646" y="342728"/>
                      </a:cubicBezTo>
                      <a:cubicBezTo>
                        <a:pt x="1124646" y="342728"/>
                        <a:pt x="1124646" y="342728"/>
                        <a:pt x="1067973" y="361950"/>
                      </a:cubicBezTo>
                      <a:cubicBezTo>
                        <a:pt x="1065274" y="361950"/>
                        <a:pt x="1062575" y="361950"/>
                        <a:pt x="1062575" y="361950"/>
                      </a:cubicBezTo>
                      <a:cubicBezTo>
                        <a:pt x="1057177" y="361950"/>
                        <a:pt x="1049081" y="359204"/>
                        <a:pt x="1049081" y="350966"/>
                      </a:cubicBezTo>
                      <a:cubicBezTo>
                        <a:pt x="1049081" y="350966"/>
                        <a:pt x="1049081" y="350966"/>
                        <a:pt x="1032889" y="301539"/>
                      </a:cubicBezTo>
                      <a:cubicBezTo>
                        <a:pt x="1030190" y="293301"/>
                        <a:pt x="1032889" y="285063"/>
                        <a:pt x="1040985" y="282317"/>
                      </a:cubicBezTo>
                      <a:cubicBezTo>
                        <a:pt x="1040985" y="282317"/>
                        <a:pt x="1040985" y="282317"/>
                        <a:pt x="1100357" y="263096"/>
                      </a:cubicBezTo>
                      <a:cubicBezTo>
                        <a:pt x="1100357" y="260350"/>
                        <a:pt x="1103056" y="260350"/>
                        <a:pt x="1103056" y="260350"/>
                      </a:cubicBezTo>
                      <a:close/>
                      <a:moveTo>
                        <a:pt x="1852953" y="258763"/>
                      </a:moveTo>
                      <a:cubicBezTo>
                        <a:pt x="1855663" y="258763"/>
                        <a:pt x="1855663" y="258763"/>
                        <a:pt x="1858373" y="258763"/>
                      </a:cubicBezTo>
                      <a:cubicBezTo>
                        <a:pt x="1866502" y="258763"/>
                        <a:pt x="1874631" y="261484"/>
                        <a:pt x="1877341" y="269648"/>
                      </a:cubicBezTo>
                      <a:cubicBezTo>
                        <a:pt x="1877341" y="269648"/>
                        <a:pt x="1877341" y="269648"/>
                        <a:pt x="1899018" y="337684"/>
                      </a:cubicBezTo>
                      <a:cubicBezTo>
                        <a:pt x="1901728" y="348570"/>
                        <a:pt x="1896309" y="359456"/>
                        <a:pt x="1885470" y="362177"/>
                      </a:cubicBezTo>
                      <a:cubicBezTo>
                        <a:pt x="1885470" y="362177"/>
                        <a:pt x="1885470" y="362177"/>
                        <a:pt x="1793340" y="392113"/>
                      </a:cubicBezTo>
                      <a:cubicBezTo>
                        <a:pt x="1793340" y="392113"/>
                        <a:pt x="1790630" y="392113"/>
                        <a:pt x="1787920" y="392113"/>
                      </a:cubicBezTo>
                      <a:cubicBezTo>
                        <a:pt x="1779791" y="392113"/>
                        <a:pt x="1771662" y="386670"/>
                        <a:pt x="1768952" y="378506"/>
                      </a:cubicBezTo>
                      <a:cubicBezTo>
                        <a:pt x="1768952" y="378506"/>
                        <a:pt x="1768952" y="378506"/>
                        <a:pt x="1747275" y="313191"/>
                      </a:cubicBezTo>
                      <a:cubicBezTo>
                        <a:pt x="1744565" y="302306"/>
                        <a:pt x="1749984" y="291420"/>
                        <a:pt x="1760823" y="288698"/>
                      </a:cubicBezTo>
                      <a:cubicBezTo>
                        <a:pt x="1760823" y="288698"/>
                        <a:pt x="1760823" y="288698"/>
                        <a:pt x="1852953" y="258763"/>
                      </a:cubicBezTo>
                      <a:close/>
                      <a:moveTo>
                        <a:pt x="1458674" y="252413"/>
                      </a:moveTo>
                      <a:cubicBezTo>
                        <a:pt x="1458674" y="252413"/>
                        <a:pt x="1461391" y="252413"/>
                        <a:pt x="1464107" y="252413"/>
                      </a:cubicBezTo>
                      <a:cubicBezTo>
                        <a:pt x="1472256" y="252413"/>
                        <a:pt x="1477689" y="255139"/>
                        <a:pt x="1480405" y="263318"/>
                      </a:cubicBezTo>
                      <a:cubicBezTo>
                        <a:pt x="1480405" y="263318"/>
                        <a:pt x="1480405" y="263318"/>
                        <a:pt x="1502137" y="334204"/>
                      </a:cubicBezTo>
                      <a:cubicBezTo>
                        <a:pt x="1504853" y="342383"/>
                        <a:pt x="1502137" y="353288"/>
                        <a:pt x="1491271" y="356015"/>
                      </a:cubicBezTo>
                      <a:cubicBezTo>
                        <a:pt x="1491271" y="356015"/>
                        <a:pt x="1491271" y="356015"/>
                        <a:pt x="1431510" y="375099"/>
                      </a:cubicBezTo>
                      <a:cubicBezTo>
                        <a:pt x="1428794" y="375099"/>
                        <a:pt x="1426077" y="377826"/>
                        <a:pt x="1426077" y="377826"/>
                      </a:cubicBezTo>
                      <a:cubicBezTo>
                        <a:pt x="1417928" y="377826"/>
                        <a:pt x="1409779" y="372373"/>
                        <a:pt x="1407063" y="364194"/>
                      </a:cubicBezTo>
                      <a:cubicBezTo>
                        <a:pt x="1407063" y="364194"/>
                        <a:pt x="1407063" y="364194"/>
                        <a:pt x="1385331" y="296035"/>
                      </a:cubicBezTo>
                      <a:cubicBezTo>
                        <a:pt x="1382615" y="285129"/>
                        <a:pt x="1388048" y="274224"/>
                        <a:pt x="1396197" y="271497"/>
                      </a:cubicBezTo>
                      <a:cubicBezTo>
                        <a:pt x="1396197" y="271497"/>
                        <a:pt x="1396197" y="271497"/>
                        <a:pt x="1458674" y="252413"/>
                      </a:cubicBezTo>
                      <a:close/>
                      <a:moveTo>
                        <a:pt x="1212515" y="225425"/>
                      </a:moveTo>
                      <a:cubicBezTo>
                        <a:pt x="1215253" y="225425"/>
                        <a:pt x="1217992" y="225425"/>
                        <a:pt x="1217992" y="225425"/>
                      </a:cubicBezTo>
                      <a:cubicBezTo>
                        <a:pt x="1223469" y="225425"/>
                        <a:pt x="1231684" y="228159"/>
                        <a:pt x="1231684" y="236361"/>
                      </a:cubicBezTo>
                      <a:cubicBezTo>
                        <a:pt x="1231684" y="236361"/>
                        <a:pt x="1231684" y="236361"/>
                        <a:pt x="1248115" y="285573"/>
                      </a:cubicBezTo>
                      <a:cubicBezTo>
                        <a:pt x="1250853" y="293775"/>
                        <a:pt x="1248115" y="301978"/>
                        <a:pt x="1239899" y="304712"/>
                      </a:cubicBezTo>
                      <a:cubicBezTo>
                        <a:pt x="1239899" y="304712"/>
                        <a:pt x="1239899" y="304712"/>
                        <a:pt x="1179653" y="323850"/>
                      </a:cubicBezTo>
                      <a:cubicBezTo>
                        <a:pt x="1179653" y="323850"/>
                        <a:pt x="1176915" y="323850"/>
                        <a:pt x="1174176" y="323850"/>
                      </a:cubicBezTo>
                      <a:cubicBezTo>
                        <a:pt x="1168699" y="323850"/>
                        <a:pt x="1163223" y="321116"/>
                        <a:pt x="1160484" y="315648"/>
                      </a:cubicBezTo>
                      <a:cubicBezTo>
                        <a:pt x="1160484" y="315648"/>
                        <a:pt x="1160484" y="315648"/>
                        <a:pt x="1144053" y="263701"/>
                      </a:cubicBezTo>
                      <a:cubicBezTo>
                        <a:pt x="1141315" y="255499"/>
                        <a:pt x="1146792" y="247297"/>
                        <a:pt x="1155007" y="244563"/>
                      </a:cubicBezTo>
                      <a:cubicBezTo>
                        <a:pt x="1155007" y="244563"/>
                        <a:pt x="1155007" y="244563"/>
                        <a:pt x="1212515" y="225425"/>
                      </a:cubicBezTo>
                      <a:close/>
                      <a:moveTo>
                        <a:pt x="1976030" y="217488"/>
                      </a:moveTo>
                      <a:cubicBezTo>
                        <a:pt x="1976030" y="217488"/>
                        <a:pt x="1978756" y="217488"/>
                        <a:pt x="1981482" y="217488"/>
                      </a:cubicBezTo>
                      <a:cubicBezTo>
                        <a:pt x="1989662" y="217488"/>
                        <a:pt x="1995114" y="222940"/>
                        <a:pt x="1997841" y="231120"/>
                      </a:cubicBezTo>
                      <a:cubicBezTo>
                        <a:pt x="1997841" y="231120"/>
                        <a:pt x="1997841" y="231120"/>
                        <a:pt x="2019652" y="299279"/>
                      </a:cubicBezTo>
                      <a:cubicBezTo>
                        <a:pt x="2022378" y="307458"/>
                        <a:pt x="2019652" y="318363"/>
                        <a:pt x="2008746" y="321090"/>
                      </a:cubicBezTo>
                      <a:cubicBezTo>
                        <a:pt x="2008746" y="321090"/>
                        <a:pt x="2008746" y="321090"/>
                        <a:pt x="1946040" y="342901"/>
                      </a:cubicBezTo>
                      <a:cubicBezTo>
                        <a:pt x="1946040" y="342901"/>
                        <a:pt x="1943313" y="342901"/>
                        <a:pt x="1940587" y="342901"/>
                      </a:cubicBezTo>
                      <a:cubicBezTo>
                        <a:pt x="1932408" y="342901"/>
                        <a:pt x="1926955" y="337448"/>
                        <a:pt x="1924229" y="329269"/>
                      </a:cubicBezTo>
                      <a:cubicBezTo>
                        <a:pt x="1924229" y="329269"/>
                        <a:pt x="1924229" y="329269"/>
                        <a:pt x="1902418" y="261110"/>
                      </a:cubicBezTo>
                      <a:cubicBezTo>
                        <a:pt x="1896965" y="252931"/>
                        <a:pt x="1902418" y="242025"/>
                        <a:pt x="1913323" y="239299"/>
                      </a:cubicBezTo>
                      <a:cubicBezTo>
                        <a:pt x="1913323" y="239299"/>
                        <a:pt x="1913323" y="239299"/>
                        <a:pt x="1976030" y="217488"/>
                      </a:cubicBezTo>
                      <a:close/>
                      <a:moveTo>
                        <a:pt x="1581191" y="212725"/>
                      </a:moveTo>
                      <a:cubicBezTo>
                        <a:pt x="1583918" y="212725"/>
                        <a:pt x="1583918" y="212725"/>
                        <a:pt x="1586644" y="212725"/>
                      </a:cubicBezTo>
                      <a:cubicBezTo>
                        <a:pt x="1594823" y="212725"/>
                        <a:pt x="1600276" y="218108"/>
                        <a:pt x="1603002" y="223492"/>
                      </a:cubicBezTo>
                      <a:cubicBezTo>
                        <a:pt x="1603002" y="223492"/>
                        <a:pt x="1603002" y="223492"/>
                        <a:pt x="1624813" y="293480"/>
                      </a:cubicBezTo>
                      <a:cubicBezTo>
                        <a:pt x="1630266" y="301556"/>
                        <a:pt x="1624813" y="312323"/>
                        <a:pt x="1613908" y="315015"/>
                      </a:cubicBezTo>
                      <a:cubicBezTo>
                        <a:pt x="1613908" y="315015"/>
                        <a:pt x="1613908" y="315015"/>
                        <a:pt x="1553928" y="333858"/>
                      </a:cubicBezTo>
                      <a:cubicBezTo>
                        <a:pt x="1551201" y="336550"/>
                        <a:pt x="1551201" y="336550"/>
                        <a:pt x="1548475" y="336550"/>
                      </a:cubicBezTo>
                      <a:cubicBezTo>
                        <a:pt x="1540296" y="336550"/>
                        <a:pt x="1534843" y="331166"/>
                        <a:pt x="1532117" y="323091"/>
                      </a:cubicBezTo>
                      <a:cubicBezTo>
                        <a:pt x="1532117" y="323091"/>
                        <a:pt x="1532117" y="323091"/>
                        <a:pt x="1507579" y="255794"/>
                      </a:cubicBezTo>
                      <a:cubicBezTo>
                        <a:pt x="1504853" y="245027"/>
                        <a:pt x="1510306" y="236951"/>
                        <a:pt x="1521211" y="234260"/>
                      </a:cubicBezTo>
                      <a:cubicBezTo>
                        <a:pt x="1521211" y="234260"/>
                        <a:pt x="1521211" y="234260"/>
                        <a:pt x="1581191" y="212725"/>
                      </a:cubicBezTo>
                      <a:close/>
                      <a:moveTo>
                        <a:pt x="1325783" y="187325"/>
                      </a:moveTo>
                      <a:cubicBezTo>
                        <a:pt x="1328481" y="187325"/>
                        <a:pt x="1328481" y="187325"/>
                        <a:pt x="1331180" y="187325"/>
                      </a:cubicBezTo>
                      <a:cubicBezTo>
                        <a:pt x="1336577" y="187325"/>
                        <a:pt x="1341975" y="192817"/>
                        <a:pt x="1344674" y="198309"/>
                      </a:cubicBezTo>
                      <a:cubicBezTo>
                        <a:pt x="1344674" y="198309"/>
                        <a:pt x="1344674" y="198309"/>
                        <a:pt x="1360866" y="250482"/>
                      </a:cubicBezTo>
                      <a:cubicBezTo>
                        <a:pt x="1363565" y="255973"/>
                        <a:pt x="1358167" y="266957"/>
                        <a:pt x="1352770" y="266957"/>
                      </a:cubicBezTo>
                      <a:cubicBezTo>
                        <a:pt x="1352770" y="266957"/>
                        <a:pt x="1352770" y="266957"/>
                        <a:pt x="1293397" y="288925"/>
                      </a:cubicBezTo>
                      <a:cubicBezTo>
                        <a:pt x="1290699" y="288925"/>
                        <a:pt x="1290699" y="288925"/>
                        <a:pt x="1288000" y="288925"/>
                      </a:cubicBezTo>
                      <a:cubicBezTo>
                        <a:pt x="1282603" y="288925"/>
                        <a:pt x="1277205" y="283433"/>
                        <a:pt x="1274506" y="277941"/>
                      </a:cubicBezTo>
                      <a:cubicBezTo>
                        <a:pt x="1274506" y="277941"/>
                        <a:pt x="1274506" y="277941"/>
                        <a:pt x="1258314" y="225768"/>
                      </a:cubicBezTo>
                      <a:cubicBezTo>
                        <a:pt x="1255615" y="220276"/>
                        <a:pt x="1258314" y="209292"/>
                        <a:pt x="1266410" y="209292"/>
                      </a:cubicBezTo>
                      <a:cubicBezTo>
                        <a:pt x="1266410" y="209292"/>
                        <a:pt x="1266410" y="209292"/>
                        <a:pt x="1325783" y="187325"/>
                      </a:cubicBezTo>
                      <a:close/>
                      <a:moveTo>
                        <a:pt x="1440083" y="152400"/>
                      </a:moveTo>
                      <a:cubicBezTo>
                        <a:pt x="1440083" y="152400"/>
                        <a:pt x="1442781" y="152400"/>
                        <a:pt x="1442781" y="152400"/>
                      </a:cubicBezTo>
                      <a:cubicBezTo>
                        <a:pt x="1450877" y="152400"/>
                        <a:pt x="1456275" y="155134"/>
                        <a:pt x="1458974" y="160602"/>
                      </a:cubicBezTo>
                      <a:cubicBezTo>
                        <a:pt x="1458974" y="160602"/>
                        <a:pt x="1458974" y="160602"/>
                        <a:pt x="1475166" y="212548"/>
                      </a:cubicBezTo>
                      <a:cubicBezTo>
                        <a:pt x="1477865" y="220750"/>
                        <a:pt x="1472467" y="228953"/>
                        <a:pt x="1464371" y="231687"/>
                      </a:cubicBezTo>
                      <a:cubicBezTo>
                        <a:pt x="1464371" y="231687"/>
                        <a:pt x="1464371" y="231687"/>
                        <a:pt x="1404999" y="250825"/>
                      </a:cubicBezTo>
                      <a:cubicBezTo>
                        <a:pt x="1404999" y="250825"/>
                        <a:pt x="1402300" y="250825"/>
                        <a:pt x="1402300" y="250825"/>
                      </a:cubicBezTo>
                      <a:cubicBezTo>
                        <a:pt x="1394204" y="250825"/>
                        <a:pt x="1388806" y="248091"/>
                        <a:pt x="1388806" y="239889"/>
                      </a:cubicBezTo>
                      <a:cubicBezTo>
                        <a:pt x="1388806" y="239889"/>
                        <a:pt x="1388806" y="239889"/>
                        <a:pt x="1369915" y="190676"/>
                      </a:cubicBezTo>
                      <a:cubicBezTo>
                        <a:pt x="1369915" y="182474"/>
                        <a:pt x="1372614" y="174272"/>
                        <a:pt x="1380710" y="171538"/>
                      </a:cubicBezTo>
                      <a:cubicBezTo>
                        <a:pt x="1380710" y="171538"/>
                        <a:pt x="1380710" y="171538"/>
                        <a:pt x="1440083" y="152400"/>
                      </a:cubicBezTo>
                      <a:close/>
                      <a:moveTo>
                        <a:pt x="1811970" y="136525"/>
                      </a:moveTo>
                      <a:cubicBezTo>
                        <a:pt x="1814689" y="136525"/>
                        <a:pt x="1817408" y="136525"/>
                        <a:pt x="1820127" y="136525"/>
                      </a:cubicBezTo>
                      <a:cubicBezTo>
                        <a:pt x="1828283" y="136525"/>
                        <a:pt x="1833721" y="141960"/>
                        <a:pt x="1836440" y="150113"/>
                      </a:cubicBezTo>
                      <a:cubicBezTo>
                        <a:pt x="1836440" y="150113"/>
                        <a:pt x="1836440" y="150113"/>
                        <a:pt x="1858190" y="215335"/>
                      </a:cubicBezTo>
                      <a:cubicBezTo>
                        <a:pt x="1863628" y="226205"/>
                        <a:pt x="1855472" y="237076"/>
                        <a:pt x="1847315" y="239793"/>
                      </a:cubicBezTo>
                      <a:cubicBezTo>
                        <a:pt x="1847315" y="239793"/>
                        <a:pt x="1847315" y="239793"/>
                        <a:pt x="1676029" y="296863"/>
                      </a:cubicBezTo>
                      <a:cubicBezTo>
                        <a:pt x="1673310" y="296863"/>
                        <a:pt x="1670591" y="296863"/>
                        <a:pt x="1670591" y="296863"/>
                      </a:cubicBezTo>
                      <a:cubicBezTo>
                        <a:pt x="1662435" y="296863"/>
                        <a:pt x="1654278" y="291428"/>
                        <a:pt x="1651559" y="283275"/>
                      </a:cubicBezTo>
                      <a:cubicBezTo>
                        <a:pt x="1651559" y="283275"/>
                        <a:pt x="1651559" y="283275"/>
                        <a:pt x="1629809" y="218053"/>
                      </a:cubicBezTo>
                      <a:cubicBezTo>
                        <a:pt x="1627090" y="207182"/>
                        <a:pt x="1632528" y="196312"/>
                        <a:pt x="1640684" y="193594"/>
                      </a:cubicBezTo>
                      <a:cubicBezTo>
                        <a:pt x="1640684" y="193594"/>
                        <a:pt x="1640684" y="193594"/>
                        <a:pt x="1811970" y="136525"/>
                      </a:cubicBezTo>
                      <a:close/>
                      <a:moveTo>
                        <a:pt x="1551207" y="114300"/>
                      </a:moveTo>
                      <a:cubicBezTo>
                        <a:pt x="1553906" y="114300"/>
                        <a:pt x="1553906" y="114300"/>
                        <a:pt x="1556605" y="114300"/>
                      </a:cubicBezTo>
                      <a:cubicBezTo>
                        <a:pt x="1562003" y="114300"/>
                        <a:pt x="1567400" y="117003"/>
                        <a:pt x="1570099" y="125112"/>
                      </a:cubicBezTo>
                      <a:cubicBezTo>
                        <a:pt x="1570099" y="125112"/>
                        <a:pt x="1570099" y="125112"/>
                        <a:pt x="1586291" y="173767"/>
                      </a:cubicBezTo>
                      <a:cubicBezTo>
                        <a:pt x="1588990" y="181876"/>
                        <a:pt x="1586291" y="189985"/>
                        <a:pt x="1578195" y="192688"/>
                      </a:cubicBezTo>
                      <a:cubicBezTo>
                        <a:pt x="1578195" y="192688"/>
                        <a:pt x="1578195" y="192688"/>
                        <a:pt x="1518823" y="211610"/>
                      </a:cubicBezTo>
                      <a:cubicBezTo>
                        <a:pt x="1518823" y="214313"/>
                        <a:pt x="1516124" y="214313"/>
                        <a:pt x="1513425" y="214313"/>
                      </a:cubicBezTo>
                      <a:cubicBezTo>
                        <a:pt x="1508027" y="214313"/>
                        <a:pt x="1502630" y="208907"/>
                        <a:pt x="1499931" y="203501"/>
                      </a:cubicBezTo>
                      <a:cubicBezTo>
                        <a:pt x="1499931" y="203501"/>
                        <a:pt x="1499931" y="203501"/>
                        <a:pt x="1483739" y="152143"/>
                      </a:cubicBezTo>
                      <a:cubicBezTo>
                        <a:pt x="1481040" y="144033"/>
                        <a:pt x="1486437" y="135924"/>
                        <a:pt x="1494534" y="133221"/>
                      </a:cubicBezTo>
                      <a:cubicBezTo>
                        <a:pt x="1494534" y="133221"/>
                        <a:pt x="1494534" y="133221"/>
                        <a:pt x="1551207" y="114300"/>
                      </a:cubicBezTo>
                      <a:close/>
                      <a:moveTo>
                        <a:pt x="1940656" y="95250"/>
                      </a:moveTo>
                      <a:cubicBezTo>
                        <a:pt x="1948835" y="95250"/>
                        <a:pt x="1957014" y="100702"/>
                        <a:pt x="1959741" y="108882"/>
                      </a:cubicBezTo>
                      <a:cubicBezTo>
                        <a:pt x="1959741" y="108882"/>
                        <a:pt x="1959741" y="108882"/>
                        <a:pt x="1981552" y="177041"/>
                      </a:cubicBezTo>
                      <a:cubicBezTo>
                        <a:pt x="1984278" y="187946"/>
                        <a:pt x="1978825" y="198852"/>
                        <a:pt x="1970646" y="201578"/>
                      </a:cubicBezTo>
                      <a:cubicBezTo>
                        <a:pt x="1970646" y="201578"/>
                        <a:pt x="1970646" y="201578"/>
                        <a:pt x="1907940" y="220663"/>
                      </a:cubicBezTo>
                      <a:cubicBezTo>
                        <a:pt x="1905213" y="220663"/>
                        <a:pt x="1902487" y="220663"/>
                        <a:pt x="1902487" y="220663"/>
                      </a:cubicBezTo>
                      <a:cubicBezTo>
                        <a:pt x="1894308" y="220663"/>
                        <a:pt x="1886129" y="217936"/>
                        <a:pt x="1883402" y="209757"/>
                      </a:cubicBezTo>
                      <a:cubicBezTo>
                        <a:pt x="1883402" y="209757"/>
                        <a:pt x="1883402" y="209757"/>
                        <a:pt x="1861591" y="141598"/>
                      </a:cubicBezTo>
                      <a:cubicBezTo>
                        <a:pt x="1858865" y="130693"/>
                        <a:pt x="1864318" y="119787"/>
                        <a:pt x="1872497" y="117061"/>
                      </a:cubicBezTo>
                      <a:cubicBezTo>
                        <a:pt x="1872497" y="117061"/>
                        <a:pt x="1872497" y="117061"/>
                        <a:pt x="1935203" y="97976"/>
                      </a:cubicBezTo>
                      <a:cubicBezTo>
                        <a:pt x="1937930" y="97976"/>
                        <a:pt x="1940656" y="95250"/>
                        <a:pt x="1940656" y="95250"/>
                      </a:cubicBezTo>
                      <a:close/>
                      <a:moveTo>
                        <a:pt x="1670905" y="76200"/>
                      </a:moveTo>
                      <a:cubicBezTo>
                        <a:pt x="1676303" y="76200"/>
                        <a:pt x="1681700" y="81606"/>
                        <a:pt x="1684399" y="87012"/>
                      </a:cubicBezTo>
                      <a:cubicBezTo>
                        <a:pt x="1684399" y="87012"/>
                        <a:pt x="1684399" y="87012"/>
                        <a:pt x="1700591" y="138370"/>
                      </a:cubicBezTo>
                      <a:cubicBezTo>
                        <a:pt x="1703290" y="146479"/>
                        <a:pt x="1697893" y="154588"/>
                        <a:pt x="1689796" y="157291"/>
                      </a:cubicBezTo>
                      <a:cubicBezTo>
                        <a:pt x="1689796" y="157291"/>
                        <a:pt x="1689796" y="157291"/>
                        <a:pt x="1633123" y="176213"/>
                      </a:cubicBezTo>
                      <a:cubicBezTo>
                        <a:pt x="1630424" y="176213"/>
                        <a:pt x="1630424" y="176213"/>
                        <a:pt x="1627725" y="176213"/>
                      </a:cubicBezTo>
                      <a:cubicBezTo>
                        <a:pt x="1622327" y="176213"/>
                        <a:pt x="1616930" y="173510"/>
                        <a:pt x="1614231" y="165401"/>
                      </a:cubicBezTo>
                      <a:cubicBezTo>
                        <a:pt x="1614231" y="165401"/>
                        <a:pt x="1614231" y="165401"/>
                        <a:pt x="1598039" y="116746"/>
                      </a:cubicBezTo>
                      <a:cubicBezTo>
                        <a:pt x="1595340" y="108636"/>
                        <a:pt x="1598039" y="100527"/>
                        <a:pt x="1606135" y="97824"/>
                      </a:cubicBezTo>
                      <a:cubicBezTo>
                        <a:pt x="1606135" y="97824"/>
                        <a:pt x="1606135" y="97824"/>
                        <a:pt x="1665507" y="78903"/>
                      </a:cubicBezTo>
                      <a:cubicBezTo>
                        <a:pt x="1668206" y="78903"/>
                        <a:pt x="1668206" y="76200"/>
                        <a:pt x="1670905" y="76200"/>
                      </a:cubicBezTo>
                      <a:close/>
                      <a:moveTo>
                        <a:pt x="1785692" y="38100"/>
                      </a:moveTo>
                      <a:cubicBezTo>
                        <a:pt x="1788424" y="38100"/>
                        <a:pt x="1788424" y="38100"/>
                        <a:pt x="1791156" y="38100"/>
                      </a:cubicBezTo>
                      <a:cubicBezTo>
                        <a:pt x="1796620" y="38100"/>
                        <a:pt x="1802084" y="40815"/>
                        <a:pt x="1804816" y="48962"/>
                      </a:cubicBezTo>
                      <a:cubicBezTo>
                        <a:pt x="1804816" y="48962"/>
                        <a:pt x="1804816" y="48962"/>
                        <a:pt x="1821208" y="97840"/>
                      </a:cubicBezTo>
                      <a:cubicBezTo>
                        <a:pt x="1823940" y="105987"/>
                        <a:pt x="1821208" y="114133"/>
                        <a:pt x="1813012" y="116848"/>
                      </a:cubicBezTo>
                      <a:cubicBezTo>
                        <a:pt x="1813012" y="116848"/>
                        <a:pt x="1813012" y="116848"/>
                        <a:pt x="1744713" y="138572"/>
                      </a:cubicBezTo>
                      <a:cubicBezTo>
                        <a:pt x="1741981" y="141288"/>
                        <a:pt x="1741981" y="141288"/>
                        <a:pt x="1739249" y="141288"/>
                      </a:cubicBezTo>
                      <a:cubicBezTo>
                        <a:pt x="1733785" y="141288"/>
                        <a:pt x="1728321" y="135857"/>
                        <a:pt x="1725589" y="130426"/>
                      </a:cubicBezTo>
                      <a:cubicBezTo>
                        <a:pt x="1725589" y="130426"/>
                        <a:pt x="1725589" y="130426"/>
                        <a:pt x="1709197" y="78832"/>
                      </a:cubicBezTo>
                      <a:cubicBezTo>
                        <a:pt x="1706465" y="70685"/>
                        <a:pt x="1709197" y="62539"/>
                        <a:pt x="1717393" y="59824"/>
                      </a:cubicBezTo>
                      <a:cubicBezTo>
                        <a:pt x="1717393" y="59824"/>
                        <a:pt x="1717393" y="59824"/>
                        <a:pt x="1785692" y="38100"/>
                      </a:cubicBezTo>
                      <a:close/>
                      <a:moveTo>
                        <a:pt x="1907789" y="0"/>
                      </a:moveTo>
                      <a:cubicBezTo>
                        <a:pt x="1907789" y="0"/>
                        <a:pt x="1910531" y="0"/>
                        <a:pt x="1910531" y="0"/>
                      </a:cubicBezTo>
                      <a:cubicBezTo>
                        <a:pt x="1918758" y="0"/>
                        <a:pt x="1924242" y="2703"/>
                        <a:pt x="1926984" y="8109"/>
                      </a:cubicBezTo>
                      <a:cubicBezTo>
                        <a:pt x="1926984" y="8109"/>
                        <a:pt x="1926984" y="8109"/>
                        <a:pt x="1943436" y="59467"/>
                      </a:cubicBezTo>
                      <a:cubicBezTo>
                        <a:pt x="1946178" y="67576"/>
                        <a:pt x="1940694" y="75685"/>
                        <a:pt x="1932468" y="78388"/>
                      </a:cubicBezTo>
                      <a:cubicBezTo>
                        <a:pt x="1932468" y="78388"/>
                        <a:pt x="1932468" y="78388"/>
                        <a:pt x="1863917" y="100013"/>
                      </a:cubicBezTo>
                      <a:cubicBezTo>
                        <a:pt x="1863917" y="100013"/>
                        <a:pt x="1861175" y="100013"/>
                        <a:pt x="1858433" y="100013"/>
                      </a:cubicBezTo>
                      <a:cubicBezTo>
                        <a:pt x="1852948" y="100013"/>
                        <a:pt x="1847464" y="97310"/>
                        <a:pt x="1844722" y="91904"/>
                      </a:cubicBezTo>
                      <a:cubicBezTo>
                        <a:pt x="1844722" y="91904"/>
                        <a:pt x="1844722" y="91904"/>
                        <a:pt x="1828270" y="40546"/>
                      </a:cubicBezTo>
                      <a:cubicBezTo>
                        <a:pt x="1825528" y="32436"/>
                        <a:pt x="1831012" y="24327"/>
                        <a:pt x="1839238" y="21624"/>
                      </a:cubicBezTo>
                      <a:cubicBezTo>
                        <a:pt x="1839238" y="21624"/>
                        <a:pt x="1839238" y="21624"/>
                        <a:pt x="1907789" y="0"/>
                      </a:cubicBez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18" name="Freeform 159"/>
                <p:cNvSpPr>
                  <a:spLocks/>
                </p:cNvSpPr>
                <p:nvPr/>
              </p:nvSpPr>
              <p:spPr bwMode="auto">
                <a:xfrm>
                  <a:off x="6935789" y="3951288"/>
                  <a:ext cx="3779838" cy="1847850"/>
                </a:xfrm>
                <a:custGeom>
                  <a:avLst/>
                  <a:gdLst>
                    <a:gd name="T0" fmla="*/ 21 w 1391"/>
                    <a:gd name="T1" fmla="*/ 446 h 680"/>
                    <a:gd name="T2" fmla="*/ 689 w 1391"/>
                    <a:gd name="T3" fmla="*/ 228 h 680"/>
                    <a:gd name="T4" fmla="*/ 1358 w 1391"/>
                    <a:gd name="T5" fmla="*/ 10 h 680"/>
                    <a:gd name="T6" fmla="*/ 1366 w 1391"/>
                    <a:gd name="T7" fmla="*/ 67 h 680"/>
                    <a:gd name="T8" fmla="*/ 1269 w 1391"/>
                    <a:gd name="T9" fmla="*/ 245 h 680"/>
                    <a:gd name="T10" fmla="*/ 1187 w 1391"/>
                    <a:gd name="T11" fmla="*/ 418 h 680"/>
                    <a:gd name="T12" fmla="*/ 785 w 1391"/>
                    <a:gd name="T13" fmla="*/ 549 h 680"/>
                    <a:gd name="T14" fmla="*/ 384 w 1391"/>
                    <a:gd name="T15" fmla="*/ 680 h 680"/>
                    <a:gd name="T16" fmla="*/ 239 w 1391"/>
                    <a:gd name="T17" fmla="*/ 596 h 680"/>
                    <a:gd name="T18" fmla="*/ 83 w 1391"/>
                    <a:gd name="T19" fmla="*/ 516 h 680"/>
                    <a:gd name="T20" fmla="*/ 11 w 1391"/>
                    <a:gd name="T21" fmla="*/ 472 h 680"/>
                    <a:gd name="T22" fmla="*/ 21 w 1391"/>
                    <a:gd name="T23" fmla="*/ 446 h 6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91" h="680">
                      <a:moveTo>
                        <a:pt x="21" y="446"/>
                      </a:moveTo>
                      <a:cubicBezTo>
                        <a:pt x="244" y="374"/>
                        <a:pt x="467" y="301"/>
                        <a:pt x="689" y="228"/>
                      </a:cubicBezTo>
                      <a:cubicBezTo>
                        <a:pt x="912" y="156"/>
                        <a:pt x="1135" y="83"/>
                        <a:pt x="1358" y="10"/>
                      </a:cubicBezTo>
                      <a:cubicBezTo>
                        <a:pt x="1390" y="0"/>
                        <a:pt x="1391" y="25"/>
                        <a:pt x="1366" y="67"/>
                      </a:cubicBezTo>
                      <a:cubicBezTo>
                        <a:pt x="1332" y="127"/>
                        <a:pt x="1299" y="186"/>
                        <a:pt x="1269" y="245"/>
                      </a:cubicBezTo>
                      <a:cubicBezTo>
                        <a:pt x="1240" y="303"/>
                        <a:pt x="1212" y="361"/>
                        <a:pt x="1187" y="418"/>
                      </a:cubicBezTo>
                      <a:cubicBezTo>
                        <a:pt x="1053" y="462"/>
                        <a:pt x="919" y="505"/>
                        <a:pt x="785" y="549"/>
                      </a:cubicBezTo>
                      <a:cubicBezTo>
                        <a:pt x="652" y="592"/>
                        <a:pt x="518" y="636"/>
                        <a:pt x="384" y="680"/>
                      </a:cubicBezTo>
                      <a:cubicBezTo>
                        <a:pt x="337" y="651"/>
                        <a:pt x="289" y="623"/>
                        <a:pt x="239" y="596"/>
                      </a:cubicBezTo>
                      <a:cubicBezTo>
                        <a:pt x="189" y="568"/>
                        <a:pt x="136" y="541"/>
                        <a:pt x="83" y="516"/>
                      </a:cubicBezTo>
                      <a:cubicBezTo>
                        <a:pt x="46" y="498"/>
                        <a:pt x="21" y="484"/>
                        <a:pt x="11" y="472"/>
                      </a:cubicBezTo>
                      <a:cubicBezTo>
                        <a:pt x="0" y="461"/>
                        <a:pt x="3" y="452"/>
                        <a:pt x="21" y="446"/>
                      </a:cubicBez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19" name="Freeform 160"/>
                <p:cNvSpPr>
                  <a:spLocks/>
                </p:cNvSpPr>
                <p:nvPr/>
              </p:nvSpPr>
              <p:spPr bwMode="auto">
                <a:xfrm>
                  <a:off x="7281864" y="4275138"/>
                  <a:ext cx="3182938" cy="1422400"/>
                </a:xfrm>
                <a:custGeom>
                  <a:avLst/>
                  <a:gdLst>
                    <a:gd name="T0" fmla="*/ 1172 w 1172"/>
                    <a:gd name="T1" fmla="*/ 0 h 524"/>
                    <a:gd name="T2" fmla="*/ 1105 w 1172"/>
                    <a:gd name="T3" fmla="*/ 133 h 524"/>
                    <a:gd name="T4" fmla="*/ 1046 w 1172"/>
                    <a:gd name="T5" fmla="*/ 264 h 524"/>
                    <a:gd name="T6" fmla="*/ 648 w 1172"/>
                    <a:gd name="T7" fmla="*/ 394 h 524"/>
                    <a:gd name="T8" fmla="*/ 249 w 1172"/>
                    <a:gd name="T9" fmla="*/ 524 h 524"/>
                    <a:gd name="T10" fmla="*/ 128 w 1172"/>
                    <a:gd name="T11" fmla="*/ 452 h 524"/>
                    <a:gd name="T12" fmla="*/ 0 w 1172"/>
                    <a:gd name="T13" fmla="*/ 382 h 524"/>
                    <a:gd name="T14" fmla="*/ 586 w 1172"/>
                    <a:gd name="T15" fmla="*/ 191 h 524"/>
                    <a:gd name="T16" fmla="*/ 1172 w 1172"/>
                    <a:gd name="T17" fmla="*/ 0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2" h="524">
                      <a:moveTo>
                        <a:pt x="1172" y="0"/>
                      </a:moveTo>
                      <a:cubicBezTo>
                        <a:pt x="1148" y="45"/>
                        <a:pt x="1126" y="89"/>
                        <a:pt x="1105" y="133"/>
                      </a:cubicBezTo>
                      <a:cubicBezTo>
                        <a:pt x="1084" y="177"/>
                        <a:pt x="1065" y="221"/>
                        <a:pt x="1046" y="264"/>
                      </a:cubicBezTo>
                      <a:cubicBezTo>
                        <a:pt x="913" y="307"/>
                        <a:pt x="781" y="351"/>
                        <a:pt x="648" y="394"/>
                      </a:cubicBezTo>
                      <a:cubicBezTo>
                        <a:pt x="515" y="437"/>
                        <a:pt x="382" y="481"/>
                        <a:pt x="249" y="524"/>
                      </a:cubicBezTo>
                      <a:cubicBezTo>
                        <a:pt x="210" y="500"/>
                        <a:pt x="169" y="475"/>
                        <a:pt x="128" y="452"/>
                      </a:cubicBezTo>
                      <a:cubicBezTo>
                        <a:pt x="87" y="428"/>
                        <a:pt x="44" y="405"/>
                        <a:pt x="0" y="382"/>
                      </a:cubicBezTo>
                      <a:cubicBezTo>
                        <a:pt x="195" y="318"/>
                        <a:pt x="390" y="254"/>
                        <a:pt x="586" y="191"/>
                      </a:cubicBezTo>
                      <a:cubicBezTo>
                        <a:pt x="781" y="127"/>
                        <a:pt x="976" y="63"/>
                        <a:pt x="11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20" name="Freeform 161"/>
                <p:cNvSpPr>
                  <a:spLocks/>
                </p:cNvSpPr>
                <p:nvPr/>
              </p:nvSpPr>
              <p:spPr bwMode="auto">
                <a:xfrm>
                  <a:off x="6961189" y="3986213"/>
                  <a:ext cx="3716338" cy="1244600"/>
                </a:xfrm>
                <a:custGeom>
                  <a:avLst/>
                  <a:gdLst>
                    <a:gd name="T0" fmla="*/ 3 w 1368"/>
                    <a:gd name="T1" fmla="*/ 444 h 458"/>
                    <a:gd name="T2" fmla="*/ 684 w 1368"/>
                    <a:gd name="T3" fmla="*/ 222 h 458"/>
                    <a:gd name="T4" fmla="*/ 1364 w 1368"/>
                    <a:gd name="T5" fmla="*/ 1 h 458"/>
                    <a:gd name="T6" fmla="*/ 1366 w 1368"/>
                    <a:gd name="T7" fmla="*/ 9 h 458"/>
                    <a:gd name="T8" fmla="*/ 1358 w 1368"/>
                    <a:gd name="T9" fmla="*/ 20 h 458"/>
                    <a:gd name="T10" fmla="*/ 688 w 1368"/>
                    <a:gd name="T11" fmla="*/ 238 h 458"/>
                    <a:gd name="T12" fmla="*/ 19 w 1368"/>
                    <a:gd name="T13" fmla="*/ 457 h 458"/>
                    <a:gd name="T14" fmla="*/ 6 w 1368"/>
                    <a:gd name="T15" fmla="*/ 452 h 458"/>
                    <a:gd name="T16" fmla="*/ 3 w 1368"/>
                    <a:gd name="T17" fmla="*/ 444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68" h="458">
                      <a:moveTo>
                        <a:pt x="3" y="444"/>
                      </a:moveTo>
                      <a:cubicBezTo>
                        <a:pt x="230" y="370"/>
                        <a:pt x="457" y="296"/>
                        <a:pt x="684" y="222"/>
                      </a:cubicBezTo>
                      <a:cubicBezTo>
                        <a:pt x="910" y="148"/>
                        <a:pt x="1137" y="75"/>
                        <a:pt x="1364" y="1"/>
                      </a:cubicBezTo>
                      <a:cubicBezTo>
                        <a:pt x="1367" y="0"/>
                        <a:pt x="1368" y="3"/>
                        <a:pt x="1366" y="9"/>
                      </a:cubicBezTo>
                      <a:cubicBezTo>
                        <a:pt x="1364" y="14"/>
                        <a:pt x="1361" y="19"/>
                        <a:pt x="1358" y="20"/>
                      </a:cubicBezTo>
                      <a:cubicBezTo>
                        <a:pt x="1135" y="93"/>
                        <a:pt x="911" y="166"/>
                        <a:pt x="688" y="238"/>
                      </a:cubicBezTo>
                      <a:cubicBezTo>
                        <a:pt x="465" y="311"/>
                        <a:pt x="242" y="384"/>
                        <a:pt x="19" y="457"/>
                      </a:cubicBezTo>
                      <a:cubicBezTo>
                        <a:pt x="16" y="458"/>
                        <a:pt x="10" y="456"/>
                        <a:pt x="6" y="452"/>
                      </a:cubicBezTo>
                      <a:cubicBezTo>
                        <a:pt x="1" y="449"/>
                        <a:pt x="0" y="445"/>
                        <a:pt x="3" y="444"/>
                      </a:cubicBezTo>
                      <a:close/>
                    </a:path>
                  </a:pathLst>
                </a:custGeom>
                <a:solidFill>
                  <a:srgbClr val="A1A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21" name="Freeform 585"/>
                <p:cNvSpPr>
                  <a:spLocks/>
                </p:cNvSpPr>
                <p:nvPr/>
              </p:nvSpPr>
              <p:spPr bwMode="auto">
                <a:xfrm>
                  <a:off x="7858416" y="5146676"/>
                  <a:ext cx="366278" cy="142531"/>
                </a:xfrm>
                <a:custGeom>
                  <a:avLst/>
                  <a:gdLst>
                    <a:gd name="connsiteX0" fmla="*/ 178164 w 366278"/>
                    <a:gd name="connsiteY0" fmla="*/ 39688 h 142531"/>
                    <a:gd name="connsiteX1" fmla="*/ 241166 w 366278"/>
                    <a:gd name="connsiteY1" fmla="*/ 39688 h 142531"/>
                    <a:gd name="connsiteX2" fmla="*/ 243906 w 366278"/>
                    <a:gd name="connsiteY2" fmla="*/ 47960 h 142531"/>
                    <a:gd name="connsiteX3" fmla="*/ 216513 w 366278"/>
                    <a:gd name="connsiteY3" fmla="*/ 56232 h 142531"/>
                    <a:gd name="connsiteX4" fmla="*/ 200078 w 366278"/>
                    <a:gd name="connsiteY4" fmla="*/ 56232 h 142531"/>
                    <a:gd name="connsiteX5" fmla="*/ 216513 w 366278"/>
                    <a:gd name="connsiteY5" fmla="*/ 78290 h 142531"/>
                    <a:gd name="connsiteX6" fmla="*/ 202817 w 366278"/>
                    <a:gd name="connsiteY6" fmla="*/ 89319 h 142531"/>
                    <a:gd name="connsiteX7" fmla="*/ 178164 w 366278"/>
                    <a:gd name="connsiteY7" fmla="*/ 89319 h 142531"/>
                    <a:gd name="connsiteX8" fmla="*/ 161729 w 366278"/>
                    <a:gd name="connsiteY8" fmla="*/ 70018 h 142531"/>
                    <a:gd name="connsiteX9" fmla="*/ 153511 w 366278"/>
                    <a:gd name="connsiteY9" fmla="*/ 78290 h 142531"/>
                    <a:gd name="connsiteX10" fmla="*/ 126119 w 366278"/>
                    <a:gd name="connsiteY10" fmla="*/ 86562 h 142531"/>
                    <a:gd name="connsiteX11" fmla="*/ 117902 w 366278"/>
                    <a:gd name="connsiteY11" fmla="*/ 81047 h 142531"/>
                    <a:gd name="connsiteX12" fmla="*/ 153511 w 366278"/>
                    <a:gd name="connsiteY12" fmla="*/ 47960 h 142531"/>
                    <a:gd name="connsiteX13" fmla="*/ 178164 w 366278"/>
                    <a:gd name="connsiteY13" fmla="*/ 39688 h 142531"/>
                    <a:gd name="connsiteX14" fmla="*/ 207900 w 366278"/>
                    <a:gd name="connsiteY14" fmla="*/ 0 h 142531"/>
                    <a:gd name="connsiteX15" fmla="*/ 202457 w 366278"/>
                    <a:gd name="connsiteY15" fmla="*/ 13607 h 142531"/>
                    <a:gd name="connsiteX16" fmla="*/ 36450 w 366278"/>
                    <a:gd name="connsiteY16" fmla="*/ 97972 h 142531"/>
                    <a:gd name="connsiteX17" fmla="*/ 164357 w 366278"/>
                    <a:gd name="connsiteY17" fmla="*/ 119743 h 142531"/>
                    <a:gd name="connsiteX18" fmla="*/ 327642 w 366278"/>
                    <a:gd name="connsiteY18" fmla="*/ 38100 h 142531"/>
                    <a:gd name="connsiteX19" fmla="*/ 319478 w 366278"/>
                    <a:gd name="connsiteY19" fmla="*/ 13607 h 142531"/>
                    <a:gd name="connsiteX20" fmla="*/ 349414 w 366278"/>
                    <a:gd name="connsiteY20" fmla="*/ 0 h 142531"/>
                    <a:gd name="connsiteX21" fmla="*/ 363021 w 366278"/>
                    <a:gd name="connsiteY21" fmla="*/ 29936 h 142531"/>
                    <a:gd name="connsiteX22" fmla="*/ 161635 w 366278"/>
                    <a:gd name="connsiteY22" fmla="*/ 133350 h 142531"/>
                    <a:gd name="connsiteX23" fmla="*/ 1071 w 366278"/>
                    <a:gd name="connsiteY23" fmla="*/ 103415 h 142531"/>
                    <a:gd name="connsiteX24" fmla="*/ 207900 w 366278"/>
                    <a:gd name="connsiteY24" fmla="*/ 0 h 142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66278" h="142531">
                      <a:moveTo>
                        <a:pt x="178164" y="39688"/>
                      </a:moveTo>
                      <a:cubicBezTo>
                        <a:pt x="200078" y="39688"/>
                        <a:pt x="219253" y="39688"/>
                        <a:pt x="241166" y="39688"/>
                      </a:cubicBezTo>
                      <a:cubicBezTo>
                        <a:pt x="249384" y="39688"/>
                        <a:pt x="252123" y="45203"/>
                        <a:pt x="243906" y="47960"/>
                      </a:cubicBezTo>
                      <a:cubicBezTo>
                        <a:pt x="238427" y="53475"/>
                        <a:pt x="224731" y="56232"/>
                        <a:pt x="216513" y="56232"/>
                      </a:cubicBezTo>
                      <a:cubicBezTo>
                        <a:pt x="211035" y="56232"/>
                        <a:pt x="205557" y="56232"/>
                        <a:pt x="200078" y="56232"/>
                      </a:cubicBezTo>
                      <a:cubicBezTo>
                        <a:pt x="205557" y="64504"/>
                        <a:pt x="211035" y="70018"/>
                        <a:pt x="216513" y="78290"/>
                      </a:cubicBezTo>
                      <a:cubicBezTo>
                        <a:pt x="219253" y="81047"/>
                        <a:pt x="213774" y="86562"/>
                        <a:pt x="202817" y="89319"/>
                      </a:cubicBezTo>
                      <a:cubicBezTo>
                        <a:pt x="191861" y="92076"/>
                        <a:pt x="180904" y="92076"/>
                        <a:pt x="178164" y="89319"/>
                      </a:cubicBezTo>
                      <a:cubicBezTo>
                        <a:pt x="172686" y="83804"/>
                        <a:pt x="167208" y="75533"/>
                        <a:pt x="161729" y="70018"/>
                      </a:cubicBezTo>
                      <a:cubicBezTo>
                        <a:pt x="158990" y="72775"/>
                        <a:pt x="156251" y="75533"/>
                        <a:pt x="153511" y="78290"/>
                      </a:cubicBezTo>
                      <a:cubicBezTo>
                        <a:pt x="148033" y="83804"/>
                        <a:pt x="134337" y="86562"/>
                        <a:pt x="126119" y="86562"/>
                      </a:cubicBezTo>
                      <a:cubicBezTo>
                        <a:pt x="115162" y="89319"/>
                        <a:pt x="112423" y="83804"/>
                        <a:pt x="117902" y="81047"/>
                      </a:cubicBezTo>
                      <a:cubicBezTo>
                        <a:pt x="128859" y="70018"/>
                        <a:pt x="142555" y="58989"/>
                        <a:pt x="153511" y="47960"/>
                      </a:cubicBezTo>
                      <a:cubicBezTo>
                        <a:pt x="158990" y="45203"/>
                        <a:pt x="169947" y="39688"/>
                        <a:pt x="178164" y="39688"/>
                      </a:cubicBezTo>
                      <a:close/>
                      <a:moveTo>
                        <a:pt x="207900" y="0"/>
                      </a:moveTo>
                      <a:cubicBezTo>
                        <a:pt x="205178" y="5443"/>
                        <a:pt x="205178" y="8165"/>
                        <a:pt x="202457" y="13607"/>
                      </a:cubicBezTo>
                      <a:cubicBezTo>
                        <a:pt x="120814" y="29936"/>
                        <a:pt x="44614" y="68036"/>
                        <a:pt x="36450" y="97972"/>
                      </a:cubicBezTo>
                      <a:cubicBezTo>
                        <a:pt x="25564" y="125186"/>
                        <a:pt x="85435" y="136072"/>
                        <a:pt x="164357" y="119743"/>
                      </a:cubicBezTo>
                      <a:cubicBezTo>
                        <a:pt x="246000" y="103415"/>
                        <a:pt x="319478" y="57150"/>
                        <a:pt x="327642" y="38100"/>
                      </a:cubicBezTo>
                      <a:cubicBezTo>
                        <a:pt x="335807" y="16329"/>
                        <a:pt x="327642" y="19050"/>
                        <a:pt x="319478" y="13607"/>
                      </a:cubicBezTo>
                      <a:cubicBezTo>
                        <a:pt x="330364" y="8165"/>
                        <a:pt x="338528" y="5443"/>
                        <a:pt x="349414" y="0"/>
                      </a:cubicBezTo>
                      <a:cubicBezTo>
                        <a:pt x="363021" y="8165"/>
                        <a:pt x="371185" y="5443"/>
                        <a:pt x="363021" y="29936"/>
                      </a:cubicBezTo>
                      <a:cubicBezTo>
                        <a:pt x="352135" y="54429"/>
                        <a:pt x="259607" y="111579"/>
                        <a:pt x="161635" y="133350"/>
                      </a:cubicBezTo>
                      <a:cubicBezTo>
                        <a:pt x="63664" y="152400"/>
                        <a:pt x="-9815" y="141515"/>
                        <a:pt x="1071" y="103415"/>
                      </a:cubicBezTo>
                      <a:cubicBezTo>
                        <a:pt x="11957" y="68036"/>
                        <a:pt x="104485" y="21772"/>
                        <a:pt x="2079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22" name="Freeform 586"/>
                <p:cNvSpPr>
                  <a:spLocks/>
                </p:cNvSpPr>
                <p:nvPr/>
              </p:nvSpPr>
              <p:spPr bwMode="auto">
                <a:xfrm>
                  <a:off x="8390228" y="4999038"/>
                  <a:ext cx="355310" cy="120582"/>
                </a:xfrm>
                <a:custGeom>
                  <a:avLst/>
                  <a:gdLst>
                    <a:gd name="connsiteX0" fmla="*/ 182599 w 355310"/>
                    <a:gd name="connsiteY0" fmla="*/ 15308 h 120582"/>
                    <a:gd name="connsiteX1" fmla="*/ 189370 w 355310"/>
                    <a:gd name="connsiteY1" fmla="*/ 17009 h 120582"/>
                    <a:gd name="connsiteX2" fmla="*/ 200202 w 355310"/>
                    <a:gd name="connsiteY2" fmla="*/ 38780 h 120582"/>
                    <a:gd name="connsiteX3" fmla="*/ 211035 w 355310"/>
                    <a:gd name="connsiteY3" fmla="*/ 30616 h 120582"/>
                    <a:gd name="connsiteX4" fmla="*/ 238116 w 355310"/>
                    <a:gd name="connsiteY4" fmla="*/ 22452 h 120582"/>
                    <a:gd name="connsiteX5" fmla="*/ 243532 w 355310"/>
                    <a:gd name="connsiteY5" fmla="*/ 30616 h 120582"/>
                    <a:gd name="connsiteX6" fmla="*/ 202910 w 355310"/>
                    <a:gd name="connsiteY6" fmla="*/ 63273 h 120582"/>
                    <a:gd name="connsiteX7" fmla="*/ 178537 w 355310"/>
                    <a:gd name="connsiteY7" fmla="*/ 71437 h 120582"/>
                    <a:gd name="connsiteX8" fmla="*/ 121667 w 355310"/>
                    <a:gd name="connsiteY8" fmla="*/ 68716 h 120582"/>
                    <a:gd name="connsiteX9" fmla="*/ 118959 w 355310"/>
                    <a:gd name="connsiteY9" fmla="*/ 60552 h 120582"/>
                    <a:gd name="connsiteX10" fmla="*/ 146040 w 355310"/>
                    <a:gd name="connsiteY10" fmla="*/ 52387 h 120582"/>
                    <a:gd name="connsiteX11" fmla="*/ 159581 w 355310"/>
                    <a:gd name="connsiteY11" fmla="*/ 52387 h 120582"/>
                    <a:gd name="connsiteX12" fmla="*/ 151456 w 355310"/>
                    <a:gd name="connsiteY12" fmla="*/ 30616 h 120582"/>
                    <a:gd name="connsiteX13" fmla="*/ 167705 w 355310"/>
                    <a:gd name="connsiteY13" fmla="*/ 19730 h 120582"/>
                    <a:gd name="connsiteX14" fmla="*/ 182599 w 355310"/>
                    <a:gd name="connsiteY14" fmla="*/ 15308 h 120582"/>
                    <a:gd name="connsiteX15" fmla="*/ 122242 w 355310"/>
                    <a:gd name="connsiteY15" fmla="*/ 0 h 120582"/>
                    <a:gd name="connsiteX16" fmla="*/ 133082 w 355310"/>
                    <a:gd name="connsiteY16" fmla="*/ 8235 h 120582"/>
                    <a:gd name="connsiteX17" fmla="*/ 43649 w 355310"/>
                    <a:gd name="connsiteY17" fmla="*/ 96077 h 120582"/>
                    <a:gd name="connsiteX18" fmla="*/ 225226 w 355310"/>
                    <a:gd name="connsiteY18" fmla="*/ 79607 h 120582"/>
                    <a:gd name="connsiteX19" fmla="*/ 322789 w 355310"/>
                    <a:gd name="connsiteY19" fmla="*/ 10980 h 120582"/>
                    <a:gd name="connsiteX20" fmla="*/ 355310 w 355310"/>
                    <a:gd name="connsiteY20" fmla="*/ 2745 h 120582"/>
                    <a:gd name="connsiteX21" fmla="*/ 233356 w 355310"/>
                    <a:gd name="connsiteY21" fmla="*/ 87842 h 120582"/>
                    <a:gd name="connsiteX22" fmla="*/ 11128 w 355310"/>
                    <a:gd name="connsiteY22" fmla="*/ 109803 h 120582"/>
                    <a:gd name="connsiteX23" fmla="*/ 122242 w 355310"/>
                    <a:gd name="connsiteY23" fmla="*/ 0 h 12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55310" h="120582">
                      <a:moveTo>
                        <a:pt x="182599" y="15308"/>
                      </a:moveTo>
                      <a:cubicBezTo>
                        <a:pt x="186662" y="14968"/>
                        <a:pt x="189370" y="15648"/>
                        <a:pt x="189370" y="17009"/>
                      </a:cubicBezTo>
                      <a:cubicBezTo>
                        <a:pt x="192078" y="25173"/>
                        <a:pt x="197494" y="33337"/>
                        <a:pt x="200202" y="38780"/>
                      </a:cubicBezTo>
                      <a:cubicBezTo>
                        <a:pt x="202910" y="36059"/>
                        <a:pt x="205618" y="33337"/>
                        <a:pt x="211035" y="30616"/>
                      </a:cubicBezTo>
                      <a:cubicBezTo>
                        <a:pt x="216451" y="25173"/>
                        <a:pt x="227283" y="22452"/>
                        <a:pt x="238116" y="22452"/>
                      </a:cubicBezTo>
                      <a:cubicBezTo>
                        <a:pt x="246240" y="22452"/>
                        <a:pt x="248948" y="25173"/>
                        <a:pt x="243532" y="30616"/>
                      </a:cubicBezTo>
                      <a:cubicBezTo>
                        <a:pt x="229991" y="41502"/>
                        <a:pt x="216451" y="52387"/>
                        <a:pt x="202910" y="63273"/>
                      </a:cubicBezTo>
                      <a:cubicBezTo>
                        <a:pt x="194786" y="68716"/>
                        <a:pt x="186662" y="71437"/>
                        <a:pt x="178537" y="71437"/>
                      </a:cubicBezTo>
                      <a:cubicBezTo>
                        <a:pt x="159581" y="71437"/>
                        <a:pt x="140624" y="68716"/>
                        <a:pt x="121667" y="68716"/>
                      </a:cubicBezTo>
                      <a:cubicBezTo>
                        <a:pt x="113543" y="68716"/>
                        <a:pt x="110835" y="65994"/>
                        <a:pt x="118959" y="60552"/>
                      </a:cubicBezTo>
                      <a:cubicBezTo>
                        <a:pt x="124375" y="55109"/>
                        <a:pt x="137916" y="52387"/>
                        <a:pt x="146040" y="52387"/>
                      </a:cubicBezTo>
                      <a:cubicBezTo>
                        <a:pt x="151456" y="52387"/>
                        <a:pt x="156873" y="52387"/>
                        <a:pt x="159581" y="52387"/>
                      </a:cubicBezTo>
                      <a:cubicBezTo>
                        <a:pt x="156873" y="44223"/>
                        <a:pt x="154165" y="38780"/>
                        <a:pt x="151456" y="30616"/>
                      </a:cubicBezTo>
                      <a:cubicBezTo>
                        <a:pt x="148748" y="27894"/>
                        <a:pt x="156873" y="22452"/>
                        <a:pt x="167705" y="19730"/>
                      </a:cubicBezTo>
                      <a:cubicBezTo>
                        <a:pt x="173121" y="17009"/>
                        <a:pt x="178537" y="15648"/>
                        <a:pt x="182599" y="15308"/>
                      </a:cubicBezTo>
                      <a:close/>
                      <a:moveTo>
                        <a:pt x="122242" y="0"/>
                      </a:moveTo>
                      <a:cubicBezTo>
                        <a:pt x="127662" y="2745"/>
                        <a:pt x="130372" y="5490"/>
                        <a:pt x="133082" y="8235"/>
                      </a:cubicBezTo>
                      <a:cubicBezTo>
                        <a:pt x="57200" y="38431"/>
                        <a:pt x="16548" y="76862"/>
                        <a:pt x="43649" y="96077"/>
                      </a:cubicBezTo>
                      <a:cubicBezTo>
                        <a:pt x="68040" y="115293"/>
                        <a:pt x="160183" y="104313"/>
                        <a:pt x="225226" y="79607"/>
                      </a:cubicBezTo>
                      <a:cubicBezTo>
                        <a:pt x="287558" y="54901"/>
                        <a:pt x="314659" y="32941"/>
                        <a:pt x="322789" y="10980"/>
                      </a:cubicBezTo>
                      <a:cubicBezTo>
                        <a:pt x="333629" y="8235"/>
                        <a:pt x="344470" y="5490"/>
                        <a:pt x="355310" y="2745"/>
                      </a:cubicBezTo>
                      <a:cubicBezTo>
                        <a:pt x="344470" y="30196"/>
                        <a:pt x="311949" y="57647"/>
                        <a:pt x="233356" y="87842"/>
                      </a:cubicBezTo>
                      <a:cubicBezTo>
                        <a:pt x="157473" y="118038"/>
                        <a:pt x="43649" y="131763"/>
                        <a:pt x="11128" y="109803"/>
                      </a:cubicBezTo>
                      <a:cubicBezTo>
                        <a:pt x="-24103" y="85097"/>
                        <a:pt x="27389" y="38431"/>
                        <a:pt x="1222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23" name="Freeform 587"/>
                <p:cNvSpPr>
                  <a:spLocks/>
                </p:cNvSpPr>
                <p:nvPr/>
              </p:nvSpPr>
              <p:spPr bwMode="auto">
                <a:xfrm>
                  <a:off x="7985475" y="5284788"/>
                  <a:ext cx="339257" cy="135543"/>
                </a:xfrm>
                <a:custGeom>
                  <a:avLst/>
                  <a:gdLst>
                    <a:gd name="connsiteX0" fmla="*/ 162759 w 339257"/>
                    <a:gd name="connsiteY0" fmla="*/ 38100 h 135543"/>
                    <a:gd name="connsiteX1" fmla="*/ 222206 w 339257"/>
                    <a:gd name="connsiteY1" fmla="*/ 40858 h 135543"/>
                    <a:gd name="connsiteX2" fmla="*/ 227610 w 339257"/>
                    <a:gd name="connsiteY2" fmla="*/ 49129 h 135543"/>
                    <a:gd name="connsiteX3" fmla="*/ 200589 w 339257"/>
                    <a:gd name="connsiteY3" fmla="*/ 57401 h 135543"/>
                    <a:gd name="connsiteX4" fmla="*/ 187078 w 339257"/>
                    <a:gd name="connsiteY4" fmla="*/ 57401 h 135543"/>
                    <a:gd name="connsiteX5" fmla="*/ 203291 w 339257"/>
                    <a:gd name="connsiteY5" fmla="*/ 76702 h 135543"/>
                    <a:gd name="connsiteX6" fmla="*/ 189780 w 339257"/>
                    <a:gd name="connsiteY6" fmla="*/ 87731 h 135543"/>
                    <a:gd name="connsiteX7" fmla="*/ 168163 w 339257"/>
                    <a:gd name="connsiteY7" fmla="*/ 87731 h 135543"/>
                    <a:gd name="connsiteX8" fmla="*/ 151950 w 339257"/>
                    <a:gd name="connsiteY8" fmla="*/ 68430 h 135543"/>
                    <a:gd name="connsiteX9" fmla="*/ 143844 w 339257"/>
                    <a:gd name="connsiteY9" fmla="*/ 76702 h 135543"/>
                    <a:gd name="connsiteX10" fmla="*/ 116823 w 339257"/>
                    <a:gd name="connsiteY10" fmla="*/ 84974 h 135543"/>
                    <a:gd name="connsiteX11" fmla="*/ 108716 w 339257"/>
                    <a:gd name="connsiteY11" fmla="*/ 76702 h 135543"/>
                    <a:gd name="connsiteX12" fmla="*/ 141142 w 339257"/>
                    <a:gd name="connsiteY12" fmla="*/ 46372 h 135543"/>
                    <a:gd name="connsiteX13" fmla="*/ 162759 w 339257"/>
                    <a:gd name="connsiteY13" fmla="*/ 38100 h 135543"/>
                    <a:gd name="connsiteX14" fmla="*/ 189819 w 339257"/>
                    <a:gd name="connsiteY14" fmla="*/ 0 h 135543"/>
                    <a:gd name="connsiteX15" fmla="*/ 187112 w 339257"/>
                    <a:gd name="connsiteY15" fmla="*/ 10903 h 135543"/>
                    <a:gd name="connsiteX16" fmla="*/ 32792 w 339257"/>
                    <a:gd name="connsiteY16" fmla="*/ 89949 h 135543"/>
                    <a:gd name="connsiteX17" fmla="*/ 157331 w 339257"/>
                    <a:gd name="connsiteY17" fmla="*/ 117206 h 135543"/>
                    <a:gd name="connsiteX18" fmla="*/ 303529 w 339257"/>
                    <a:gd name="connsiteY18" fmla="*/ 38160 h 135543"/>
                    <a:gd name="connsiteX19" fmla="*/ 295407 w 339257"/>
                    <a:gd name="connsiteY19" fmla="*/ 13628 h 135543"/>
                    <a:gd name="connsiteX20" fmla="*/ 322480 w 339257"/>
                    <a:gd name="connsiteY20" fmla="*/ 2725 h 135543"/>
                    <a:gd name="connsiteX21" fmla="*/ 336017 w 339257"/>
                    <a:gd name="connsiteY21" fmla="*/ 32708 h 135543"/>
                    <a:gd name="connsiteX22" fmla="*/ 154624 w 339257"/>
                    <a:gd name="connsiteY22" fmla="*/ 128109 h 135543"/>
                    <a:gd name="connsiteX23" fmla="*/ 303 w 339257"/>
                    <a:gd name="connsiteY23" fmla="*/ 98126 h 135543"/>
                    <a:gd name="connsiteX24" fmla="*/ 189819 w 339257"/>
                    <a:gd name="connsiteY24" fmla="*/ 0 h 13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39257" h="135543">
                      <a:moveTo>
                        <a:pt x="162759" y="38100"/>
                      </a:moveTo>
                      <a:cubicBezTo>
                        <a:pt x="184376" y="40858"/>
                        <a:pt x="203291" y="40858"/>
                        <a:pt x="222206" y="40858"/>
                      </a:cubicBezTo>
                      <a:cubicBezTo>
                        <a:pt x="230312" y="40858"/>
                        <a:pt x="233014" y="43615"/>
                        <a:pt x="227610" y="49129"/>
                      </a:cubicBezTo>
                      <a:cubicBezTo>
                        <a:pt x="222206" y="51887"/>
                        <a:pt x="208695" y="57401"/>
                        <a:pt x="200589" y="57401"/>
                      </a:cubicBezTo>
                      <a:cubicBezTo>
                        <a:pt x="197887" y="57401"/>
                        <a:pt x="192482" y="57401"/>
                        <a:pt x="187078" y="57401"/>
                      </a:cubicBezTo>
                      <a:cubicBezTo>
                        <a:pt x="192482" y="62916"/>
                        <a:pt x="197887" y="68430"/>
                        <a:pt x="203291" y="76702"/>
                      </a:cubicBezTo>
                      <a:cubicBezTo>
                        <a:pt x="205993" y="79459"/>
                        <a:pt x="197887" y="84974"/>
                        <a:pt x="189780" y="87731"/>
                      </a:cubicBezTo>
                      <a:cubicBezTo>
                        <a:pt x="178972" y="90488"/>
                        <a:pt x="170865" y="90488"/>
                        <a:pt x="168163" y="87731"/>
                      </a:cubicBezTo>
                      <a:cubicBezTo>
                        <a:pt x="162759" y="82216"/>
                        <a:pt x="157355" y="73945"/>
                        <a:pt x="151950" y="68430"/>
                      </a:cubicBezTo>
                      <a:cubicBezTo>
                        <a:pt x="149248" y="71187"/>
                        <a:pt x="146546" y="73945"/>
                        <a:pt x="143844" y="76702"/>
                      </a:cubicBezTo>
                      <a:cubicBezTo>
                        <a:pt x="138440" y="79459"/>
                        <a:pt x="127631" y="84974"/>
                        <a:pt x="116823" y="84974"/>
                      </a:cubicBezTo>
                      <a:cubicBezTo>
                        <a:pt x="108716" y="84974"/>
                        <a:pt x="106014" y="82216"/>
                        <a:pt x="108716" y="76702"/>
                      </a:cubicBezTo>
                      <a:cubicBezTo>
                        <a:pt x="119525" y="68430"/>
                        <a:pt x="130333" y="57401"/>
                        <a:pt x="141142" y="46372"/>
                      </a:cubicBezTo>
                      <a:cubicBezTo>
                        <a:pt x="146546" y="40858"/>
                        <a:pt x="157355" y="38100"/>
                        <a:pt x="162759" y="38100"/>
                      </a:cubicBezTo>
                      <a:close/>
                      <a:moveTo>
                        <a:pt x="189819" y="0"/>
                      </a:moveTo>
                      <a:cubicBezTo>
                        <a:pt x="189819" y="2725"/>
                        <a:pt x="187112" y="8177"/>
                        <a:pt x="187112" y="10903"/>
                      </a:cubicBezTo>
                      <a:cubicBezTo>
                        <a:pt x="108599" y="27257"/>
                        <a:pt x="40914" y="62692"/>
                        <a:pt x="32792" y="89949"/>
                      </a:cubicBezTo>
                      <a:cubicBezTo>
                        <a:pt x="27377" y="119932"/>
                        <a:pt x="84232" y="130835"/>
                        <a:pt x="157331" y="117206"/>
                      </a:cubicBezTo>
                      <a:cubicBezTo>
                        <a:pt x="230430" y="100852"/>
                        <a:pt x="298114" y="57240"/>
                        <a:pt x="303529" y="38160"/>
                      </a:cubicBezTo>
                      <a:cubicBezTo>
                        <a:pt x="311651" y="19080"/>
                        <a:pt x="303529" y="19080"/>
                        <a:pt x="295407" y="13628"/>
                      </a:cubicBezTo>
                      <a:cubicBezTo>
                        <a:pt x="303529" y="10903"/>
                        <a:pt x="314358" y="5451"/>
                        <a:pt x="322480" y="2725"/>
                      </a:cubicBezTo>
                      <a:cubicBezTo>
                        <a:pt x="336017" y="8177"/>
                        <a:pt x="344139" y="8177"/>
                        <a:pt x="336017" y="32708"/>
                      </a:cubicBezTo>
                      <a:cubicBezTo>
                        <a:pt x="327895" y="57240"/>
                        <a:pt x="243967" y="111755"/>
                        <a:pt x="154624" y="128109"/>
                      </a:cubicBezTo>
                      <a:cubicBezTo>
                        <a:pt x="62573" y="144463"/>
                        <a:pt x="-5111" y="133560"/>
                        <a:pt x="303" y="98126"/>
                      </a:cubicBezTo>
                      <a:cubicBezTo>
                        <a:pt x="8426" y="62692"/>
                        <a:pt x="95061" y="19080"/>
                        <a:pt x="1898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24" name="Freeform 588"/>
                <p:cNvSpPr>
                  <a:spLocks/>
                </p:cNvSpPr>
                <p:nvPr/>
              </p:nvSpPr>
              <p:spPr bwMode="auto">
                <a:xfrm>
                  <a:off x="8476858" y="5149850"/>
                  <a:ext cx="329006" cy="116077"/>
                </a:xfrm>
                <a:custGeom>
                  <a:avLst/>
                  <a:gdLst>
                    <a:gd name="connsiteX0" fmla="*/ 167419 w 329006"/>
                    <a:gd name="connsiteY0" fmla="*/ 14061 h 116077"/>
                    <a:gd name="connsiteX1" fmla="*/ 173836 w 329006"/>
                    <a:gd name="connsiteY1" fmla="*/ 18143 h 116077"/>
                    <a:gd name="connsiteX2" fmla="*/ 184645 w 329006"/>
                    <a:gd name="connsiteY2" fmla="*/ 39915 h 116077"/>
                    <a:gd name="connsiteX3" fmla="*/ 195453 w 329006"/>
                    <a:gd name="connsiteY3" fmla="*/ 31750 h 116077"/>
                    <a:gd name="connsiteX4" fmla="*/ 219772 w 329006"/>
                    <a:gd name="connsiteY4" fmla="*/ 20865 h 116077"/>
                    <a:gd name="connsiteX5" fmla="*/ 225177 w 329006"/>
                    <a:gd name="connsiteY5" fmla="*/ 29029 h 116077"/>
                    <a:gd name="connsiteX6" fmla="*/ 187347 w 329006"/>
                    <a:gd name="connsiteY6" fmla="*/ 61686 h 116077"/>
                    <a:gd name="connsiteX7" fmla="*/ 165730 w 329006"/>
                    <a:gd name="connsiteY7" fmla="*/ 69850 h 116077"/>
                    <a:gd name="connsiteX8" fmla="*/ 111687 w 329006"/>
                    <a:gd name="connsiteY8" fmla="*/ 67129 h 116077"/>
                    <a:gd name="connsiteX9" fmla="*/ 108985 w 329006"/>
                    <a:gd name="connsiteY9" fmla="*/ 56243 h 116077"/>
                    <a:gd name="connsiteX10" fmla="*/ 136007 w 329006"/>
                    <a:gd name="connsiteY10" fmla="*/ 50800 h 116077"/>
                    <a:gd name="connsiteX11" fmla="*/ 149517 w 329006"/>
                    <a:gd name="connsiteY11" fmla="*/ 50800 h 116077"/>
                    <a:gd name="connsiteX12" fmla="*/ 138709 w 329006"/>
                    <a:gd name="connsiteY12" fmla="*/ 29029 h 116077"/>
                    <a:gd name="connsiteX13" fmla="*/ 154921 w 329006"/>
                    <a:gd name="connsiteY13" fmla="*/ 18143 h 116077"/>
                    <a:gd name="connsiteX14" fmla="*/ 167419 w 329006"/>
                    <a:gd name="connsiteY14" fmla="*/ 14061 h 116077"/>
                    <a:gd name="connsiteX15" fmla="*/ 111432 w 329006"/>
                    <a:gd name="connsiteY15" fmla="*/ 0 h 116077"/>
                    <a:gd name="connsiteX16" fmla="*/ 122311 w 329006"/>
                    <a:gd name="connsiteY16" fmla="*/ 8106 h 116077"/>
                    <a:gd name="connsiteX17" fmla="*/ 38001 w 329006"/>
                    <a:gd name="connsiteY17" fmla="*/ 91873 h 116077"/>
                    <a:gd name="connsiteX18" fmla="*/ 209340 w 329006"/>
                    <a:gd name="connsiteY18" fmla="*/ 78362 h 116077"/>
                    <a:gd name="connsiteX19" fmla="*/ 299090 w 329006"/>
                    <a:gd name="connsiteY19" fmla="*/ 13511 h 116077"/>
                    <a:gd name="connsiteX20" fmla="*/ 329006 w 329006"/>
                    <a:gd name="connsiteY20" fmla="*/ 8106 h 116077"/>
                    <a:gd name="connsiteX21" fmla="*/ 217499 w 329006"/>
                    <a:gd name="connsiteY21" fmla="*/ 86468 h 116077"/>
                    <a:gd name="connsiteX22" fmla="*/ 10804 w 329006"/>
                    <a:gd name="connsiteY22" fmla="*/ 102681 h 116077"/>
                    <a:gd name="connsiteX23" fmla="*/ 111432 w 329006"/>
                    <a:gd name="connsiteY23" fmla="*/ 0 h 11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29006" h="116077">
                      <a:moveTo>
                        <a:pt x="167419" y="14061"/>
                      </a:moveTo>
                      <a:cubicBezTo>
                        <a:pt x="171134" y="14061"/>
                        <a:pt x="173836" y="15422"/>
                        <a:pt x="173836" y="18143"/>
                      </a:cubicBezTo>
                      <a:cubicBezTo>
                        <a:pt x="179241" y="23586"/>
                        <a:pt x="181943" y="31750"/>
                        <a:pt x="184645" y="39915"/>
                      </a:cubicBezTo>
                      <a:cubicBezTo>
                        <a:pt x="187347" y="37193"/>
                        <a:pt x="190049" y="34472"/>
                        <a:pt x="195453" y="31750"/>
                      </a:cubicBezTo>
                      <a:cubicBezTo>
                        <a:pt x="200858" y="26307"/>
                        <a:pt x="211666" y="20865"/>
                        <a:pt x="219772" y="20865"/>
                      </a:cubicBezTo>
                      <a:cubicBezTo>
                        <a:pt x="227879" y="20865"/>
                        <a:pt x="230581" y="26307"/>
                        <a:pt x="225177" y="29029"/>
                      </a:cubicBezTo>
                      <a:cubicBezTo>
                        <a:pt x="211666" y="39915"/>
                        <a:pt x="200858" y="50800"/>
                        <a:pt x="187347" y="61686"/>
                      </a:cubicBezTo>
                      <a:cubicBezTo>
                        <a:pt x="181943" y="67129"/>
                        <a:pt x="173836" y="69850"/>
                        <a:pt x="165730" y="69850"/>
                      </a:cubicBezTo>
                      <a:cubicBezTo>
                        <a:pt x="149517" y="67129"/>
                        <a:pt x="130602" y="67129"/>
                        <a:pt x="111687" y="67129"/>
                      </a:cubicBezTo>
                      <a:cubicBezTo>
                        <a:pt x="106283" y="64407"/>
                        <a:pt x="103581" y="61686"/>
                        <a:pt x="108985" y="56243"/>
                      </a:cubicBezTo>
                      <a:cubicBezTo>
                        <a:pt x="117092" y="53522"/>
                        <a:pt x="127900" y="48079"/>
                        <a:pt x="136007" y="50800"/>
                      </a:cubicBezTo>
                      <a:cubicBezTo>
                        <a:pt x="141411" y="50800"/>
                        <a:pt x="144113" y="50800"/>
                        <a:pt x="149517" y="50800"/>
                      </a:cubicBezTo>
                      <a:cubicBezTo>
                        <a:pt x="146815" y="42636"/>
                        <a:pt x="141411" y="37193"/>
                        <a:pt x="138709" y="29029"/>
                      </a:cubicBezTo>
                      <a:cubicBezTo>
                        <a:pt x="138709" y="26307"/>
                        <a:pt x="144113" y="20865"/>
                        <a:pt x="154921" y="18143"/>
                      </a:cubicBezTo>
                      <a:cubicBezTo>
                        <a:pt x="158975" y="15422"/>
                        <a:pt x="163703" y="14061"/>
                        <a:pt x="167419" y="14061"/>
                      </a:cubicBezTo>
                      <a:close/>
                      <a:moveTo>
                        <a:pt x="111432" y="0"/>
                      </a:moveTo>
                      <a:cubicBezTo>
                        <a:pt x="114152" y="2702"/>
                        <a:pt x="119591" y="5404"/>
                        <a:pt x="122311" y="8106"/>
                      </a:cubicBezTo>
                      <a:cubicBezTo>
                        <a:pt x="51599" y="35128"/>
                        <a:pt x="13524" y="72958"/>
                        <a:pt x="38001" y="91873"/>
                      </a:cubicBezTo>
                      <a:cubicBezTo>
                        <a:pt x="65198" y="110787"/>
                        <a:pt x="149507" y="99979"/>
                        <a:pt x="209340" y="78362"/>
                      </a:cubicBezTo>
                      <a:cubicBezTo>
                        <a:pt x="266454" y="54043"/>
                        <a:pt x="290931" y="35128"/>
                        <a:pt x="299090" y="13511"/>
                      </a:cubicBezTo>
                      <a:cubicBezTo>
                        <a:pt x="309968" y="10808"/>
                        <a:pt x="318127" y="10808"/>
                        <a:pt x="329006" y="8106"/>
                      </a:cubicBezTo>
                      <a:cubicBezTo>
                        <a:pt x="320847" y="32426"/>
                        <a:pt x="290931" y="59447"/>
                        <a:pt x="217499" y="86468"/>
                      </a:cubicBezTo>
                      <a:cubicBezTo>
                        <a:pt x="146788" y="116192"/>
                        <a:pt x="43440" y="127000"/>
                        <a:pt x="10804" y="102681"/>
                      </a:cubicBezTo>
                      <a:cubicBezTo>
                        <a:pt x="-21832" y="81064"/>
                        <a:pt x="21683" y="32426"/>
                        <a:pt x="1114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25" name="Freeform 176"/>
                <p:cNvSpPr>
                  <a:spLocks/>
                </p:cNvSpPr>
                <p:nvPr/>
              </p:nvSpPr>
              <p:spPr bwMode="auto">
                <a:xfrm>
                  <a:off x="8085139" y="5437188"/>
                  <a:ext cx="334963" cy="117475"/>
                </a:xfrm>
                <a:custGeom>
                  <a:avLst/>
                  <a:gdLst>
                    <a:gd name="T0" fmla="*/ 112 w 123"/>
                    <a:gd name="T1" fmla="*/ 5 h 43"/>
                    <a:gd name="T2" fmla="*/ 85 w 123"/>
                    <a:gd name="T3" fmla="*/ 27 h 43"/>
                    <a:gd name="T4" fmla="*/ 24 w 123"/>
                    <a:gd name="T5" fmla="*/ 31 h 43"/>
                    <a:gd name="T6" fmla="*/ 46 w 123"/>
                    <a:gd name="T7" fmla="*/ 3 h 43"/>
                    <a:gd name="T8" fmla="*/ 41 w 123"/>
                    <a:gd name="T9" fmla="*/ 0 h 43"/>
                    <a:gd name="T10" fmla="*/ 14 w 123"/>
                    <a:gd name="T11" fmla="*/ 35 h 43"/>
                    <a:gd name="T12" fmla="*/ 90 w 123"/>
                    <a:gd name="T13" fmla="*/ 29 h 43"/>
                    <a:gd name="T14" fmla="*/ 123 w 123"/>
                    <a:gd name="T15" fmla="*/ 2 h 43"/>
                    <a:gd name="T16" fmla="*/ 112 w 123"/>
                    <a:gd name="T17" fmla="*/ 5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3" h="43">
                      <a:moveTo>
                        <a:pt x="112" y="5"/>
                      </a:moveTo>
                      <a:cubicBezTo>
                        <a:pt x="111" y="12"/>
                        <a:pt x="105" y="19"/>
                        <a:pt x="85" y="27"/>
                      </a:cubicBezTo>
                      <a:cubicBezTo>
                        <a:pt x="66" y="34"/>
                        <a:pt x="35" y="38"/>
                        <a:pt x="24" y="31"/>
                      </a:cubicBezTo>
                      <a:cubicBezTo>
                        <a:pt x="12" y="25"/>
                        <a:pt x="22" y="12"/>
                        <a:pt x="46" y="3"/>
                      </a:cubicBezTo>
                      <a:cubicBezTo>
                        <a:pt x="44" y="2"/>
                        <a:pt x="43" y="1"/>
                        <a:pt x="41" y="0"/>
                      </a:cubicBezTo>
                      <a:cubicBezTo>
                        <a:pt x="12" y="12"/>
                        <a:pt x="0" y="27"/>
                        <a:pt x="14" y="35"/>
                      </a:cubicBezTo>
                      <a:cubicBezTo>
                        <a:pt x="28" y="43"/>
                        <a:pt x="66" y="39"/>
                        <a:pt x="90" y="29"/>
                      </a:cubicBezTo>
                      <a:cubicBezTo>
                        <a:pt x="114" y="20"/>
                        <a:pt x="122" y="11"/>
                        <a:pt x="123" y="2"/>
                      </a:cubicBezTo>
                      <a:cubicBezTo>
                        <a:pt x="119" y="3"/>
                        <a:pt x="116" y="4"/>
                        <a:pt x="112" y="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26" name="Freeform 590"/>
                <p:cNvSpPr>
                  <a:spLocks/>
                </p:cNvSpPr>
                <p:nvPr/>
              </p:nvSpPr>
              <p:spPr bwMode="auto">
                <a:xfrm>
                  <a:off x="8553450" y="5253037"/>
                  <a:ext cx="314326" cy="157162"/>
                </a:xfrm>
                <a:custGeom>
                  <a:avLst/>
                  <a:gdLst>
                    <a:gd name="connsiteX0" fmla="*/ 186203 w 314326"/>
                    <a:gd name="connsiteY0" fmla="*/ 100012 h 157162"/>
                    <a:gd name="connsiteX1" fmla="*/ 188913 w 314326"/>
                    <a:gd name="connsiteY1" fmla="*/ 105455 h 157162"/>
                    <a:gd name="connsiteX2" fmla="*/ 37169 w 314326"/>
                    <a:gd name="connsiteY2" fmla="*/ 157162 h 157162"/>
                    <a:gd name="connsiteX3" fmla="*/ 31750 w 314326"/>
                    <a:gd name="connsiteY3" fmla="*/ 148998 h 157162"/>
                    <a:gd name="connsiteX4" fmla="*/ 186203 w 314326"/>
                    <a:gd name="connsiteY4" fmla="*/ 100012 h 157162"/>
                    <a:gd name="connsiteX5" fmla="*/ 311611 w 314326"/>
                    <a:gd name="connsiteY5" fmla="*/ 42862 h 157162"/>
                    <a:gd name="connsiteX6" fmla="*/ 314326 w 314326"/>
                    <a:gd name="connsiteY6" fmla="*/ 51064 h 157162"/>
                    <a:gd name="connsiteX7" fmla="*/ 170427 w 314326"/>
                    <a:gd name="connsiteY7" fmla="*/ 97543 h 157162"/>
                    <a:gd name="connsiteX8" fmla="*/ 29243 w 314326"/>
                    <a:gd name="connsiteY8" fmla="*/ 141287 h 157162"/>
                    <a:gd name="connsiteX9" fmla="*/ 23813 w 314326"/>
                    <a:gd name="connsiteY9" fmla="*/ 135819 h 157162"/>
                    <a:gd name="connsiteX10" fmla="*/ 167712 w 314326"/>
                    <a:gd name="connsiteY10" fmla="*/ 89341 h 157162"/>
                    <a:gd name="connsiteX11" fmla="*/ 311611 w 314326"/>
                    <a:gd name="connsiteY11" fmla="*/ 42862 h 157162"/>
                    <a:gd name="connsiteX12" fmla="*/ 306388 w 314326"/>
                    <a:gd name="connsiteY12" fmla="*/ 28575 h 157162"/>
                    <a:gd name="connsiteX13" fmla="*/ 306388 w 314326"/>
                    <a:gd name="connsiteY13" fmla="*/ 34043 h 157162"/>
                    <a:gd name="connsiteX14" fmla="*/ 165204 w 314326"/>
                    <a:gd name="connsiteY14" fmla="*/ 80522 h 157162"/>
                    <a:gd name="connsiteX15" fmla="*/ 21305 w 314326"/>
                    <a:gd name="connsiteY15" fmla="*/ 127000 h 157162"/>
                    <a:gd name="connsiteX16" fmla="*/ 15875 w 314326"/>
                    <a:gd name="connsiteY16" fmla="*/ 121532 h 157162"/>
                    <a:gd name="connsiteX17" fmla="*/ 159774 w 314326"/>
                    <a:gd name="connsiteY17" fmla="*/ 75054 h 157162"/>
                    <a:gd name="connsiteX18" fmla="*/ 306388 w 314326"/>
                    <a:gd name="connsiteY18" fmla="*/ 28575 h 157162"/>
                    <a:gd name="connsiteX19" fmla="*/ 301626 w 314326"/>
                    <a:gd name="connsiteY19" fmla="*/ 12700 h 157162"/>
                    <a:gd name="connsiteX20" fmla="*/ 301626 w 314326"/>
                    <a:gd name="connsiteY20" fmla="*/ 20809 h 157162"/>
                    <a:gd name="connsiteX21" fmla="*/ 157501 w 314326"/>
                    <a:gd name="connsiteY21" fmla="*/ 66761 h 157162"/>
                    <a:gd name="connsiteX22" fmla="*/ 13377 w 314326"/>
                    <a:gd name="connsiteY22" fmla="*/ 112713 h 157162"/>
                    <a:gd name="connsiteX23" fmla="*/ 7938 w 314326"/>
                    <a:gd name="connsiteY23" fmla="*/ 107307 h 157162"/>
                    <a:gd name="connsiteX24" fmla="*/ 154782 w 314326"/>
                    <a:gd name="connsiteY24" fmla="*/ 61355 h 157162"/>
                    <a:gd name="connsiteX25" fmla="*/ 301626 w 314326"/>
                    <a:gd name="connsiteY25" fmla="*/ 12700 h 157162"/>
                    <a:gd name="connsiteX26" fmla="*/ 295275 w 314326"/>
                    <a:gd name="connsiteY26" fmla="*/ 0 h 157162"/>
                    <a:gd name="connsiteX27" fmla="*/ 295275 w 314326"/>
                    <a:gd name="connsiteY27" fmla="*/ 5406 h 157162"/>
                    <a:gd name="connsiteX28" fmla="*/ 151701 w 314326"/>
                    <a:gd name="connsiteY28" fmla="*/ 54061 h 157162"/>
                    <a:gd name="connsiteX29" fmla="*/ 5418 w 314326"/>
                    <a:gd name="connsiteY29" fmla="*/ 100013 h 157162"/>
                    <a:gd name="connsiteX30" fmla="*/ 0 w 314326"/>
                    <a:gd name="connsiteY30" fmla="*/ 94607 h 157162"/>
                    <a:gd name="connsiteX31" fmla="*/ 146283 w 314326"/>
                    <a:gd name="connsiteY31" fmla="*/ 45952 h 157162"/>
                    <a:gd name="connsiteX32" fmla="*/ 295275 w 314326"/>
                    <a:gd name="connsiteY32" fmla="*/ 0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14326" h="157162">
                      <a:moveTo>
                        <a:pt x="186203" y="100012"/>
                      </a:moveTo>
                      <a:cubicBezTo>
                        <a:pt x="186203" y="102734"/>
                        <a:pt x="186203" y="105455"/>
                        <a:pt x="188913" y="105455"/>
                      </a:cubicBezTo>
                      <a:cubicBezTo>
                        <a:pt x="137429" y="124505"/>
                        <a:pt x="85944" y="140834"/>
                        <a:pt x="37169" y="157162"/>
                      </a:cubicBezTo>
                      <a:cubicBezTo>
                        <a:pt x="34460" y="154441"/>
                        <a:pt x="34460" y="151719"/>
                        <a:pt x="31750" y="148998"/>
                      </a:cubicBezTo>
                      <a:cubicBezTo>
                        <a:pt x="83234" y="132669"/>
                        <a:pt x="134719" y="116341"/>
                        <a:pt x="186203" y="100012"/>
                      </a:cubicBezTo>
                      <a:close/>
                      <a:moveTo>
                        <a:pt x="311611" y="42862"/>
                      </a:moveTo>
                      <a:cubicBezTo>
                        <a:pt x="311611" y="45596"/>
                        <a:pt x="311611" y="48330"/>
                        <a:pt x="314326" y="51064"/>
                      </a:cubicBezTo>
                      <a:cubicBezTo>
                        <a:pt x="265455" y="64734"/>
                        <a:pt x="219298" y="81139"/>
                        <a:pt x="170427" y="97543"/>
                      </a:cubicBezTo>
                      <a:cubicBezTo>
                        <a:pt x="124271" y="111213"/>
                        <a:pt x="75399" y="127617"/>
                        <a:pt x="29243" y="141287"/>
                      </a:cubicBezTo>
                      <a:cubicBezTo>
                        <a:pt x="26528" y="141287"/>
                        <a:pt x="26528" y="138553"/>
                        <a:pt x="23813" y="135819"/>
                      </a:cubicBezTo>
                      <a:cubicBezTo>
                        <a:pt x="72684" y="119415"/>
                        <a:pt x="118841" y="105745"/>
                        <a:pt x="167712" y="89341"/>
                      </a:cubicBezTo>
                      <a:cubicBezTo>
                        <a:pt x="213868" y="72937"/>
                        <a:pt x="262740" y="59266"/>
                        <a:pt x="311611" y="42862"/>
                      </a:cubicBezTo>
                      <a:close/>
                      <a:moveTo>
                        <a:pt x="306388" y="28575"/>
                      </a:moveTo>
                      <a:cubicBezTo>
                        <a:pt x="306388" y="31309"/>
                        <a:pt x="306388" y="31309"/>
                        <a:pt x="306388" y="34043"/>
                      </a:cubicBezTo>
                      <a:cubicBezTo>
                        <a:pt x="260232" y="50447"/>
                        <a:pt x="211360" y="66852"/>
                        <a:pt x="165204" y="80522"/>
                      </a:cubicBezTo>
                      <a:cubicBezTo>
                        <a:pt x="116333" y="96926"/>
                        <a:pt x="67461" y="113330"/>
                        <a:pt x="21305" y="127000"/>
                      </a:cubicBezTo>
                      <a:cubicBezTo>
                        <a:pt x="18590" y="127000"/>
                        <a:pt x="18590" y="124266"/>
                        <a:pt x="15875" y="121532"/>
                      </a:cubicBezTo>
                      <a:cubicBezTo>
                        <a:pt x="64746" y="105128"/>
                        <a:pt x="113618" y="91458"/>
                        <a:pt x="159774" y="75054"/>
                      </a:cubicBezTo>
                      <a:cubicBezTo>
                        <a:pt x="208645" y="58650"/>
                        <a:pt x="257517" y="42245"/>
                        <a:pt x="306388" y="28575"/>
                      </a:cubicBezTo>
                      <a:close/>
                      <a:moveTo>
                        <a:pt x="301626" y="12700"/>
                      </a:moveTo>
                      <a:cubicBezTo>
                        <a:pt x="301626" y="15403"/>
                        <a:pt x="301626" y="18106"/>
                        <a:pt x="301626" y="20809"/>
                      </a:cubicBezTo>
                      <a:cubicBezTo>
                        <a:pt x="255397" y="34325"/>
                        <a:pt x="206449" y="50543"/>
                        <a:pt x="157501" y="66761"/>
                      </a:cubicBezTo>
                      <a:cubicBezTo>
                        <a:pt x="108553" y="82980"/>
                        <a:pt x="59605" y="96495"/>
                        <a:pt x="13377" y="112713"/>
                      </a:cubicBezTo>
                      <a:cubicBezTo>
                        <a:pt x="10657" y="110010"/>
                        <a:pt x="10657" y="110010"/>
                        <a:pt x="7938" y="107307"/>
                      </a:cubicBezTo>
                      <a:cubicBezTo>
                        <a:pt x="56886" y="91089"/>
                        <a:pt x="105834" y="74870"/>
                        <a:pt x="154782" y="61355"/>
                      </a:cubicBezTo>
                      <a:cubicBezTo>
                        <a:pt x="203730" y="45137"/>
                        <a:pt x="252678" y="28919"/>
                        <a:pt x="301626" y="12700"/>
                      </a:cubicBezTo>
                      <a:close/>
                      <a:moveTo>
                        <a:pt x="295275" y="0"/>
                      </a:moveTo>
                      <a:cubicBezTo>
                        <a:pt x="295275" y="2703"/>
                        <a:pt x="295275" y="5406"/>
                        <a:pt x="295275" y="5406"/>
                      </a:cubicBezTo>
                      <a:cubicBezTo>
                        <a:pt x="246514" y="21625"/>
                        <a:pt x="200462" y="37843"/>
                        <a:pt x="151701" y="54061"/>
                      </a:cubicBezTo>
                      <a:cubicBezTo>
                        <a:pt x="102940" y="67577"/>
                        <a:pt x="54179" y="83795"/>
                        <a:pt x="5418" y="100013"/>
                      </a:cubicBezTo>
                      <a:cubicBezTo>
                        <a:pt x="2709" y="97310"/>
                        <a:pt x="2709" y="94607"/>
                        <a:pt x="0" y="94607"/>
                      </a:cubicBezTo>
                      <a:cubicBezTo>
                        <a:pt x="48761" y="78389"/>
                        <a:pt x="97522" y="62170"/>
                        <a:pt x="146283" y="45952"/>
                      </a:cubicBezTo>
                      <a:cubicBezTo>
                        <a:pt x="195044" y="29734"/>
                        <a:pt x="243805" y="16219"/>
                        <a:pt x="2952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125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9340851" y="4651375"/>
                  <a:ext cx="566738" cy="309563"/>
                  <a:chOff x="9340851" y="4651375"/>
                  <a:chExt cx="566738" cy="309563"/>
                </a:xfrm>
              </p:grpSpPr>
              <p:sp>
                <p:nvSpPr>
                  <p:cNvPr id="39" name="Freeform 184"/>
                  <p:cNvSpPr>
                    <a:spLocks/>
                  </p:cNvSpPr>
                  <p:nvPr/>
                </p:nvSpPr>
                <p:spPr bwMode="auto">
                  <a:xfrm>
                    <a:off x="9340851" y="4651375"/>
                    <a:ext cx="566738" cy="309563"/>
                  </a:xfrm>
                  <a:custGeom>
                    <a:avLst/>
                    <a:gdLst>
                      <a:gd name="T0" fmla="*/ 106 w 209"/>
                      <a:gd name="T1" fmla="*/ 12 h 114"/>
                      <a:gd name="T2" fmla="*/ 181 w 209"/>
                      <a:gd name="T3" fmla="*/ 2 h 114"/>
                      <a:gd name="T4" fmla="*/ 206 w 209"/>
                      <a:gd name="T5" fmla="*/ 28 h 114"/>
                      <a:gd name="T6" fmla="*/ 171 w 209"/>
                      <a:gd name="T7" fmla="*/ 71 h 114"/>
                      <a:gd name="T8" fmla="*/ 102 w 209"/>
                      <a:gd name="T9" fmla="*/ 104 h 114"/>
                      <a:gd name="T10" fmla="*/ 34 w 209"/>
                      <a:gd name="T11" fmla="*/ 111 h 114"/>
                      <a:gd name="T12" fmla="*/ 1 w 209"/>
                      <a:gd name="T13" fmla="*/ 89 h 114"/>
                      <a:gd name="T14" fmla="*/ 29 w 209"/>
                      <a:gd name="T15" fmla="*/ 49 h 114"/>
                      <a:gd name="T16" fmla="*/ 106 w 209"/>
                      <a:gd name="T17" fmla="*/ 12 h 1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09" h="114">
                        <a:moveTo>
                          <a:pt x="106" y="12"/>
                        </a:moveTo>
                        <a:cubicBezTo>
                          <a:pt x="136" y="3"/>
                          <a:pt x="163" y="0"/>
                          <a:pt x="181" y="2"/>
                        </a:cubicBezTo>
                        <a:cubicBezTo>
                          <a:pt x="199" y="5"/>
                          <a:pt x="209" y="14"/>
                          <a:pt x="206" y="28"/>
                        </a:cubicBezTo>
                        <a:cubicBezTo>
                          <a:pt x="203" y="41"/>
                          <a:pt x="190" y="57"/>
                          <a:pt x="171" y="71"/>
                        </a:cubicBezTo>
                        <a:cubicBezTo>
                          <a:pt x="152" y="85"/>
                          <a:pt x="128" y="97"/>
                          <a:pt x="102" y="104"/>
                        </a:cubicBezTo>
                        <a:cubicBezTo>
                          <a:pt x="76" y="112"/>
                          <a:pt x="52" y="114"/>
                          <a:pt x="34" y="111"/>
                        </a:cubicBezTo>
                        <a:cubicBezTo>
                          <a:pt x="15" y="108"/>
                          <a:pt x="3" y="101"/>
                          <a:pt x="1" y="89"/>
                        </a:cubicBezTo>
                        <a:cubicBezTo>
                          <a:pt x="0" y="77"/>
                          <a:pt x="10" y="63"/>
                          <a:pt x="29" y="49"/>
                        </a:cubicBezTo>
                        <a:cubicBezTo>
                          <a:pt x="48" y="35"/>
                          <a:pt x="75" y="22"/>
                          <a:pt x="106" y="1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40" name="Freeform 185"/>
                  <p:cNvSpPr>
                    <a:spLocks/>
                  </p:cNvSpPr>
                  <p:nvPr/>
                </p:nvSpPr>
                <p:spPr bwMode="auto">
                  <a:xfrm>
                    <a:off x="9380539" y="4810125"/>
                    <a:ext cx="242888" cy="146050"/>
                  </a:xfrm>
                  <a:custGeom>
                    <a:avLst/>
                    <a:gdLst>
                      <a:gd name="T0" fmla="*/ 34 w 89"/>
                      <a:gd name="T1" fmla="*/ 54 h 54"/>
                      <a:gd name="T2" fmla="*/ 0 w 89"/>
                      <a:gd name="T3" fmla="*/ 47 h 54"/>
                      <a:gd name="T4" fmla="*/ 89 w 89"/>
                      <a:gd name="T5" fmla="*/ 0 h 54"/>
                      <a:gd name="T6" fmla="*/ 34 w 89"/>
                      <a:gd name="T7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9" h="54">
                        <a:moveTo>
                          <a:pt x="34" y="54"/>
                        </a:moveTo>
                        <a:cubicBezTo>
                          <a:pt x="20" y="54"/>
                          <a:pt x="8" y="52"/>
                          <a:pt x="0" y="47"/>
                        </a:cubicBezTo>
                        <a:cubicBezTo>
                          <a:pt x="29" y="32"/>
                          <a:pt x="58" y="16"/>
                          <a:pt x="89" y="0"/>
                        </a:cubicBezTo>
                        <a:cubicBezTo>
                          <a:pt x="70" y="19"/>
                          <a:pt x="52" y="36"/>
                          <a:pt x="34" y="5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41" name="Freeform 186"/>
                  <p:cNvSpPr>
                    <a:spLocks/>
                  </p:cNvSpPr>
                  <p:nvPr/>
                </p:nvSpPr>
                <p:spPr bwMode="auto">
                  <a:xfrm>
                    <a:off x="9340851" y="4768850"/>
                    <a:ext cx="282575" cy="168275"/>
                  </a:xfrm>
                  <a:custGeom>
                    <a:avLst/>
                    <a:gdLst>
                      <a:gd name="T0" fmla="*/ 15 w 104"/>
                      <a:gd name="T1" fmla="*/ 62 h 62"/>
                      <a:gd name="T2" fmla="*/ 1 w 104"/>
                      <a:gd name="T3" fmla="*/ 46 h 62"/>
                      <a:gd name="T4" fmla="*/ 39 w 104"/>
                      <a:gd name="T5" fmla="*/ 0 h 62"/>
                      <a:gd name="T6" fmla="*/ 104 w 104"/>
                      <a:gd name="T7" fmla="*/ 15 h 62"/>
                      <a:gd name="T8" fmla="*/ 15 w 104"/>
                      <a:gd name="T9" fmla="*/ 62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4" h="62">
                        <a:moveTo>
                          <a:pt x="15" y="62"/>
                        </a:moveTo>
                        <a:cubicBezTo>
                          <a:pt x="7" y="58"/>
                          <a:pt x="3" y="56"/>
                          <a:pt x="1" y="46"/>
                        </a:cubicBezTo>
                        <a:cubicBezTo>
                          <a:pt x="0" y="36"/>
                          <a:pt x="14" y="16"/>
                          <a:pt x="39" y="0"/>
                        </a:cubicBezTo>
                        <a:cubicBezTo>
                          <a:pt x="61" y="5"/>
                          <a:pt x="83" y="10"/>
                          <a:pt x="104" y="15"/>
                        </a:cubicBezTo>
                        <a:cubicBezTo>
                          <a:pt x="73" y="31"/>
                          <a:pt x="44" y="47"/>
                          <a:pt x="15" y="6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42" name="Freeform 187"/>
                  <p:cNvSpPr>
                    <a:spLocks/>
                  </p:cNvSpPr>
                  <p:nvPr/>
                </p:nvSpPr>
                <p:spPr bwMode="auto">
                  <a:xfrm>
                    <a:off x="9447214" y="4684713"/>
                    <a:ext cx="180975" cy="125413"/>
                  </a:xfrm>
                  <a:custGeom>
                    <a:avLst/>
                    <a:gdLst>
                      <a:gd name="T0" fmla="*/ 0 w 67"/>
                      <a:gd name="T1" fmla="*/ 31 h 46"/>
                      <a:gd name="T2" fmla="*/ 67 w 67"/>
                      <a:gd name="T3" fmla="*/ 0 h 46"/>
                      <a:gd name="T4" fmla="*/ 65 w 67"/>
                      <a:gd name="T5" fmla="*/ 46 h 46"/>
                      <a:gd name="T6" fmla="*/ 0 w 67"/>
                      <a:gd name="T7" fmla="*/ 31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46">
                        <a:moveTo>
                          <a:pt x="0" y="31"/>
                        </a:moveTo>
                        <a:cubicBezTo>
                          <a:pt x="18" y="19"/>
                          <a:pt x="41" y="8"/>
                          <a:pt x="67" y="0"/>
                        </a:cubicBezTo>
                        <a:cubicBezTo>
                          <a:pt x="66" y="16"/>
                          <a:pt x="65" y="31"/>
                          <a:pt x="65" y="46"/>
                        </a:cubicBezTo>
                        <a:cubicBezTo>
                          <a:pt x="44" y="41"/>
                          <a:pt x="22" y="36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43" name="Freeform 188"/>
                  <p:cNvSpPr>
                    <a:spLocks/>
                  </p:cNvSpPr>
                  <p:nvPr/>
                </p:nvSpPr>
                <p:spPr bwMode="auto">
                  <a:xfrm>
                    <a:off x="9623426" y="4651375"/>
                    <a:ext cx="211138" cy="158750"/>
                  </a:xfrm>
                  <a:custGeom>
                    <a:avLst/>
                    <a:gdLst>
                      <a:gd name="T0" fmla="*/ 2 w 78"/>
                      <a:gd name="T1" fmla="*/ 12 h 58"/>
                      <a:gd name="T2" fmla="*/ 0 w 78"/>
                      <a:gd name="T3" fmla="*/ 58 h 58"/>
                      <a:gd name="T4" fmla="*/ 78 w 78"/>
                      <a:gd name="T5" fmla="*/ 2 h 58"/>
                      <a:gd name="T6" fmla="*/ 2 w 78"/>
                      <a:gd name="T7" fmla="*/ 1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8" h="58">
                        <a:moveTo>
                          <a:pt x="2" y="12"/>
                        </a:moveTo>
                        <a:cubicBezTo>
                          <a:pt x="1" y="28"/>
                          <a:pt x="0" y="43"/>
                          <a:pt x="0" y="58"/>
                        </a:cubicBezTo>
                        <a:cubicBezTo>
                          <a:pt x="25" y="40"/>
                          <a:pt x="51" y="21"/>
                          <a:pt x="78" y="2"/>
                        </a:cubicBezTo>
                        <a:cubicBezTo>
                          <a:pt x="59" y="0"/>
                          <a:pt x="32" y="3"/>
                          <a:pt x="2" y="1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</p:grpSp>
            <p:sp>
              <p:nvSpPr>
                <p:cNvPr id="28" name="Rectangle 194"/>
                <p:cNvSpPr>
                  <a:spLocks noChangeArrowheads="1"/>
                </p:cNvSpPr>
                <p:nvPr/>
              </p:nvSpPr>
              <p:spPr bwMode="auto">
                <a:xfrm>
                  <a:off x="8574089" y="7151688"/>
                  <a:ext cx="334963" cy="466725"/>
                </a:xfrm>
                <a:prstGeom prst="rect">
                  <a:avLst/>
                </a:pr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29" name="Freeform 195"/>
                <p:cNvSpPr>
                  <a:spLocks/>
                </p:cNvSpPr>
                <p:nvPr/>
              </p:nvSpPr>
              <p:spPr bwMode="auto">
                <a:xfrm>
                  <a:off x="8356601" y="6259513"/>
                  <a:ext cx="828675" cy="1030288"/>
                </a:xfrm>
                <a:custGeom>
                  <a:avLst/>
                  <a:gdLst>
                    <a:gd name="T0" fmla="*/ 212 w 305"/>
                    <a:gd name="T1" fmla="*/ 208 h 379"/>
                    <a:gd name="T2" fmla="*/ 211 w 305"/>
                    <a:gd name="T3" fmla="*/ 262 h 379"/>
                    <a:gd name="T4" fmla="*/ 251 w 305"/>
                    <a:gd name="T5" fmla="*/ 201 h 379"/>
                    <a:gd name="T6" fmla="*/ 305 w 305"/>
                    <a:gd name="T7" fmla="*/ 198 h 379"/>
                    <a:gd name="T8" fmla="*/ 224 w 305"/>
                    <a:gd name="T9" fmla="*/ 345 h 379"/>
                    <a:gd name="T10" fmla="*/ 146 w 305"/>
                    <a:gd name="T11" fmla="*/ 377 h 379"/>
                    <a:gd name="T12" fmla="*/ 35 w 305"/>
                    <a:gd name="T13" fmla="*/ 242 h 379"/>
                    <a:gd name="T14" fmla="*/ 7 w 305"/>
                    <a:gd name="T15" fmla="*/ 101 h 379"/>
                    <a:gd name="T16" fmla="*/ 49 w 305"/>
                    <a:gd name="T17" fmla="*/ 93 h 379"/>
                    <a:gd name="T18" fmla="*/ 68 w 305"/>
                    <a:gd name="T19" fmla="*/ 193 h 379"/>
                    <a:gd name="T20" fmla="*/ 73 w 305"/>
                    <a:gd name="T21" fmla="*/ 188 h 379"/>
                    <a:gd name="T22" fmla="*/ 60 w 305"/>
                    <a:gd name="T23" fmla="*/ 54 h 379"/>
                    <a:gd name="T24" fmla="*/ 103 w 305"/>
                    <a:gd name="T25" fmla="*/ 49 h 379"/>
                    <a:gd name="T26" fmla="*/ 116 w 305"/>
                    <a:gd name="T27" fmla="*/ 173 h 379"/>
                    <a:gd name="T28" fmla="*/ 121 w 305"/>
                    <a:gd name="T29" fmla="*/ 172 h 379"/>
                    <a:gd name="T30" fmla="*/ 118 w 305"/>
                    <a:gd name="T31" fmla="*/ 30 h 379"/>
                    <a:gd name="T32" fmla="*/ 161 w 305"/>
                    <a:gd name="T33" fmla="*/ 29 h 379"/>
                    <a:gd name="T34" fmla="*/ 164 w 305"/>
                    <a:gd name="T35" fmla="*/ 181 h 379"/>
                    <a:gd name="T36" fmla="*/ 170 w 305"/>
                    <a:gd name="T37" fmla="*/ 185 h 379"/>
                    <a:gd name="T38" fmla="*/ 182 w 305"/>
                    <a:gd name="T39" fmla="*/ 37 h 379"/>
                    <a:gd name="T40" fmla="*/ 225 w 305"/>
                    <a:gd name="T41" fmla="*/ 41 h 379"/>
                    <a:gd name="T42" fmla="*/ 212 w 305"/>
                    <a:gd name="T43" fmla="*/ 208 h 3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5" h="379">
                      <a:moveTo>
                        <a:pt x="212" y="208"/>
                      </a:moveTo>
                      <a:cubicBezTo>
                        <a:pt x="211" y="223"/>
                        <a:pt x="211" y="241"/>
                        <a:pt x="211" y="262"/>
                      </a:cubicBezTo>
                      <a:cubicBezTo>
                        <a:pt x="251" y="201"/>
                        <a:pt x="251" y="201"/>
                        <a:pt x="251" y="201"/>
                      </a:cubicBezTo>
                      <a:cubicBezTo>
                        <a:pt x="269" y="175"/>
                        <a:pt x="297" y="185"/>
                        <a:pt x="305" y="198"/>
                      </a:cubicBezTo>
                      <a:cubicBezTo>
                        <a:pt x="224" y="345"/>
                        <a:pt x="224" y="345"/>
                        <a:pt x="224" y="345"/>
                      </a:cubicBezTo>
                      <a:cubicBezTo>
                        <a:pt x="212" y="366"/>
                        <a:pt x="178" y="376"/>
                        <a:pt x="146" y="377"/>
                      </a:cubicBezTo>
                      <a:cubicBezTo>
                        <a:pt x="78" y="379"/>
                        <a:pt x="36" y="335"/>
                        <a:pt x="35" y="242"/>
                      </a:cubicBezTo>
                      <a:cubicBezTo>
                        <a:pt x="7" y="101"/>
                        <a:pt x="7" y="101"/>
                        <a:pt x="7" y="101"/>
                      </a:cubicBezTo>
                      <a:cubicBezTo>
                        <a:pt x="0" y="71"/>
                        <a:pt x="43" y="62"/>
                        <a:pt x="49" y="93"/>
                      </a:cubicBezTo>
                      <a:cubicBezTo>
                        <a:pt x="68" y="193"/>
                        <a:pt x="68" y="193"/>
                        <a:pt x="68" y="193"/>
                      </a:cubicBezTo>
                      <a:cubicBezTo>
                        <a:pt x="70" y="191"/>
                        <a:pt x="71" y="189"/>
                        <a:pt x="73" y="188"/>
                      </a:cubicBezTo>
                      <a:cubicBezTo>
                        <a:pt x="60" y="54"/>
                        <a:pt x="60" y="54"/>
                        <a:pt x="60" y="54"/>
                      </a:cubicBezTo>
                      <a:cubicBezTo>
                        <a:pt x="57" y="23"/>
                        <a:pt x="100" y="23"/>
                        <a:pt x="103" y="49"/>
                      </a:cubicBezTo>
                      <a:cubicBezTo>
                        <a:pt x="116" y="173"/>
                        <a:pt x="116" y="173"/>
                        <a:pt x="116" y="173"/>
                      </a:cubicBezTo>
                      <a:cubicBezTo>
                        <a:pt x="117" y="172"/>
                        <a:pt x="120" y="172"/>
                        <a:pt x="121" y="172"/>
                      </a:cubicBezTo>
                      <a:cubicBezTo>
                        <a:pt x="118" y="30"/>
                        <a:pt x="118" y="30"/>
                        <a:pt x="118" y="30"/>
                      </a:cubicBezTo>
                      <a:cubicBezTo>
                        <a:pt x="118" y="1"/>
                        <a:pt x="161" y="0"/>
                        <a:pt x="161" y="29"/>
                      </a:cubicBezTo>
                      <a:cubicBezTo>
                        <a:pt x="164" y="181"/>
                        <a:pt x="164" y="181"/>
                        <a:pt x="164" y="181"/>
                      </a:cubicBezTo>
                      <a:cubicBezTo>
                        <a:pt x="166" y="182"/>
                        <a:pt x="168" y="184"/>
                        <a:pt x="170" y="185"/>
                      </a:cubicBezTo>
                      <a:cubicBezTo>
                        <a:pt x="182" y="37"/>
                        <a:pt x="182" y="37"/>
                        <a:pt x="182" y="37"/>
                      </a:cubicBezTo>
                      <a:cubicBezTo>
                        <a:pt x="184" y="9"/>
                        <a:pt x="227" y="12"/>
                        <a:pt x="225" y="41"/>
                      </a:cubicBezTo>
                      <a:lnTo>
                        <a:pt x="212" y="208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30" name="Rectangle 196"/>
                <p:cNvSpPr>
                  <a:spLocks noChangeArrowheads="1"/>
                </p:cNvSpPr>
                <p:nvPr/>
              </p:nvSpPr>
              <p:spPr bwMode="auto">
                <a:xfrm>
                  <a:off x="8535989" y="7308850"/>
                  <a:ext cx="411163" cy="1714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sp>
              <p:nvSpPr>
                <p:cNvPr id="31" name="Rectangle 197"/>
                <p:cNvSpPr>
                  <a:spLocks noChangeArrowheads="1"/>
                </p:cNvSpPr>
                <p:nvPr/>
              </p:nvSpPr>
              <p:spPr bwMode="auto">
                <a:xfrm>
                  <a:off x="8496301" y="7480300"/>
                  <a:ext cx="490538" cy="15367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57150" tIns="28575" rIns="57150" bIns="2857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25"/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8653464" y="4826000"/>
                  <a:ext cx="2689225" cy="1482726"/>
                  <a:chOff x="8653464" y="4826000"/>
                  <a:chExt cx="2689225" cy="1482726"/>
                </a:xfrm>
              </p:grpSpPr>
              <p:sp>
                <p:nvSpPr>
                  <p:cNvPr id="33" name="Freeform 198"/>
                  <p:cNvSpPr>
                    <a:spLocks/>
                  </p:cNvSpPr>
                  <p:nvPr/>
                </p:nvSpPr>
                <p:spPr bwMode="auto">
                  <a:xfrm>
                    <a:off x="9750426" y="5214938"/>
                    <a:ext cx="777875" cy="539750"/>
                  </a:xfrm>
                  <a:custGeom>
                    <a:avLst/>
                    <a:gdLst>
                      <a:gd name="T0" fmla="*/ 106 w 490"/>
                      <a:gd name="T1" fmla="*/ 0 h 340"/>
                      <a:gd name="T2" fmla="*/ 490 w 490"/>
                      <a:gd name="T3" fmla="*/ 220 h 340"/>
                      <a:gd name="T4" fmla="*/ 433 w 490"/>
                      <a:gd name="T5" fmla="*/ 320 h 340"/>
                      <a:gd name="T6" fmla="*/ 224 w 490"/>
                      <a:gd name="T7" fmla="*/ 340 h 340"/>
                      <a:gd name="T8" fmla="*/ 0 w 490"/>
                      <a:gd name="T9" fmla="*/ 212 h 340"/>
                      <a:gd name="T10" fmla="*/ 106 w 490"/>
                      <a:gd name="T11" fmla="*/ 0 h 3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90" h="340">
                        <a:moveTo>
                          <a:pt x="106" y="0"/>
                        </a:moveTo>
                        <a:lnTo>
                          <a:pt x="490" y="220"/>
                        </a:lnTo>
                        <a:lnTo>
                          <a:pt x="433" y="320"/>
                        </a:lnTo>
                        <a:lnTo>
                          <a:pt x="224" y="340"/>
                        </a:lnTo>
                        <a:lnTo>
                          <a:pt x="0" y="212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ED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34" name="Freeform 199"/>
                  <p:cNvSpPr>
                    <a:spLocks/>
                  </p:cNvSpPr>
                  <p:nvPr/>
                </p:nvSpPr>
                <p:spPr bwMode="auto">
                  <a:xfrm>
                    <a:off x="9888539" y="5291138"/>
                    <a:ext cx="614363" cy="479425"/>
                  </a:xfrm>
                  <a:custGeom>
                    <a:avLst/>
                    <a:gdLst>
                      <a:gd name="T0" fmla="*/ 132 w 387"/>
                      <a:gd name="T1" fmla="*/ 0 h 302"/>
                      <a:gd name="T2" fmla="*/ 368 w 387"/>
                      <a:gd name="T3" fmla="*/ 138 h 302"/>
                      <a:gd name="T4" fmla="*/ 387 w 387"/>
                      <a:gd name="T5" fmla="*/ 189 h 302"/>
                      <a:gd name="T6" fmla="*/ 334 w 387"/>
                      <a:gd name="T7" fmla="*/ 282 h 302"/>
                      <a:gd name="T8" fmla="*/ 120 w 387"/>
                      <a:gd name="T9" fmla="*/ 302 h 302"/>
                      <a:gd name="T10" fmla="*/ 0 w 387"/>
                      <a:gd name="T11" fmla="*/ 232 h 302"/>
                      <a:gd name="T12" fmla="*/ 132 w 387"/>
                      <a:gd name="T13" fmla="*/ 0 h 3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7" h="302">
                        <a:moveTo>
                          <a:pt x="132" y="0"/>
                        </a:moveTo>
                        <a:lnTo>
                          <a:pt x="368" y="138"/>
                        </a:lnTo>
                        <a:lnTo>
                          <a:pt x="387" y="189"/>
                        </a:lnTo>
                        <a:lnTo>
                          <a:pt x="334" y="282"/>
                        </a:lnTo>
                        <a:lnTo>
                          <a:pt x="120" y="302"/>
                        </a:lnTo>
                        <a:lnTo>
                          <a:pt x="0" y="232"/>
                        </a:lnTo>
                        <a:lnTo>
                          <a:pt x="13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35" name="Freeform 200"/>
                  <p:cNvSpPr>
                    <a:spLocks/>
                  </p:cNvSpPr>
                  <p:nvPr/>
                </p:nvSpPr>
                <p:spPr bwMode="auto">
                  <a:xfrm>
                    <a:off x="10033001" y="5345113"/>
                    <a:ext cx="1309688" cy="963613"/>
                  </a:xfrm>
                  <a:custGeom>
                    <a:avLst/>
                    <a:gdLst>
                      <a:gd name="T0" fmla="*/ 156 w 825"/>
                      <a:gd name="T1" fmla="*/ 0 h 607"/>
                      <a:gd name="T2" fmla="*/ 825 w 825"/>
                      <a:gd name="T3" fmla="*/ 380 h 607"/>
                      <a:gd name="T4" fmla="*/ 597 w 825"/>
                      <a:gd name="T5" fmla="*/ 607 h 607"/>
                      <a:gd name="T6" fmla="*/ 0 w 825"/>
                      <a:gd name="T7" fmla="*/ 270 h 607"/>
                      <a:gd name="T8" fmla="*/ 156 w 825"/>
                      <a:gd name="T9" fmla="*/ 0 h 6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25" h="607">
                        <a:moveTo>
                          <a:pt x="156" y="0"/>
                        </a:moveTo>
                        <a:lnTo>
                          <a:pt x="825" y="380"/>
                        </a:lnTo>
                        <a:lnTo>
                          <a:pt x="597" y="607"/>
                        </a:lnTo>
                        <a:lnTo>
                          <a:pt x="0" y="270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36" name="Freeform 201"/>
                  <p:cNvSpPr>
                    <a:spLocks/>
                  </p:cNvSpPr>
                  <p:nvPr/>
                </p:nvSpPr>
                <p:spPr bwMode="auto">
                  <a:xfrm>
                    <a:off x="9109076" y="5318125"/>
                    <a:ext cx="573088" cy="263525"/>
                  </a:xfrm>
                  <a:custGeom>
                    <a:avLst/>
                    <a:gdLst>
                      <a:gd name="T0" fmla="*/ 0 w 211"/>
                      <a:gd name="T1" fmla="*/ 47 h 97"/>
                      <a:gd name="T2" fmla="*/ 119 w 211"/>
                      <a:gd name="T3" fmla="*/ 87 h 97"/>
                      <a:gd name="T4" fmla="*/ 204 w 211"/>
                      <a:gd name="T5" fmla="*/ 82 h 97"/>
                      <a:gd name="T6" fmla="*/ 153 w 211"/>
                      <a:gd name="T7" fmla="*/ 38 h 97"/>
                      <a:gd name="T8" fmla="*/ 67 w 211"/>
                      <a:gd name="T9" fmla="*/ 14 h 97"/>
                      <a:gd name="T10" fmla="*/ 0 w 211"/>
                      <a:gd name="T11" fmla="*/ 4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1" h="97">
                        <a:moveTo>
                          <a:pt x="0" y="47"/>
                        </a:moveTo>
                        <a:cubicBezTo>
                          <a:pt x="119" y="87"/>
                          <a:pt x="119" y="87"/>
                          <a:pt x="119" y="87"/>
                        </a:cubicBezTo>
                        <a:cubicBezTo>
                          <a:pt x="135" y="93"/>
                          <a:pt x="198" y="97"/>
                          <a:pt x="204" y="82"/>
                        </a:cubicBezTo>
                        <a:cubicBezTo>
                          <a:pt x="211" y="68"/>
                          <a:pt x="168" y="43"/>
                          <a:pt x="153" y="38"/>
                        </a:cubicBezTo>
                        <a:cubicBezTo>
                          <a:pt x="67" y="14"/>
                          <a:pt x="67" y="14"/>
                          <a:pt x="67" y="14"/>
                        </a:cubicBezTo>
                        <a:cubicBezTo>
                          <a:pt x="18" y="0"/>
                          <a:pt x="5" y="30"/>
                          <a:pt x="0" y="47"/>
                        </a:cubicBezTo>
                        <a:close/>
                      </a:path>
                    </a:pathLst>
                  </a:custGeom>
                  <a:solidFill>
                    <a:srgbClr val="D4A26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37" name="Freeform 202"/>
                  <p:cNvSpPr>
                    <a:spLocks/>
                  </p:cNvSpPr>
                  <p:nvPr/>
                </p:nvSpPr>
                <p:spPr bwMode="auto">
                  <a:xfrm>
                    <a:off x="8653464" y="4826000"/>
                    <a:ext cx="1376363" cy="752475"/>
                  </a:xfrm>
                  <a:custGeom>
                    <a:avLst/>
                    <a:gdLst>
                      <a:gd name="T0" fmla="*/ 65 w 507"/>
                      <a:gd name="T1" fmla="*/ 50 h 277"/>
                      <a:gd name="T2" fmla="*/ 192 w 507"/>
                      <a:gd name="T3" fmla="*/ 123 h 277"/>
                      <a:gd name="T4" fmla="*/ 233 w 507"/>
                      <a:gd name="T5" fmla="*/ 87 h 277"/>
                      <a:gd name="T6" fmla="*/ 267 w 507"/>
                      <a:gd name="T7" fmla="*/ 45 h 277"/>
                      <a:gd name="T8" fmla="*/ 310 w 507"/>
                      <a:gd name="T9" fmla="*/ 13 h 277"/>
                      <a:gd name="T10" fmla="*/ 416 w 507"/>
                      <a:gd name="T11" fmla="*/ 76 h 277"/>
                      <a:gd name="T12" fmla="*/ 484 w 507"/>
                      <a:gd name="T13" fmla="*/ 153 h 277"/>
                      <a:gd name="T14" fmla="*/ 401 w 507"/>
                      <a:gd name="T15" fmla="*/ 272 h 277"/>
                      <a:gd name="T16" fmla="*/ 336 w 507"/>
                      <a:gd name="T17" fmla="*/ 268 h 277"/>
                      <a:gd name="T18" fmla="*/ 38 w 507"/>
                      <a:gd name="T19" fmla="*/ 97 h 277"/>
                      <a:gd name="T20" fmla="*/ 65 w 507"/>
                      <a:gd name="T21" fmla="*/ 50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07" h="277">
                        <a:moveTo>
                          <a:pt x="65" y="50"/>
                        </a:moveTo>
                        <a:cubicBezTo>
                          <a:pt x="192" y="123"/>
                          <a:pt x="192" y="123"/>
                          <a:pt x="192" y="123"/>
                        </a:cubicBezTo>
                        <a:cubicBezTo>
                          <a:pt x="181" y="101"/>
                          <a:pt x="209" y="76"/>
                          <a:pt x="233" y="87"/>
                        </a:cubicBezTo>
                        <a:cubicBezTo>
                          <a:pt x="219" y="65"/>
                          <a:pt x="243" y="40"/>
                          <a:pt x="267" y="45"/>
                        </a:cubicBezTo>
                        <a:cubicBezTo>
                          <a:pt x="258" y="23"/>
                          <a:pt x="286" y="0"/>
                          <a:pt x="310" y="13"/>
                        </a:cubicBezTo>
                        <a:cubicBezTo>
                          <a:pt x="416" y="76"/>
                          <a:pt x="416" y="76"/>
                          <a:pt x="416" y="76"/>
                        </a:cubicBezTo>
                        <a:cubicBezTo>
                          <a:pt x="446" y="93"/>
                          <a:pt x="476" y="132"/>
                          <a:pt x="484" y="153"/>
                        </a:cubicBezTo>
                        <a:cubicBezTo>
                          <a:pt x="507" y="218"/>
                          <a:pt x="438" y="270"/>
                          <a:pt x="401" y="272"/>
                        </a:cubicBezTo>
                        <a:cubicBezTo>
                          <a:pt x="373" y="273"/>
                          <a:pt x="352" y="277"/>
                          <a:pt x="336" y="268"/>
                        </a:cubicBezTo>
                        <a:cubicBezTo>
                          <a:pt x="38" y="97"/>
                          <a:pt x="38" y="97"/>
                          <a:pt x="38" y="97"/>
                        </a:cubicBezTo>
                        <a:cubicBezTo>
                          <a:pt x="0" y="76"/>
                          <a:pt x="34" y="31"/>
                          <a:pt x="65" y="50"/>
                        </a:cubicBezTo>
                        <a:close/>
                      </a:path>
                    </a:pathLst>
                  </a:custGeom>
                  <a:solidFill>
                    <a:srgbClr val="FED4A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  <p:sp>
                <p:nvSpPr>
                  <p:cNvPr id="38" name="Freeform 203"/>
                  <p:cNvSpPr>
                    <a:spLocks noEditPoints="1"/>
                  </p:cNvSpPr>
                  <p:nvPr/>
                </p:nvSpPr>
                <p:spPr bwMode="auto">
                  <a:xfrm>
                    <a:off x="9169401" y="4937125"/>
                    <a:ext cx="315913" cy="298450"/>
                  </a:xfrm>
                  <a:custGeom>
                    <a:avLst/>
                    <a:gdLst>
                      <a:gd name="T0" fmla="*/ 116 w 116"/>
                      <a:gd name="T1" fmla="*/ 24 h 110"/>
                      <a:gd name="T2" fmla="*/ 76 w 116"/>
                      <a:gd name="T3" fmla="*/ 0 h 110"/>
                      <a:gd name="T4" fmla="*/ 77 w 116"/>
                      <a:gd name="T5" fmla="*/ 4 h 110"/>
                      <a:gd name="T6" fmla="*/ 71 w 116"/>
                      <a:gd name="T7" fmla="*/ 4 h 110"/>
                      <a:gd name="T8" fmla="*/ 116 w 116"/>
                      <a:gd name="T9" fmla="*/ 24 h 110"/>
                      <a:gd name="T10" fmla="*/ 2 w 116"/>
                      <a:gd name="T11" fmla="*/ 81 h 110"/>
                      <a:gd name="T12" fmla="*/ 0 w 116"/>
                      <a:gd name="T13" fmla="*/ 75 h 110"/>
                      <a:gd name="T14" fmla="*/ 56 w 116"/>
                      <a:gd name="T15" fmla="*/ 110 h 110"/>
                      <a:gd name="T16" fmla="*/ 2 w 116"/>
                      <a:gd name="T17" fmla="*/ 82 h 110"/>
                      <a:gd name="T18" fmla="*/ 2 w 116"/>
                      <a:gd name="T19" fmla="*/ 81 h 110"/>
                      <a:gd name="T20" fmla="*/ 33 w 116"/>
                      <a:gd name="T21" fmla="*/ 43 h 110"/>
                      <a:gd name="T22" fmla="*/ 43 w 116"/>
                      <a:gd name="T23" fmla="*/ 46 h 110"/>
                      <a:gd name="T24" fmla="*/ 41 w 116"/>
                      <a:gd name="T25" fmla="*/ 41 h 110"/>
                      <a:gd name="T26" fmla="*/ 87 w 116"/>
                      <a:gd name="T27" fmla="*/ 69 h 110"/>
                      <a:gd name="T28" fmla="*/ 33 w 116"/>
                      <a:gd name="T29" fmla="*/ 43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6" h="110">
                        <a:moveTo>
                          <a:pt x="116" y="24"/>
                        </a:moveTo>
                        <a:cubicBezTo>
                          <a:pt x="116" y="24"/>
                          <a:pt x="95" y="12"/>
                          <a:pt x="76" y="0"/>
                        </a:cubicBezTo>
                        <a:cubicBezTo>
                          <a:pt x="76" y="2"/>
                          <a:pt x="77" y="3"/>
                          <a:pt x="77" y="4"/>
                        </a:cubicBezTo>
                        <a:cubicBezTo>
                          <a:pt x="75" y="4"/>
                          <a:pt x="73" y="4"/>
                          <a:pt x="71" y="4"/>
                        </a:cubicBezTo>
                        <a:cubicBezTo>
                          <a:pt x="91" y="13"/>
                          <a:pt x="116" y="24"/>
                          <a:pt x="116" y="24"/>
                        </a:cubicBezTo>
                        <a:close/>
                        <a:moveTo>
                          <a:pt x="2" y="81"/>
                        </a:moveTo>
                        <a:cubicBezTo>
                          <a:pt x="1" y="79"/>
                          <a:pt x="0" y="77"/>
                          <a:pt x="0" y="75"/>
                        </a:cubicBezTo>
                        <a:cubicBezTo>
                          <a:pt x="21" y="88"/>
                          <a:pt x="56" y="110"/>
                          <a:pt x="56" y="110"/>
                        </a:cubicBezTo>
                        <a:cubicBezTo>
                          <a:pt x="56" y="110"/>
                          <a:pt x="18" y="91"/>
                          <a:pt x="2" y="82"/>
                        </a:cubicBezTo>
                        <a:cubicBezTo>
                          <a:pt x="2" y="82"/>
                          <a:pt x="2" y="82"/>
                          <a:pt x="2" y="81"/>
                        </a:cubicBezTo>
                        <a:close/>
                        <a:moveTo>
                          <a:pt x="33" y="43"/>
                        </a:moveTo>
                        <a:cubicBezTo>
                          <a:pt x="36" y="43"/>
                          <a:pt x="40" y="44"/>
                          <a:pt x="43" y="46"/>
                        </a:cubicBezTo>
                        <a:cubicBezTo>
                          <a:pt x="42" y="44"/>
                          <a:pt x="41" y="43"/>
                          <a:pt x="41" y="41"/>
                        </a:cubicBezTo>
                        <a:cubicBezTo>
                          <a:pt x="62" y="54"/>
                          <a:pt x="87" y="69"/>
                          <a:pt x="87" y="69"/>
                        </a:cubicBezTo>
                        <a:cubicBezTo>
                          <a:pt x="87" y="69"/>
                          <a:pt x="53" y="53"/>
                          <a:pt x="33" y="43"/>
                        </a:cubicBezTo>
                        <a:close/>
                      </a:path>
                    </a:pathLst>
                  </a:custGeom>
                  <a:solidFill>
                    <a:srgbClr val="D4A26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57150" tIns="28575" rIns="57150" bIns="2857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125"/>
                  </a:p>
                </p:txBody>
              </p:sp>
            </p:grpSp>
          </p:grpSp>
        </p:grpSp>
      </p:grpSp>
      <p:grpSp>
        <p:nvGrpSpPr>
          <p:cNvPr id="461" name="Group 460"/>
          <p:cNvGrpSpPr/>
          <p:nvPr/>
        </p:nvGrpSpPr>
        <p:grpSpPr>
          <a:xfrm>
            <a:off x="7008231" y="5071991"/>
            <a:ext cx="766694" cy="766696"/>
            <a:chOff x="7137403" y="1942457"/>
            <a:chExt cx="1114390" cy="1114394"/>
          </a:xfrm>
        </p:grpSpPr>
        <p:grpSp>
          <p:nvGrpSpPr>
            <p:cNvPr id="477" name="Group 476"/>
            <p:cNvGrpSpPr/>
            <p:nvPr/>
          </p:nvGrpSpPr>
          <p:grpSpPr>
            <a:xfrm rot="2700000">
              <a:off x="7137401" y="1942459"/>
              <a:ext cx="1114394" cy="1114390"/>
              <a:chOff x="8381400" y="7194550"/>
              <a:chExt cx="1327750" cy="1327748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8381400" y="7194550"/>
                <a:ext cx="1327750" cy="13277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25" dirty="0">
                  <a:latin typeface="Noto Sans JP Black" panose="020B0A00000000000000" pitchFamily="34" charset="-128"/>
                </a:endParaRPr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8508401" y="7321549"/>
                <a:ext cx="1073750" cy="1073748"/>
              </a:xfrm>
              <a:prstGeom prst="ellipse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25" dirty="0">
                  <a:latin typeface="Noto Sans JP Black" panose="020B0A00000000000000" pitchFamily="34" charset="-128"/>
                </a:endParaRPr>
              </a:p>
            </p:txBody>
          </p:sp>
        </p:grpSp>
        <p:sp>
          <p:nvSpPr>
            <p:cNvPr id="478" name="Rectangle 477"/>
            <p:cNvSpPr/>
            <p:nvPr/>
          </p:nvSpPr>
          <p:spPr>
            <a:xfrm>
              <a:off x="7181223" y="2176490"/>
              <a:ext cx="1026751" cy="637480"/>
            </a:xfrm>
            <a:prstGeom prst="rect">
              <a:avLst/>
            </a:prstGeom>
            <a:effectLst>
              <a:outerShdw blurRad="4572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01</a:t>
              </a: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018530" y="3325851"/>
            <a:ext cx="766694" cy="766696"/>
            <a:chOff x="10877384" y="1844754"/>
            <a:chExt cx="1114390" cy="1114394"/>
          </a:xfrm>
        </p:grpSpPr>
        <p:grpSp>
          <p:nvGrpSpPr>
            <p:cNvPr id="473" name="Group 472"/>
            <p:cNvGrpSpPr/>
            <p:nvPr/>
          </p:nvGrpSpPr>
          <p:grpSpPr>
            <a:xfrm rot="2700000">
              <a:off x="10877382" y="1844756"/>
              <a:ext cx="1114394" cy="1114390"/>
              <a:chOff x="8381400" y="7194550"/>
              <a:chExt cx="1327750" cy="1327748"/>
            </a:xfrm>
          </p:grpSpPr>
          <p:sp>
            <p:nvSpPr>
              <p:cNvPr id="475" name="Oval 474"/>
              <p:cNvSpPr/>
              <p:nvPr/>
            </p:nvSpPr>
            <p:spPr>
              <a:xfrm>
                <a:off x="8381400" y="7194550"/>
                <a:ext cx="1327750" cy="13277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25" dirty="0">
                  <a:latin typeface="Noto Sans JP Black" panose="020B0A00000000000000" pitchFamily="34" charset="-128"/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8508401" y="7321549"/>
                <a:ext cx="1073750" cy="1073748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25" dirty="0">
                  <a:latin typeface="Noto Sans JP Black" panose="020B0A00000000000000" pitchFamily="34" charset="-128"/>
                </a:endParaRPr>
              </a:p>
            </p:txBody>
          </p:sp>
        </p:grpSp>
        <p:sp>
          <p:nvSpPr>
            <p:cNvPr id="474" name="Rectangle 473"/>
            <p:cNvSpPr/>
            <p:nvPr/>
          </p:nvSpPr>
          <p:spPr>
            <a:xfrm>
              <a:off x="10921203" y="2078787"/>
              <a:ext cx="1026751" cy="637480"/>
            </a:xfrm>
            <a:prstGeom prst="rect">
              <a:avLst/>
            </a:prstGeom>
            <a:effectLst>
              <a:outerShdw blurRad="4572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02</a:t>
              </a:r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9734908" y="1010931"/>
            <a:ext cx="766694" cy="766696"/>
            <a:chOff x="10877384" y="1844754"/>
            <a:chExt cx="1114390" cy="1114394"/>
          </a:xfrm>
        </p:grpSpPr>
        <p:grpSp>
          <p:nvGrpSpPr>
            <p:cNvPr id="465" name="Group 464"/>
            <p:cNvGrpSpPr/>
            <p:nvPr/>
          </p:nvGrpSpPr>
          <p:grpSpPr>
            <a:xfrm rot="2700000">
              <a:off x="10877382" y="1844756"/>
              <a:ext cx="1114394" cy="1114390"/>
              <a:chOff x="8381400" y="7194550"/>
              <a:chExt cx="1327750" cy="1327748"/>
            </a:xfrm>
          </p:grpSpPr>
          <p:sp>
            <p:nvSpPr>
              <p:cNvPr id="467" name="Oval 466"/>
              <p:cNvSpPr/>
              <p:nvPr/>
            </p:nvSpPr>
            <p:spPr>
              <a:xfrm>
                <a:off x="8381400" y="7194550"/>
                <a:ext cx="1327750" cy="13277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25" dirty="0">
                  <a:latin typeface="Noto Sans JP Black" panose="020B0A00000000000000" pitchFamily="34" charset="-128"/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8508400" y="7321550"/>
                <a:ext cx="1073750" cy="1073748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25" dirty="0">
                  <a:latin typeface="Noto Sans JP Black" panose="020B0A00000000000000" pitchFamily="34" charset="-128"/>
                </a:endParaRPr>
              </a:p>
            </p:txBody>
          </p:sp>
        </p:grpSp>
        <p:sp>
          <p:nvSpPr>
            <p:cNvPr id="466" name="Rectangle 465"/>
            <p:cNvSpPr/>
            <p:nvPr/>
          </p:nvSpPr>
          <p:spPr>
            <a:xfrm>
              <a:off x="10921204" y="2078787"/>
              <a:ext cx="1026751" cy="637480"/>
            </a:xfrm>
            <a:prstGeom prst="rect">
              <a:avLst/>
            </a:prstGeom>
            <a:effectLst>
              <a:outerShdw blurRad="4572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04</a:t>
              </a: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7887927" y="1838695"/>
            <a:ext cx="766694" cy="766696"/>
            <a:chOff x="10877384" y="1844754"/>
            <a:chExt cx="1114390" cy="1114394"/>
          </a:xfrm>
        </p:grpSpPr>
        <p:grpSp>
          <p:nvGrpSpPr>
            <p:cNvPr id="485" name="Group 484"/>
            <p:cNvGrpSpPr/>
            <p:nvPr/>
          </p:nvGrpSpPr>
          <p:grpSpPr>
            <a:xfrm rot="2700000">
              <a:off x="10877382" y="1844756"/>
              <a:ext cx="1114394" cy="1114390"/>
              <a:chOff x="8381400" y="7194550"/>
              <a:chExt cx="1327750" cy="1327748"/>
            </a:xfrm>
          </p:grpSpPr>
          <p:sp>
            <p:nvSpPr>
              <p:cNvPr id="487" name="Oval 486"/>
              <p:cNvSpPr/>
              <p:nvPr/>
            </p:nvSpPr>
            <p:spPr>
              <a:xfrm>
                <a:off x="8381400" y="7194550"/>
                <a:ext cx="1327750" cy="13277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25" dirty="0">
                  <a:latin typeface="Noto Sans JP Black" panose="020B0A00000000000000" pitchFamily="34" charset="-128"/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8508400" y="7321550"/>
                <a:ext cx="1073750" cy="1073748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125" dirty="0">
                  <a:latin typeface="Noto Sans JP Black" panose="020B0A00000000000000" pitchFamily="34" charset="-128"/>
                </a:endParaRPr>
              </a:p>
            </p:txBody>
          </p:sp>
        </p:grpSp>
        <p:sp>
          <p:nvSpPr>
            <p:cNvPr id="486" name="Rectangle 485"/>
            <p:cNvSpPr/>
            <p:nvPr/>
          </p:nvSpPr>
          <p:spPr>
            <a:xfrm>
              <a:off x="10921204" y="2078787"/>
              <a:ext cx="1026751" cy="637480"/>
            </a:xfrm>
            <a:prstGeom prst="rect">
              <a:avLst/>
            </a:prstGeom>
            <a:effectLst>
              <a:outerShdw blurRad="4572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03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051042" y="4923813"/>
            <a:ext cx="1987337" cy="800492"/>
            <a:chOff x="8331250" y="6535889"/>
            <a:chExt cx="2902058" cy="1168936"/>
          </a:xfrm>
        </p:grpSpPr>
        <p:sp>
          <p:nvSpPr>
            <p:cNvPr id="139" name="Rectangle 138"/>
            <p:cNvSpPr/>
            <p:nvPr/>
          </p:nvSpPr>
          <p:spPr>
            <a:xfrm>
              <a:off x="8477264" y="6922804"/>
              <a:ext cx="2756044" cy="782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Since I created my own datasets.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331250" y="6535889"/>
              <a:ext cx="2902058" cy="449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Data Gathering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Black" panose="020B0A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4915406" y="3277606"/>
            <a:ext cx="1991729" cy="1002999"/>
            <a:chOff x="8324836" y="6535889"/>
            <a:chExt cx="2908472" cy="795155"/>
          </a:xfrm>
        </p:grpSpPr>
        <p:sp>
          <p:nvSpPr>
            <p:cNvPr id="482" name="Rectangle 481"/>
            <p:cNvSpPr/>
            <p:nvPr/>
          </p:nvSpPr>
          <p:spPr>
            <a:xfrm>
              <a:off x="8477264" y="6922804"/>
              <a:ext cx="2756044" cy="408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 a best option, I have used CNN model.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324836" y="6535889"/>
              <a:ext cx="2908472" cy="414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Create image classification model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Black" panose="020B0A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5772463" y="1766385"/>
            <a:ext cx="2114056" cy="965791"/>
            <a:chOff x="8146205" y="6535889"/>
            <a:chExt cx="3087103" cy="764043"/>
          </a:xfrm>
        </p:grpSpPr>
        <p:sp>
          <p:nvSpPr>
            <p:cNvPr id="490" name="Rectangle 489"/>
            <p:cNvSpPr/>
            <p:nvPr/>
          </p:nvSpPr>
          <p:spPr>
            <a:xfrm>
              <a:off x="8477264" y="6922804"/>
              <a:ext cx="2756044" cy="232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 selected KNN model.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8146205" y="6535889"/>
              <a:ext cx="3087103" cy="764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Create text classification model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Black" panose="020B0A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8050092" y="584303"/>
            <a:ext cx="1887346" cy="1022091"/>
            <a:chOff x="8477264" y="6535889"/>
            <a:chExt cx="2756044" cy="1492531"/>
          </a:xfrm>
        </p:grpSpPr>
        <p:sp>
          <p:nvSpPr>
            <p:cNvPr id="493" name="Rectangle 492"/>
            <p:cNvSpPr/>
            <p:nvPr/>
          </p:nvSpPr>
          <p:spPr>
            <a:xfrm>
              <a:off x="8477264" y="6922804"/>
              <a:ext cx="2756044" cy="1105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 used Flask API as backend to deliver this project.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8477264" y="6535889"/>
              <a:ext cx="2756044" cy="453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JP Black" panose="020B0A00000000000000" pitchFamily="34" charset="-128"/>
                  <a:ea typeface="Roboto Condensed" panose="02000000000000000000" pitchFamily="2" charset="0"/>
                  <a:cs typeface="Segoe UI" panose="020B0502040204020203" pitchFamily="34" charset="0"/>
                </a:rPr>
                <a:t>Deployment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Black" panose="020B0A00000000000000" pitchFamily="34" charset="-128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A00D27B3-D9B6-4E53-BD87-BD5B39A461EA}"/>
              </a:ext>
            </a:extLst>
          </p:cNvPr>
          <p:cNvSpPr/>
          <p:nvPr/>
        </p:nvSpPr>
        <p:spPr>
          <a:xfrm>
            <a:off x="1121672" y="3863523"/>
            <a:ext cx="353001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quick headlines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review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steps from start to end.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Text Placeholder 2">
            <a:extLst>
              <a:ext uri="{FF2B5EF4-FFF2-40B4-BE49-F238E27FC236}">
                <a16:creationId xmlns="" xmlns:a16="http://schemas.microsoft.com/office/drawing/2014/main" id="{CDA671EF-992A-435C-9AE5-634C60FA5B6A}"/>
              </a:ext>
            </a:extLst>
          </p:cNvPr>
          <p:cNvSpPr txBox="1">
            <a:spLocks/>
          </p:cNvSpPr>
          <p:nvPr/>
        </p:nvSpPr>
        <p:spPr>
          <a:xfrm>
            <a:off x="755037" y="2483015"/>
            <a:ext cx="3420981" cy="1119602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</a:rPr>
              <a:t>Project</a:t>
            </a:r>
          </a:p>
          <a:p>
            <a:pPr algn="l"/>
            <a:r>
              <a:rPr lang="en-US" dirty="0" smtClean="0">
                <a:latin typeface="Noto Sans JP Black" panose="020B0A00000000000000" pitchFamily="34" charset="-128"/>
              </a:rPr>
              <a:t>Steps</a:t>
            </a:r>
            <a:endParaRPr lang="id-ID" dirty="0">
              <a:latin typeface="Noto Sans JP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2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9" presetClass="entr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9" presetClass="entr" presetSubtype="0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9" presetClass="entr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4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4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8" grpId="0" animBg="1"/>
          <p:bldP spid="1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9" presetClass="entr" presetSubtype="0" decel="10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4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9" presetClass="entr" presetSubtype="0" decel="10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4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9" presetClass="entr" presetSubtype="0" decel="10000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4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48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6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4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4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8" grpId="0" animBg="1"/>
          <p:bldP spid="15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31">
            <a:extLst>
              <a:ext uri="{FF2B5EF4-FFF2-40B4-BE49-F238E27FC236}">
                <a16:creationId xmlns="" xmlns:a16="http://schemas.microsoft.com/office/drawing/2014/main" id="{12B2F01C-8B05-4963-B769-4DC930E7A6A0}"/>
              </a:ext>
            </a:extLst>
          </p:cNvPr>
          <p:cNvSpPr/>
          <p:nvPr/>
        </p:nvSpPr>
        <p:spPr>
          <a:xfrm>
            <a:off x="123889" y="9093"/>
            <a:ext cx="11956351" cy="6230285"/>
          </a:xfrm>
          <a:custGeom>
            <a:avLst/>
            <a:gdLst>
              <a:gd name="connsiteX0" fmla="*/ 0 w 1525539"/>
              <a:gd name="connsiteY0" fmla="*/ 0 h 760240"/>
              <a:gd name="connsiteX1" fmla="*/ 1525539 w 1525539"/>
              <a:gd name="connsiteY1" fmla="*/ 0 h 760240"/>
              <a:gd name="connsiteX2" fmla="*/ 1510320 w 1525539"/>
              <a:gd name="connsiteY2" fmla="*/ 150969 h 760240"/>
              <a:gd name="connsiteX3" fmla="*/ 762769 w 1525539"/>
              <a:gd name="connsiteY3" fmla="*/ 760240 h 760240"/>
              <a:gd name="connsiteX4" fmla="*/ 15219 w 1525539"/>
              <a:gd name="connsiteY4" fmla="*/ 150969 h 7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5539" h="760240">
                <a:moveTo>
                  <a:pt x="0" y="0"/>
                </a:moveTo>
                <a:lnTo>
                  <a:pt x="1525539" y="0"/>
                </a:lnTo>
                <a:lnTo>
                  <a:pt x="1510320" y="150969"/>
                </a:lnTo>
                <a:cubicBezTo>
                  <a:pt x="1439168" y="498680"/>
                  <a:pt x="1131514" y="760240"/>
                  <a:pt x="762769" y="760240"/>
                </a:cubicBezTo>
                <a:cubicBezTo>
                  <a:pt x="394024" y="760240"/>
                  <a:pt x="86371" y="498680"/>
                  <a:pt x="15219" y="150969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5000"/>
                </a:schemeClr>
              </a:gs>
              <a:gs pos="0">
                <a:schemeClr val="accent1">
                  <a:lumMod val="75000"/>
                  <a:alpha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14" y="3932008"/>
            <a:ext cx="1784254" cy="1036739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84000"/>
                    </a14:imgEffect>
                    <a14:imgEffect>
                      <a14:brightnessContrast bright="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92" r="19776" b="26839"/>
          <a:stretch/>
        </p:blipFill>
        <p:spPr>
          <a:xfrm>
            <a:off x="4886960" y="3820757"/>
            <a:ext cx="2458720" cy="121860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5"/>
          <a:srcRect t="-836" b="41652"/>
          <a:stretch/>
        </p:blipFill>
        <p:spPr>
          <a:xfrm>
            <a:off x="2072640" y="3870961"/>
            <a:ext cx="2393089" cy="10261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260F4509-2911-4AB6-8793-AEA1F32B9BB0}"/>
              </a:ext>
            </a:extLst>
          </p:cNvPr>
          <p:cNvSpPr/>
          <p:nvPr/>
        </p:nvSpPr>
        <p:spPr>
          <a:xfrm>
            <a:off x="4834497" y="1926149"/>
            <a:ext cx="2523006" cy="3736418"/>
          </a:xfrm>
          <a:prstGeom prst="roundRect">
            <a:avLst>
              <a:gd name="adj" fmla="val 4365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745B8A12-0802-4CDD-88CF-B3C4849C3C45}"/>
              </a:ext>
            </a:extLst>
          </p:cNvPr>
          <p:cNvSpPr/>
          <p:nvPr/>
        </p:nvSpPr>
        <p:spPr>
          <a:xfrm>
            <a:off x="7659338" y="1926149"/>
            <a:ext cx="2523006" cy="3736418"/>
          </a:xfrm>
          <a:prstGeom prst="roundRect">
            <a:avLst>
              <a:gd name="adj" fmla="val 4365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4F92B090-249A-4B8A-82E4-FA9E56BB6722}"/>
              </a:ext>
            </a:extLst>
          </p:cNvPr>
          <p:cNvSpPr/>
          <p:nvPr/>
        </p:nvSpPr>
        <p:spPr>
          <a:xfrm>
            <a:off x="5203265" y="4945616"/>
            <a:ext cx="1785470" cy="3823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Noto Sans JP Light" panose="020B0300000000000000" pitchFamily="34" charset="-128"/>
              </a:rPr>
              <a:t>Image </a:t>
            </a:r>
            <a:r>
              <a:rPr lang="en-US" sz="1100" dirty="0" smtClean="0">
                <a:latin typeface="Noto Sans JP Light" panose="020B0300000000000000" pitchFamily="34" charset="-128"/>
              </a:rPr>
              <a:t>Classification</a:t>
            </a:r>
            <a:endParaRPr lang="id-ID" sz="1100" dirty="0">
              <a:latin typeface="Noto Sans JP Light" panose="020B0300000000000000" pitchFamily="34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96339356-1891-4D37-A4CC-CF5ECB47CE2C}"/>
              </a:ext>
            </a:extLst>
          </p:cNvPr>
          <p:cNvSpPr/>
          <p:nvPr/>
        </p:nvSpPr>
        <p:spPr>
          <a:xfrm>
            <a:off x="8028106" y="4945616"/>
            <a:ext cx="1785470" cy="3823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Noto Sans JP Light" panose="020B0300000000000000" pitchFamily="34" charset="-128"/>
              </a:rPr>
              <a:t>Text Classification</a:t>
            </a:r>
            <a:endParaRPr lang="id-ID" sz="1100" dirty="0">
              <a:latin typeface="Noto Sans JP Light" panose="020B0300000000000000" pitchFamily="34" charset="-128"/>
            </a:endParaRPr>
          </a:p>
        </p:txBody>
      </p:sp>
      <p:sp>
        <p:nvSpPr>
          <p:cNvPr id="29" name="Rectangle: Rounded Corners 7">
            <a:extLst>
              <a:ext uri="{FF2B5EF4-FFF2-40B4-BE49-F238E27FC236}">
                <a16:creationId xmlns="" xmlns:a16="http://schemas.microsoft.com/office/drawing/2014/main" id="{260F4509-2911-4AB6-8793-AEA1F32B9BB0}"/>
              </a:ext>
            </a:extLst>
          </p:cNvPr>
          <p:cNvSpPr/>
          <p:nvPr/>
        </p:nvSpPr>
        <p:spPr>
          <a:xfrm>
            <a:off x="2000340" y="1926149"/>
            <a:ext cx="2523006" cy="3736418"/>
          </a:xfrm>
          <a:prstGeom prst="roundRect">
            <a:avLst>
              <a:gd name="adj" fmla="val 4365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6BE5EC6F-5238-41B3-8406-3FAC7A2A25E1}"/>
              </a:ext>
            </a:extLst>
          </p:cNvPr>
          <p:cNvSpPr>
            <a:spLocks/>
          </p:cNvSpPr>
          <p:nvPr/>
        </p:nvSpPr>
        <p:spPr bwMode="auto">
          <a:xfrm>
            <a:off x="2000340" y="2201552"/>
            <a:ext cx="2527463" cy="41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88900" algn="ctr">
              <a:defRPr/>
            </a:pPr>
            <a:r>
              <a:rPr lang="en-US" sz="2400" dirty="0" smtClean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ＭＳ Ｐゴシック" charset="0"/>
                <a:cs typeface="Segoe UI Light" panose="020B0502040204020203" pitchFamily="34" charset="0"/>
                <a:sym typeface="Source Sans Pro Bold" charset="0"/>
              </a:rPr>
              <a:t>CIFAR 10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JP Light" panose="020B0300000000000000" pitchFamily="34" charset="-128"/>
              <a:ea typeface="ＭＳ Ｐゴシック" charset="0"/>
              <a:cs typeface="Segoe UI Light" panose="020B0502040204020203" pitchFamily="34" charset="0"/>
              <a:sym typeface="Source Sans Pro Bold" charset="0"/>
            </a:endParaRPr>
          </a:p>
        </p:txBody>
      </p:sp>
      <p:sp>
        <p:nvSpPr>
          <p:cNvPr id="34" name="Rectangle: Rounded Corners 18">
            <a:extLst>
              <a:ext uri="{FF2B5EF4-FFF2-40B4-BE49-F238E27FC236}">
                <a16:creationId xmlns="" xmlns:a16="http://schemas.microsoft.com/office/drawing/2014/main" id="{4F92B090-249A-4B8A-82E4-FA9E56BB6722}"/>
              </a:ext>
            </a:extLst>
          </p:cNvPr>
          <p:cNvSpPr/>
          <p:nvPr/>
        </p:nvSpPr>
        <p:spPr>
          <a:xfrm>
            <a:off x="2369108" y="4945616"/>
            <a:ext cx="1785470" cy="3823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Noto Sans JP Light" panose="020B0300000000000000" pitchFamily="34" charset="-128"/>
              </a:rPr>
              <a:t>Image Classification</a:t>
            </a:r>
            <a:endParaRPr lang="id-ID" sz="1100" dirty="0">
              <a:latin typeface="Noto Sans JP Light" panose="020B0300000000000000" pitchFamily="34" charset="-128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2220DDF7-EC20-48BF-A16E-BC5507B2DDC6}"/>
              </a:ext>
            </a:extLst>
          </p:cNvPr>
          <p:cNvSpPr txBox="1">
            <a:spLocks/>
          </p:cNvSpPr>
          <p:nvPr/>
        </p:nvSpPr>
        <p:spPr>
          <a:xfrm>
            <a:off x="3317407" y="756590"/>
            <a:ext cx="5424037" cy="72263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</a:rPr>
              <a:t>Data</a:t>
            </a:r>
            <a:r>
              <a:rPr lang="en-US" dirty="0" smtClean="0">
                <a:latin typeface="Noto Sans JP Black" panose="020B0A00000000000000" pitchFamily="34" charset="-128"/>
              </a:rPr>
              <a:t> Sources</a:t>
            </a:r>
            <a:endParaRPr lang="id-ID" dirty="0">
              <a:latin typeface="Noto Sans JP Black" panose="020B0A00000000000000" pitchFamily="34" charset="-128"/>
            </a:endParaRPr>
          </a:p>
        </p:txBody>
      </p:sp>
      <p:sp>
        <p:nvSpPr>
          <p:cNvPr id="36" name="مستطيل 35"/>
          <p:cNvSpPr/>
          <p:nvPr/>
        </p:nvSpPr>
        <p:spPr>
          <a:xfrm>
            <a:off x="213360" y="6109488"/>
            <a:ext cx="11592560" cy="64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ستطيل 2"/>
          <p:cNvSpPr/>
          <p:nvPr/>
        </p:nvSpPr>
        <p:spPr>
          <a:xfrm>
            <a:off x="2171491" y="2718938"/>
            <a:ext cx="21728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</a:rPr>
              <a:t>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</a:rPr>
              <a:t>onsists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</a:rPr>
              <a:t>of 60000 32x32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</a:rPr>
              <a:t>color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</a:rPr>
              <a:t>images in 10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</a:rPr>
              <a:t>classes.</a:t>
            </a:r>
            <a:endParaRPr lang="ar-SA" sz="1400" dirty="0">
              <a:solidFill>
                <a:schemeClr val="tx1">
                  <a:lumMod val="65000"/>
                  <a:lumOff val="35000"/>
                </a:schemeClr>
              </a:solidFill>
              <a:latin typeface="Noto Sans JP Light" panose="020B0300000000000000" pitchFamily="34" charset="-128"/>
              <a:ea typeface="ＭＳ Ｐゴシック" charset="0"/>
              <a:cs typeface="Segoe UI Light" panose="020B0502040204020203" pitchFamily="34" charset="0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="" xmlns:a16="http://schemas.microsoft.com/office/drawing/2014/main" id="{6BE5EC6F-5238-41B3-8406-3FAC7A2A25E1}"/>
              </a:ext>
            </a:extLst>
          </p:cNvPr>
          <p:cNvSpPr>
            <a:spLocks/>
          </p:cNvSpPr>
          <p:nvPr/>
        </p:nvSpPr>
        <p:spPr bwMode="auto">
          <a:xfrm>
            <a:off x="4878196" y="2268210"/>
            <a:ext cx="2435606" cy="41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88900" algn="ctr">
              <a:defRPr/>
            </a:pPr>
            <a:r>
              <a:rPr lang="en-US" sz="2400" dirty="0" smtClean="0">
                <a:gradFill>
                  <a:gsLst>
                    <a:gs pos="100000">
                      <a:schemeClr val="accent2">
                        <a:lumMod val="75000"/>
                      </a:schemeClr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ＭＳ Ｐゴシック" charset="0"/>
                <a:cs typeface="Segoe UI Light" panose="020B0502040204020203" pitchFamily="34" charset="0"/>
                <a:sym typeface="Source Sans Pro Bold" charset="0"/>
              </a:rPr>
              <a:t>My Own Image data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JP Light" panose="020B0300000000000000" pitchFamily="34" charset="-128"/>
              <a:ea typeface="ＭＳ Ｐゴシック" charset="0"/>
              <a:cs typeface="Segoe UI Light" panose="020B0502040204020203" pitchFamily="34" charset="0"/>
              <a:sym typeface="Source Sans Pro Bold" charset="0"/>
            </a:endParaRPr>
          </a:p>
        </p:txBody>
      </p:sp>
      <p:sp>
        <p:nvSpPr>
          <p:cNvPr id="38" name="مستطيل 37"/>
          <p:cNvSpPr/>
          <p:nvPr/>
        </p:nvSpPr>
        <p:spPr>
          <a:xfrm>
            <a:off x="4942977" y="2932249"/>
            <a:ext cx="2172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</a:rPr>
              <a:t>I collected ~ 600 60x80 color images.</a:t>
            </a:r>
            <a:endParaRPr lang="ar-SA" sz="1400" dirty="0">
              <a:solidFill>
                <a:schemeClr val="tx1">
                  <a:lumMod val="65000"/>
                  <a:lumOff val="35000"/>
                </a:schemeClr>
              </a:solidFill>
              <a:latin typeface="Noto Sans JP Light" panose="020B0300000000000000" pitchFamily="34" charset="-128"/>
              <a:ea typeface="ＭＳ Ｐゴシック" charset="0"/>
              <a:cs typeface="Segoe UI Light" panose="020B0502040204020203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6BE5EC6F-5238-41B3-8406-3FAC7A2A25E1}"/>
              </a:ext>
            </a:extLst>
          </p:cNvPr>
          <p:cNvSpPr>
            <a:spLocks/>
          </p:cNvSpPr>
          <p:nvPr/>
        </p:nvSpPr>
        <p:spPr bwMode="auto">
          <a:xfrm>
            <a:off x="7659338" y="2280275"/>
            <a:ext cx="2435606" cy="41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88900" algn="ctr">
              <a:defRPr/>
            </a:pPr>
            <a:r>
              <a:rPr lang="en-US" sz="2400" dirty="0">
                <a:gradFill>
                  <a:gsLst>
                    <a:gs pos="100000">
                      <a:schemeClr val="accent3">
                        <a:lumMod val="75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ＭＳ Ｐゴシック" charset="0"/>
                <a:cs typeface="Segoe UI Light" panose="020B0502040204020203" pitchFamily="34" charset="0"/>
                <a:sym typeface="Source Sans Pro Bold" charset="0"/>
              </a:rPr>
              <a:t>My </a:t>
            </a:r>
            <a:r>
              <a:rPr lang="en-US" sz="2400" dirty="0" smtClean="0">
                <a:gradFill>
                  <a:gsLst>
                    <a:gs pos="100000">
                      <a:schemeClr val="accent3">
                        <a:lumMod val="75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ＭＳ Ｐゴシック" charset="0"/>
                <a:cs typeface="Segoe UI Light" panose="020B0502040204020203" pitchFamily="34" charset="0"/>
                <a:sym typeface="Source Sans Pro Bold" charset="0"/>
              </a:rPr>
              <a:t>Own Text </a:t>
            </a:r>
            <a:r>
              <a:rPr lang="en-US" sz="2400" dirty="0">
                <a:gradFill>
                  <a:gsLst>
                    <a:gs pos="100000">
                      <a:schemeClr val="accent3">
                        <a:lumMod val="75000"/>
                      </a:schemeClr>
                    </a:gs>
                    <a:gs pos="0">
                      <a:schemeClr val="accent3"/>
                    </a:gs>
                  </a:gsLst>
                  <a:lin ang="2700000" scaled="1"/>
                </a:gradFill>
                <a:latin typeface="Noto Sans JP Black" panose="020B0A00000000000000" pitchFamily="34" charset="-128"/>
                <a:ea typeface="ＭＳ Ｐゴシック" charset="0"/>
                <a:cs typeface="Segoe UI Light" panose="020B0502040204020203" pitchFamily="34" charset="0"/>
                <a:sym typeface="Source Sans Pro Bold" charset="0"/>
              </a:rPr>
              <a:t>data</a:t>
            </a:r>
            <a:endParaRPr lang="en-US" sz="2400" dirty="0"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/>
                  </a:gs>
                </a:gsLst>
                <a:lin ang="2700000" scaled="1"/>
              </a:gradFill>
              <a:latin typeface="Noto Sans JP Black" panose="020B0A00000000000000" pitchFamily="34" charset="-128"/>
              <a:ea typeface="ＭＳ Ｐゴシック" charset="0"/>
              <a:cs typeface="Segoe UI Light" panose="020B0502040204020203" pitchFamily="34" charset="0"/>
              <a:sym typeface="Source Sans Pro Bold" charset="0"/>
            </a:endParaRPr>
          </a:p>
        </p:txBody>
      </p:sp>
      <p:sp>
        <p:nvSpPr>
          <p:cNvPr id="40" name="مستطيل 39"/>
          <p:cNvSpPr/>
          <p:nvPr/>
        </p:nvSpPr>
        <p:spPr>
          <a:xfrm>
            <a:off x="7834393" y="2922686"/>
            <a:ext cx="2172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JP Light" panose="020B0300000000000000" pitchFamily="34" charset="-128"/>
                <a:ea typeface="ＭＳ Ｐゴシック" charset="0"/>
                <a:cs typeface="Segoe UI Light" panose="020B0502040204020203" pitchFamily="34" charset="0"/>
              </a:rPr>
              <a:t>I collected ~ 2800 words.</a:t>
            </a:r>
            <a:endParaRPr lang="ar-SA" sz="1400" dirty="0">
              <a:solidFill>
                <a:schemeClr val="tx1">
                  <a:lumMod val="65000"/>
                  <a:lumOff val="35000"/>
                </a:schemeClr>
              </a:solidFill>
              <a:latin typeface="Noto Sans JP Light" panose="020B0300000000000000" pitchFamily="34" charset="-128"/>
              <a:ea typeface="ＭＳ Ｐゴシック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0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9" grpId="0" animBg="1"/>
          <p:bldP spid="22" grpId="0" animBg="1"/>
          <p:bldP spid="29" grpId="0" animBg="1"/>
          <p:bldP spid="3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9" grpId="0" animBg="1"/>
          <p:bldP spid="22" grpId="0" animBg="1"/>
          <p:bldP spid="29" grpId="0" animBg="1"/>
          <p:bldP spid="34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5B54F5A-52D1-48B6-B5A3-0BE6278B8D89}"/>
              </a:ext>
            </a:extLst>
          </p:cNvPr>
          <p:cNvSpPr/>
          <p:nvPr/>
        </p:nvSpPr>
        <p:spPr>
          <a:xfrm>
            <a:off x="0" y="1"/>
            <a:ext cx="7109683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0" dist="1473200" sx="80000" sy="80000" algn="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6DD12478-3856-4808-93B6-E677F20C5167}"/>
              </a:ext>
            </a:extLst>
          </p:cNvPr>
          <p:cNvSpPr txBox="1">
            <a:spLocks/>
          </p:cNvSpPr>
          <p:nvPr/>
        </p:nvSpPr>
        <p:spPr>
          <a:xfrm>
            <a:off x="7829464" y="2296891"/>
            <a:ext cx="3793576" cy="123878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</a:rPr>
              <a:t>Image </a:t>
            </a:r>
            <a:r>
              <a:rPr lang="en-US" dirty="0" smtClean="0">
                <a:latin typeface="Noto Sans JP Black" panose="020B0A00000000000000" pitchFamily="34" charset="-128"/>
              </a:rPr>
              <a:t>Classification Training and Validation</a:t>
            </a:r>
            <a:endParaRPr lang="id-ID" dirty="0">
              <a:latin typeface="Noto Sans JP Black" panose="020B0A00000000000000" pitchFamily="34" charset="-128"/>
            </a:endParaRPr>
          </a:p>
        </p:txBody>
      </p:sp>
      <p:pic>
        <p:nvPicPr>
          <p:cNvPr id="14" name="صورة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9" y="1036105"/>
            <a:ext cx="5121084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C5B54F5A-52D1-48B6-B5A3-0BE6278B8D89}"/>
              </a:ext>
            </a:extLst>
          </p:cNvPr>
          <p:cNvSpPr/>
          <p:nvPr/>
        </p:nvSpPr>
        <p:spPr>
          <a:xfrm>
            <a:off x="0" y="1"/>
            <a:ext cx="7109683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270000" dist="1473200" sx="80000" sy="80000" algn="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6DD12478-3856-4808-93B6-E677F20C5167}"/>
              </a:ext>
            </a:extLst>
          </p:cNvPr>
          <p:cNvSpPr txBox="1">
            <a:spLocks/>
          </p:cNvSpPr>
          <p:nvPr/>
        </p:nvSpPr>
        <p:spPr>
          <a:xfrm>
            <a:off x="7870104" y="2632171"/>
            <a:ext cx="3793576" cy="123878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</a:rPr>
              <a:t>Text </a:t>
            </a:r>
            <a:r>
              <a:rPr lang="en-US" dirty="0" smtClean="0">
                <a:latin typeface="Noto Sans JP Black" panose="020B0A00000000000000" pitchFamily="34" charset="-128"/>
              </a:rPr>
              <a:t>Classification Test</a:t>
            </a:r>
            <a:endParaRPr lang="id-ID" dirty="0">
              <a:latin typeface="Noto Sans JP Black" panose="020B0A00000000000000" pitchFamily="34" charset="-128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6" y="709613"/>
            <a:ext cx="5772150" cy="5438775"/>
          </a:xfrm>
          <a:prstGeom prst="rect">
            <a:avLst/>
          </a:prstGeom>
        </p:spPr>
      </p:pic>
      <p:sp>
        <p:nvSpPr>
          <p:cNvPr id="6" name="Rectangle 56">
            <a:extLst>
              <a:ext uri="{FF2B5EF4-FFF2-40B4-BE49-F238E27FC236}">
                <a16:creationId xmlns="" xmlns:a16="http://schemas.microsoft.com/office/drawing/2014/main" id="{FB940F12-0A3E-44B1-B712-FB12C9A67BC4}"/>
              </a:ext>
            </a:extLst>
          </p:cNvPr>
          <p:cNvSpPr/>
          <p:nvPr/>
        </p:nvSpPr>
        <p:spPr>
          <a:xfrm>
            <a:off x="-109970" y="6356519"/>
            <a:ext cx="7329622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Classification using KNN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1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7A4F971-F3E8-42B7-98A0-994D4959BE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2220DDF7-EC20-48BF-A16E-BC5507B2DDC6}"/>
              </a:ext>
            </a:extLst>
          </p:cNvPr>
          <p:cNvSpPr txBox="1">
            <a:spLocks/>
          </p:cNvSpPr>
          <p:nvPr/>
        </p:nvSpPr>
        <p:spPr>
          <a:xfrm>
            <a:off x="117007" y="1132367"/>
            <a:ext cx="5424037" cy="72263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atin typeface="Noto Sans JP Black" panose="020B0A00000000000000" pitchFamily="34" charset="-128"/>
              </a:rPr>
              <a:t>Project</a:t>
            </a:r>
            <a:r>
              <a:rPr lang="en-US" dirty="0" smtClean="0">
                <a:latin typeface="Noto Sans JP Black" panose="020B0A00000000000000" pitchFamily="34" charset="-128"/>
              </a:rPr>
              <a:t> Deployment</a:t>
            </a:r>
            <a:endParaRPr lang="id-ID" dirty="0">
              <a:latin typeface="Noto Sans JP Black" panose="020B0A00000000000000" pitchFamily="34" charset="-128"/>
            </a:endParaRPr>
          </a:p>
        </p:txBody>
      </p:sp>
      <p:sp>
        <p:nvSpPr>
          <p:cNvPr id="39" name="مستطيل 38"/>
          <p:cNvSpPr/>
          <p:nvPr/>
        </p:nvSpPr>
        <p:spPr>
          <a:xfrm>
            <a:off x="213360" y="6109488"/>
            <a:ext cx="11592560" cy="64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26" name="Picture 2" descr="Flasks in Python. Flask is a micro web framework written… | by Shivangi  Sareen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61" y="2440984"/>
            <a:ext cx="1485799" cy="11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8"/>
          <p:cNvSpPr/>
          <p:nvPr/>
        </p:nvSpPr>
        <p:spPr>
          <a:xfrm>
            <a:off x="2092960" y="2374750"/>
            <a:ext cx="3102350" cy="951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this figure, I am displaying an example of models predicting in deployed project, using Flask.</a:t>
            </a:r>
            <a:endParaRPr lang="id-ID" sz="1600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 rotWithShape="1">
          <a:blip r:embed="rId3"/>
          <a:srcRect l="14677" t="7589"/>
          <a:stretch/>
        </p:blipFill>
        <p:spPr>
          <a:xfrm>
            <a:off x="5709920" y="1290320"/>
            <a:ext cx="8847204" cy="5567680"/>
          </a:xfrm>
          <a:prstGeom prst="rect">
            <a:avLst/>
          </a:prstGeom>
        </p:spPr>
      </p:pic>
      <p:sp>
        <p:nvSpPr>
          <p:cNvPr id="44" name="Speech Bubble: Rectangle 29">
            <a:extLst>
              <a:ext uri="{FF2B5EF4-FFF2-40B4-BE49-F238E27FC236}">
                <a16:creationId xmlns="" xmlns:a16="http://schemas.microsoft.com/office/drawing/2014/main" id="{525D8851-DFFF-4A71-8C3E-89A9EFB00B70}"/>
              </a:ext>
            </a:extLst>
          </p:cNvPr>
          <p:cNvSpPr/>
          <p:nvPr/>
        </p:nvSpPr>
        <p:spPr>
          <a:xfrm>
            <a:off x="607160" y="4617508"/>
            <a:ext cx="4422039" cy="1563425"/>
          </a:xfrm>
          <a:prstGeom prst="wedgeRectCallout">
            <a:avLst>
              <a:gd name="adj1" fmla="val 92900"/>
              <a:gd name="adj2" fmla="val 61928"/>
            </a:avLst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This is a good example I implemented it in the deployment. As we can see the models predicted (Text as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Bad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and Image as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Prohibited item</a:t>
            </a:r>
            <a:r>
              <a:rPr lang="en-US" sz="2000" dirty="0" smtClean="0"/>
              <a:t>)</a:t>
            </a:r>
            <a:endParaRPr lang="id-ID" sz="2000" dirty="0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6705600" y="894080"/>
            <a:ext cx="3444240" cy="2382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http://localhost:5000</a:t>
            </a:r>
            <a:endParaRPr lang="ar-S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8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مستطيل 27"/>
          <p:cNvSpPr/>
          <p:nvPr/>
        </p:nvSpPr>
        <p:spPr>
          <a:xfrm>
            <a:off x="213360" y="6109488"/>
            <a:ext cx="11592560" cy="64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E38D112F-EC77-4F43-8E3B-DDC5D1C0CE32}"/>
              </a:ext>
            </a:extLst>
          </p:cNvPr>
          <p:cNvSpPr/>
          <p:nvPr/>
        </p:nvSpPr>
        <p:spPr>
          <a:xfrm>
            <a:off x="3429000" y="868304"/>
            <a:ext cx="5240594" cy="5241184"/>
          </a:xfrm>
          <a:prstGeom prst="ellipse">
            <a:avLst/>
          </a:prstGeom>
          <a:solidFill>
            <a:schemeClr val="accent1">
              <a:alpha val="6000"/>
            </a:schemeClr>
          </a:solidFill>
          <a:ln>
            <a:noFill/>
          </a:ln>
          <a:effectLst>
            <a:outerShdw blurRad="1270000" sx="90000" sy="9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5DA75B97-5A6A-4698-AEFE-43499DC482E5}"/>
              </a:ext>
            </a:extLst>
          </p:cNvPr>
          <p:cNvSpPr/>
          <p:nvPr/>
        </p:nvSpPr>
        <p:spPr>
          <a:xfrm>
            <a:off x="3782962" y="1223408"/>
            <a:ext cx="4532670" cy="453097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1270000" sx="90000" sy="9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6388D900-CCB2-4921-9A62-DD5CB800AB4C}"/>
              </a:ext>
            </a:extLst>
          </p:cNvPr>
          <p:cNvSpPr/>
          <p:nvPr/>
        </p:nvSpPr>
        <p:spPr>
          <a:xfrm>
            <a:off x="4092678" y="1531416"/>
            <a:ext cx="3913238" cy="391496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C6A87DD2-A540-443A-99F4-EFE8E53E7EB2}"/>
              </a:ext>
            </a:extLst>
          </p:cNvPr>
          <p:cNvSpPr txBox="1">
            <a:spLocks/>
          </p:cNvSpPr>
          <p:nvPr/>
        </p:nvSpPr>
        <p:spPr>
          <a:xfrm>
            <a:off x="4338806" y="2641422"/>
            <a:ext cx="3420981" cy="475747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bg1"/>
                </a:solidFill>
                <a:latin typeface="Noto Sans JP Black" panose="020B0A00000000000000" pitchFamily="34" charset="-128"/>
              </a:rPr>
              <a:t>Thank You!</a:t>
            </a:r>
            <a:endParaRPr lang="id-ID" sz="6600" dirty="0">
              <a:solidFill>
                <a:schemeClr val="bg1"/>
              </a:solidFill>
              <a:latin typeface="Noto Sans JP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4739221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1ADBBB"/>
      </a:accent1>
      <a:accent2>
        <a:srgbClr val="14A5ED"/>
      </a:accent2>
      <a:accent3>
        <a:srgbClr val="7F64FB"/>
      </a:accent3>
      <a:accent4>
        <a:srgbClr val="F33265"/>
      </a:accent4>
      <a:accent5>
        <a:srgbClr val="FFAF84"/>
      </a:accent5>
      <a:accent6>
        <a:srgbClr val="FF766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297</Words>
  <Application>Microsoft Office PowerPoint</Application>
  <PresentationFormat>ملء الشاشة</PresentationFormat>
  <Paragraphs>49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23" baseType="lpstr">
      <vt:lpstr>ＭＳ Ｐゴシック</vt:lpstr>
      <vt:lpstr>Arial</vt:lpstr>
      <vt:lpstr>Calibri</vt:lpstr>
      <vt:lpstr>Gill Sans</vt:lpstr>
      <vt:lpstr>Noto Sans JP Black</vt:lpstr>
      <vt:lpstr>Noto Sans JP Light</vt:lpstr>
      <vt:lpstr>Roboto</vt:lpstr>
      <vt:lpstr>Roboto Black</vt:lpstr>
      <vt:lpstr>Roboto Condensed</vt:lpstr>
      <vt:lpstr>Segoe UI</vt:lpstr>
      <vt:lpstr>Segoe UI Light</vt:lpstr>
      <vt:lpstr>Source Sans Pro Bold</vt:lpstr>
      <vt:lpstr>Tajawal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Dell</cp:lastModifiedBy>
  <cp:revision>262</cp:revision>
  <dcterms:created xsi:type="dcterms:W3CDTF">2017-08-02T01:18:33Z</dcterms:created>
  <dcterms:modified xsi:type="dcterms:W3CDTF">2021-11-16T20:15:06Z</dcterms:modified>
</cp:coreProperties>
</file>