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FA3-402D-442E-A5E4-4B4104D4E674}" type="datetimeFigureOut">
              <a:rPr lang="fi-FI" smtClean="0"/>
              <a:t>23.4.2017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1134-C0D3-4CE2-91E8-4370A9D357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146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FA3-402D-442E-A5E4-4B4104D4E674}" type="datetimeFigureOut">
              <a:rPr lang="fi-FI" smtClean="0"/>
              <a:t>23.4.2017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1134-C0D3-4CE2-91E8-4370A9D357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414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FA3-402D-442E-A5E4-4B4104D4E674}" type="datetimeFigureOut">
              <a:rPr lang="fi-FI" smtClean="0"/>
              <a:t>23.4.2017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1134-C0D3-4CE2-91E8-4370A9D357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650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FA3-402D-442E-A5E4-4B4104D4E674}" type="datetimeFigureOut">
              <a:rPr lang="fi-FI" smtClean="0"/>
              <a:t>23.4.2017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1134-C0D3-4CE2-91E8-4370A9D357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708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FA3-402D-442E-A5E4-4B4104D4E674}" type="datetimeFigureOut">
              <a:rPr lang="fi-FI" smtClean="0"/>
              <a:t>23.4.2017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1134-C0D3-4CE2-91E8-4370A9D357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690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FA3-402D-442E-A5E4-4B4104D4E674}" type="datetimeFigureOut">
              <a:rPr lang="fi-FI" smtClean="0"/>
              <a:t>23.4.2017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1134-C0D3-4CE2-91E8-4370A9D357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14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FA3-402D-442E-A5E4-4B4104D4E674}" type="datetimeFigureOut">
              <a:rPr lang="fi-FI" smtClean="0"/>
              <a:t>23.4.2017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1134-C0D3-4CE2-91E8-4370A9D357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717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FA3-402D-442E-A5E4-4B4104D4E674}" type="datetimeFigureOut">
              <a:rPr lang="fi-FI" smtClean="0"/>
              <a:t>23.4.2017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1134-C0D3-4CE2-91E8-4370A9D357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6181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FA3-402D-442E-A5E4-4B4104D4E674}" type="datetimeFigureOut">
              <a:rPr lang="fi-FI" smtClean="0"/>
              <a:t>23.4.2017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1134-C0D3-4CE2-91E8-4370A9D357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7866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FA3-402D-442E-A5E4-4B4104D4E674}" type="datetimeFigureOut">
              <a:rPr lang="fi-FI" smtClean="0"/>
              <a:t>23.4.2017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1134-C0D3-4CE2-91E8-4370A9D357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120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3FA3-402D-442E-A5E4-4B4104D4E674}" type="datetimeFigureOut">
              <a:rPr lang="fi-FI" smtClean="0"/>
              <a:t>23.4.2017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1134-C0D3-4CE2-91E8-4370A9D357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7492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3FA3-402D-442E-A5E4-4B4104D4E674}" type="datetimeFigureOut">
              <a:rPr lang="fi-FI" smtClean="0"/>
              <a:t>23.4.2017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D1134-C0D3-4CE2-91E8-4370A9D357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21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Case: PHP-Forum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Sami Outila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5903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Name of the app:</a:t>
            </a:r>
          </a:p>
          <a:p>
            <a:pPr marL="0" indent="0">
              <a:buNone/>
            </a:pPr>
            <a:r>
              <a:rPr lang="en-US" dirty="0" smtClean="0"/>
              <a:t>PHP-Forum</a:t>
            </a:r>
          </a:p>
          <a:p>
            <a:pPr marL="0" indent="0">
              <a:buNone/>
            </a:pPr>
            <a:r>
              <a:rPr lang="en-US" b="1" dirty="0" smtClean="0"/>
              <a:t>Users:</a:t>
            </a:r>
          </a:p>
          <a:p>
            <a:pPr marL="0" indent="0">
              <a:buNone/>
            </a:pPr>
            <a:r>
              <a:rPr lang="en-US" dirty="0" smtClean="0"/>
              <a:t>Forum visitors and commenters</a:t>
            </a:r>
          </a:p>
          <a:p>
            <a:pPr marL="0" indent="0">
              <a:buNone/>
            </a:pPr>
            <a:r>
              <a:rPr lang="en-US" b="1" dirty="0" smtClean="0"/>
              <a:t>Needs, purpose: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Sites purpose is to create an opportunity for discussion by allowing users to create topics and commenting on them.</a:t>
            </a:r>
          </a:p>
        </p:txBody>
      </p:sp>
    </p:spTree>
    <p:extLst>
      <p:ext uri="{BB962C8B-B14F-4D97-AF65-F5344CB8AC3E}">
        <p14:creationId xmlns:p14="http://schemas.microsoft.com/office/powerpoint/2010/main" val="267783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User-stories for anonymous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1. Registering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Anonymous users can create new accounts in order to be able to create topics and add comments to existing ones. Registering only requires an username and a password.</a:t>
            </a:r>
          </a:p>
          <a:p>
            <a:r>
              <a:rPr lang="en-US" sz="1400" b="1" dirty="0" smtClean="0"/>
              <a:t>2. Browsing topics and comments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 smtClean="0"/>
              <a:t>Anonymous users can see and browse all topics and comments created by the users with accounts. 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2132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User-stories for users with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1. Logging in</a:t>
            </a:r>
            <a:br>
              <a:rPr lang="en-US" sz="1400" b="1" dirty="0" smtClean="0"/>
            </a:br>
            <a:r>
              <a:rPr lang="en-US" sz="1400" dirty="0" smtClean="0"/>
              <a:t>The user can log in using their login credentials.</a:t>
            </a:r>
            <a:endParaRPr lang="en-US" sz="1400" dirty="0"/>
          </a:p>
          <a:p>
            <a:r>
              <a:rPr lang="en-US" sz="1400" b="1" dirty="0" smtClean="0"/>
              <a:t>2. Browsing topics and comments</a:t>
            </a:r>
            <a:br>
              <a:rPr lang="en-US" sz="1400" b="1" dirty="0" smtClean="0"/>
            </a:br>
            <a:r>
              <a:rPr lang="en-US" sz="1400" dirty="0" smtClean="0"/>
              <a:t>Any user can see and browse all existing topics and comments.</a:t>
            </a:r>
          </a:p>
          <a:p>
            <a:r>
              <a:rPr lang="en-US" sz="1400" b="1" dirty="0"/>
              <a:t>3</a:t>
            </a:r>
            <a:r>
              <a:rPr lang="en-US" sz="1400" b="1" dirty="0" smtClean="0"/>
              <a:t>. Creating a new topic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 smtClean="0"/>
              <a:t>Users with accounts can create new topic which other users can then see and add comments to.</a:t>
            </a:r>
          </a:p>
          <a:p>
            <a:r>
              <a:rPr lang="en-US" sz="1400" b="1" dirty="0" smtClean="0"/>
              <a:t>4. Editing an existing topic</a:t>
            </a:r>
            <a:br>
              <a:rPr lang="en-US" sz="1400" b="1" dirty="0" smtClean="0"/>
            </a:br>
            <a:r>
              <a:rPr lang="en-US" sz="1400" dirty="0" smtClean="0"/>
              <a:t>Users can also edit existing topics created by them. Only description can be </a:t>
            </a:r>
            <a:r>
              <a:rPr lang="en-US" sz="1400" dirty="0" err="1" smtClean="0"/>
              <a:t>edites</a:t>
            </a:r>
            <a:r>
              <a:rPr lang="en-US" sz="1400" dirty="0" smtClean="0"/>
              <a:t>.</a:t>
            </a:r>
          </a:p>
          <a:p>
            <a:r>
              <a:rPr lang="en-US" sz="1400" b="1" dirty="0"/>
              <a:t>3. </a:t>
            </a:r>
            <a:r>
              <a:rPr lang="en-US" sz="1400" b="1" dirty="0" smtClean="0"/>
              <a:t>Add a comment to a topic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 smtClean="0"/>
              <a:t>Users can add topics to topics made by others or by themselves.</a:t>
            </a:r>
            <a:endParaRPr lang="en-US" sz="1400" dirty="0"/>
          </a:p>
          <a:p>
            <a:r>
              <a:rPr lang="en-US" sz="1400" b="1" dirty="0"/>
              <a:t>4. </a:t>
            </a:r>
            <a:r>
              <a:rPr lang="en-US" sz="1400" b="1" dirty="0" smtClean="0"/>
              <a:t>Edit old comments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 smtClean="0"/>
              <a:t>Users can edit old comments made by them.</a:t>
            </a:r>
          </a:p>
          <a:p>
            <a:r>
              <a:rPr lang="en-US" sz="1400" b="1" dirty="0"/>
              <a:t>3. </a:t>
            </a:r>
            <a:r>
              <a:rPr lang="en-US" sz="1400" b="1" dirty="0" smtClean="0"/>
              <a:t>Remove old topic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 smtClean="0"/>
              <a:t>Users can also choose to delete old topics made by them. This also deletes all comments posted to the topic.</a:t>
            </a:r>
            <a:endParaRPr lang="en-US" sz="1400" dirty="0"/>
          </a:p>
          <a:p>
            <a:r>
              <a:rPr lang="en-US" sz="1400" b="1" dirty="0"/>
              <a:t>4. </a:t>
            </a:r>
            <a:r>
              <a:rPr lang="en-US" sz="1400" b="1" dirty="0" smtClean="0"/>
              <a:t>Remove old comment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 smtClean="0"/>
              <a:t>Users can remove old comments made by them.</a:t>
            </a:r>
            <a:endParaRPr lang="en-US" sz="1400" b="1" dirty="0"/>
          </a:p>
          <a:p>
            <a:endParaRPr lang="en-US" sz="1400" b="1" dirty="0"/>
          </a:p>
          <a:p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9801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GUI - </a:t>
            </a:r>
            <a:r>
              <a:rPr lang="fi-FI" dirty="0" err="1" smtClean="0"/>
              <a:t>Homepage</a:t>
            </a:r>
            <a:endParaRPr lang="fi-FI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967" y="1825625"/>
            <a:ext cx="8482066" cy="435133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100667" y="2091267"/>
            <a:ext cx="1600200" cy="9990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560" y="3171309"/>
            <a:ext cx="13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Homebutton</a:t>
            </a:r>
            <a:endParaRPr lang="fi-FI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90133" y="3234267"/>
            <a:ext cx="3708400" cy="1295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6337" y="460507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List</a:t>
            </a:r>
            <a:r>
              <a:rPr lang="fi-FI" dirty="0" smtClean="0"/>
              <a:t> of </a:t>
            </a:r>
            <a:r>
              <a:rPr lang="fi-FI" dirty="0" err="1" smtClean="0"/>
              <a:t>topics</a:t>
            </a:r>
            <a:endParaRPr lang="fi-FI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425267" y="1258624"/>
            <a:ext cx="1515534" cy="6728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53067" y="5076318"/>
            <a:ext cx="2038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Form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drops</a:t>
            </a:r>
            <a:endParaRPr lang="fi-FI" dirty="0" smtClean="0"/>
          </a:p>
          <a:p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after</a:t>
            </a:r>
            <a:r>
              <a:rPr lang="fi-FI" dirty="0" smtClean="0"/>
              <a:t> </a:t>
            </a:r>
            <a:r>
              <a:rPr lang="fi-FI" dirty="0" err="1" smtClean="0"/>
              <a:t>clicking</a:t>
            </a:r>
            <a:endParaRPr lang="fi-FI" dirty="0" smtClean="0"/>
          </a:p>
          <a:p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link</a:t>
            </a:r>
            <a:r>
              <a:rPr lang="fi-FI" dirty="0" smtClean="0"/>
              <a:t> </a:t>
            </a:r>
            <a:r>
              <a:rPr lang="fi-FI" dirty="0" err="1" smtClean="0"/>
              <a:t>above</a:t>
            </a:r>
            <a:endParaRPr lang="fi-FI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0" y="890866"/>
            <a:ext cx="180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Link</a:t>
            </a:r>
            <a:r>
              <a:rPr lang="fi-FI" dirty="0" smtClean="0"/>
              <a:t> for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form</a:t>
            </a:r>
            <a:endParaRPr lang="fi-FI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0041467" y="3382434"/>
            <a:ext cx="660400" cy="15919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08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GUI – Single </a:t>
            </a:r>
            <a:r>
              <a:rPr lang="fi-FI" dirty="0" err="1" smtClean="0"/>
              <a:t>topic</a:t>
            </a:r>
            <a:endParaRPr lang="fi-FI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086" y="1825625"/>
            <a:ext cx="8511827" cy="435133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924594" y="2636468"/>
            <a:ext cx="2187062" cy="109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3873" y="2462740"/>
            <a:ext cx="1434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Details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endParaRPr lang="fi-FI" dirty="0"/>
          </a:p>
          <a:p>
            <a:r>
              <a:rPr lang="fi-FI" dirty="0" err="1"/>
              <a:t>c</a:t>
            </a:r>
            <a:r>
              <a:rPr lang="fi-FI" dirty="0" err="1" smtClean="0"/>
              <a:t>licked</a:t>
            </a:r>
            <a:r>
              <a:rPr lang="fi-FI" dirty="0" smtClean="0"/>
              <a:t> </a:t>
            </a:r>
            <a:r>
              <a:rPr lang="fi-FI" dirty="0" err="1" smtClean="0"/>
              <a:t>topic</a:t>
            </a:r>
            <a:endParaRPr lang="fi-FI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170960" y="3224297"/>
            <a:ext cx="3554650" cy="6771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191622" y="4010003"/>
            <a:ext cx="1352973" cy="6803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3923667"/>
            <a:ext cx="3046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Link</a:t>
            </a:r>
            <a:r>
              <a:rPr lang="fi-FI" dirty="0" smtClean="0"/>
              <a:t> for </a:t>
            </a:r>
            <a:r>
              <a:rPr lang="fi-FI" dirty="0" err="1" smtClean="0"/>
              <a:t>editing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own</a:t>
            </a:r>
            <a:r>
              <a:rPr lang="fi-FI" dirty="0" smtClean="0"/>
              <a:t> </a:t>
            </a:r>
            <a:r>
              <a:rPr lang="fi-FI" dirty="0" err="1" smtClean="0"/>
              <a:t>topic</a:t>
            </a:r>
            <a:endParaRPr lang="fi-FI" dirty="0"/>
          </a:p>
        </p:txBody>
      </p:sp>
      <p:sp>
        <p:nvSpPr>
          <p:cNvPr id="20" name="TextBox 19"/>
          <p:cNvSpPr txBox="1"/>
          <p:nvPr/>
        </p:nvSpPr>
        <p:spPr>
          <a:xfrm>
            <a:off x="8937967" y="3378202"/>
            <a:ext cx="325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Form</a:t>
            </a:r>
            <a:r>
              <a:rPr lang="fi-FI" dirty="0" smtClean="0"/>
              <a:t> for </a:t>
            </a:r>
            <a:r>
              <a:rPr lang="fi-FI" dirty="0" err="1" smtClean="0"/>
              <a:t>adding</a:t>
            </a:r>
            <a:r>
              <a:rPr lang="fi-FI" dirty="0" smtClean="0"/>
              <a:t> a </a:t>
            </a:r>
            <a:r>
              <a:rPr lang="fi-FI" dirty="0" err="1" smtClean="0"/>
              <a:t>new</a:t>
            </a:r>
            <a:r>
              <a:rPr lang="fi-FI" dirty="0" smtClean="0"/>
              <a:t> </a:t>
            </a:r>
            <a:r>
              <a:rPr lang="fi-FI" dirty="0" err="1" smtClean="0"/>
              <a:t>comment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258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Case: PHP-Forum</vt:lpstr>
      <vt:lpstr>General requirements</vt:lpstr>
      <vt:lpstr>User-stories for anonymous users</vt:lpstr>
      <vt:lpstr>User-stories for users with accounts</vt:lpstr>
      <vt:lpstr>GUI - Homepage</vt:lpstr>
      <vt:lpstr>GUI – Single topic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Case: IT-support tool</dc:title>
  <dc:creator>Sami Outila</dc:creator>
  <cp:lastModifiedBy>SamiO</cp:lastModifiedBy>
  <cp:revision>22</cp:revision>
  <dcterms:created xsi:type="dcterms:W3CDTF">2017-03-12T16:18:23Z</dcterms:created>
  <dcterms:modified xsi:type="dcterms:W3CDTF">2017-04-23T12:40:27Z</dcterms:modified>
</cp:coreProperties>
</file>