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63B2A-F532-42D2-B06C-DA1CDC6F1E57}" type="datetimeFigureOut">
              <a:rPr lang="fi-FI" smtClean="0"/>
              <a:t>21.4.2017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A5739-309D-461B-9F99-EA6CB100B2A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478756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63B2A-F532-42D2-B06C-DA1CDC6F1E57}" type="datetimeFigureOut">
              <a:rPr lang="fi-FI" smtClean="0"/>
              <a:t>21.4.2017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A5739-309D-461B-9F99-EA6CB100B2A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924540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63B2A-F532-42D2-B06C-DA1CDC6F1E57}" type="datetimeFigureOut">
              <a:rPr lang="fi-FI" smtClean="0"/>
              <a:t>21.4.2017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A5739-309D-461B-9F99-EA6CB100B2A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617951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63B2A-F532-42D2-B06C-DA1CDC6F1E57}" type="datetimeFigureOut">
              <a:rPr lang="fi-FI" smtClean="0"/>
              <a:t>21.4.2017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A5739-309D-461B-9F99-EA6CB100B2A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697960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63B2A-F532-42D2-B06C-DA1CDC6F1E57}" type="datetimeFigureOut">
              <a:rPr lang="fi-FI" smtClean="0"/>
              <a:t>21.4.2017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A5739-309D-461B-9F99-EA6CB100B2A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24139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63B2A-F532-42D2-B06C-DA1CDC6F1E57}" type="datetimeFigureOut">
              <a:rPr lang="fi-FI" smtClean="0"/>
              <a:t>21.4.2017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A5739-309D-461B-9F99-EA6CB100B2A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155567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63B2A-F532-42D2-B06C-DA1CDC6F1E57}" type="datetimeFigureOut">
              <a:rPr lang="fi-FI" smtClean="0"/>
              <a:t>21.4.2017</a:t>
            </a:fld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A5739-309D-461B-9F99-EA6CB100B2A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887323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63B2A-F532-42D2-B06C-DA1CDC6F1E57}" type="datetimeFigureOut">
              <a:rPr lang="fi-FI" smtClean="0"/>
              <a:t>21.4.2017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A5739-309D-461B-9F99-EA6CB100B2A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233294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63B2A-F532-42D2-B06C-DA1CDC6F1E57}" type="datetimeFigureOut">
              <a:rPr lang="fi-FI" smtClean="0"/>
              <a:t>21.4.2017</a:t>
            </a:fld>
            <a:endParaRPr lang="fi-F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A5739-309D-461B-9F99-EA6CB100B2A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576089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63B2A-F532-42D2-B06C-DA1CDC6F1E57}" type="datetimeFigureOut">
              <a:rPr lang="fi-FI" smtClean="0"/>
              <a:t>21.4.2017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A5739-309D-461B-9F99-EA6CB100B2A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060580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63B2A-F532-42D2-B06C-DA1CDC6F1E57}" type="datetimeFigureOut">
              <a:rPr lang="fi-FI" smtClean="0"/>
              <a:t>21.4.2017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A5739-309D-461B-9F99-EA6CB100B2A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809460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A63B2A-F532-42D2-B06C-DA1CDC6F1E57}" type="datetimeFigureOut">
              <a:rPr lang="fi-FI" smtClean="0"/>
              <a:t>21.4.2017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DA5739-309D-461B-9F99-EA6CB100B2A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635667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PHP-Forum </a:t>
            </a:r>
            <a:r>
              <a:rPr lang="fi-FI" dirty="0" err="1" smtClean="0"/>
              <a:t>Database</a:t>
            </a:r>
            <a:endParaRPr lang="fi-FI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2506512"/>
              </p:ext>
            </p:extLst>
          </p:nvPr>
        </p:nvGraphicFramePr>
        <p:xfrm>
          <a:off x="838200" y="1825625"/>
          <a:ext cx="10515600" cy="1483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257800"/>
                <a:gridCol w="5257800"/>
              </a:tblGrid>
              <a:tr h="370840">
                <a:tc>
                  <a:txBody>
                    <a:bodyPr/>
                    <a:lstStyle/>
                    <a:p>
                      <a:r>
                        <a:rPr lang="fi-FI" dirty="0" err="1" smtClean="0"/>
                        <a:t>Entities</a:t>
                      </a:r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 err="1" smtClean="0"/>
                        <a:t>Attributes</a:t>
                      </a:r>
                      <a:endParaRPr lang="fi-FI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i-FI" dirty="0" smtClean="0"/>
                        <a:t>User</a:t>
                      </a:r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 err="1" smtClean="0"/>
                        <a:t>Username</a:t>
                      </a:r>
                      <a:r>
                        <a:rPr lang="fi-FI" dirty="0" smtClean="0"/>
                        <a:t>, </a:t>
                      </a:r>
                      <a:r>
                        <a:rPr lang="fi-FI" dirty="0" err="1" smtClean="0"/>
                        <a:t>password</a:t>
                      </a:r>
                      <a:endParaRPr lang="fi-FI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i-FI" dirty="0" smtClean="0"/>
                        <a:t>Post</a:t>
                      </a:r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 smtClean="0"/>
                        <a:t>Post-ID,</a:t>
                      </a:r>
                      <a:r>
                        <a:rPr lang="fi-FI" baseline="0" dirty="0" smtClean="0"/>
                        <a:t> </a:t>
                      </a:r>
                      <a:r>
                        <a:rPr lang="fi-FI" baseline="0" dirty="0" err="1" smtClean="0"/>
                        <a:t>topic</a:t>
                      </a:r>
                      <a:r>
                        <a:rPr lang="fi-FI" baseline="0" dirty="0" smtClean="0"/>
                        <a:t>-ID, </a:t>
                      </a:r>
                      <a:r>
                        <a:rPr lang="fi-FI" baseline="0" dirty="0" err="1" smtClean="0"/>
                        <a:t>username</a:t>
                      </a:r>
                      <a:r>
                        <a:rPr lang="fi-FI" baseline="0" dirty="0" smtClean="0"/>
                        <a:t>, </a:t>
                      </a:r>
                      <a:r>
                        <a:rPr lang="fi-FI" baseline="0" dirty="0" err="1" smtClean="0"/>
                        <a:t>comment</a:t>
                      </a:r>
                      <a:endParaRPr lang="fi-FI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i-FI" dirty="0" err="1" smtClean="0"/>
                        <a:t>Topic</a:t>
                      </a:r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 err="1" smtClean="0"/>
                        <a:t>Topic</a:t>
                      </a:r>
                      <a:r>
                        <a:rPr lang="fi-FI" dirty="0" smtClean="0"/>
                        <a:t>-ID, </a:t>
                      </a:r>
                      <a:r>
                        <a:rPr lang="fi-FI" dirty="0" err="1" smtClean="0"/>
                        <a:t>title</a:t>
                      </a:r>
                      <a:r>
                        <a:rPr lang="fi-FI" dirty="0" smtClean="0"/>
                        <a:t>, </a:t>
                      </a:r>
                      <a:r>
                        <a:rPr lang="fi-FI" dirty="0" err="1" smtClean="0"/>
                        <a:t>description</a:t>
                      </a:r>
                      <a:r>
                        <a:rPr lang="fi-FI" dirty="0" smtClean="0"/>
                        <a:t>,</a:t>
                      </a:r>
                      <a:r>
                        <a:rPr lang="fi-FI" baseline="0" dirty="0" smtClean="0"/>
                        <a:t> </a:t>
                      </a:r>
                      <a:r>
                        <a:rPr lang="fi-FI" baseline="0" dirty="0" err="1" smtClean="0"/>
                        <a:t>username</a:t>
                      </a:r>
                      <a:endParaRPr lang="fi-FI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7195718"/>
              </p:ext>
            </p:extLst>
          </p:nvPr>
        </p:nvGraphicFramePr>
        <p:xfrm>
          <a:off x="838199" y="3742266"/>
          <a:ext cx="10515600" cy="1483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55801"/>
                <a:gridCol w="1947333"/>
                <a:gridCol w="6612466"/>
              </a:tblGrid>
              <a:tr h="370840">
                <a:tc>
                  <a:txBody>
                    <a:bodyPr/>
                    <a:lstStyle/>
                    <a:p>
                      <a:r>
                        <a:rPr lang="fi-FI" dirty="0" err="1" smtClean="0"/>
                        <a:t>Relationships</a:t>
                      </a:r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 err="1" smtClean="0"/>
                        <a:t>Type</a:t>
                      </a:r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 err="1" smtClean="0"/>
                        <a:t>Explained</a:t>
                      </a:r>
                      <a:endParaRPr lang="fi-FI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i-FI" dirty="0" smtClean="0"/>
                        <a:t>User &lt;-&gt; Post</a:t>
                      </a:r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 smtClean="0"/>
                        <a:t>One-to-</a:t>
                      </a:r>
                      <a:r>
                        <a:rPr lang="fi-FI" dirty="0" err="1" smtClean="0"/>
                        <a:t>one</a:t>
                      </a:r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 err="1" smtClean="0"/>
                        <a:t>Each</a:t>
                      </a:r>
                      <a:r>
                        <a:rPr lang="fi-FI" dirty="0" smtClean="0"/>
                        <a:t> </a:t>
                      </a:r>
                      <a:r>
                        <a:rPr lang="fi-FI" dirty="0" err="1" smtClean="0"/>
                        <a:t>post</a:t>
                      </a:r>
                      <a:r>
                        <a:rPr lang="fi-FI" dirty="0" smtClean="0"/>
                        <a:t> </a:t>
                      </a:r>
                      <a:r>
                        <a:rPr lang="fi-FI" dirty="0" err="1" smtClean="0"/>
                        <a:t>has</a:t>
                      </a:r>
                      <a:r>
                        <a:rPr lang="fi-FI" dirty="0" smtClean="0"/>
                        <a:t> </a:t>
                      </a:r>
                      <a:r>
                        <a:rPr lang="fi-FI" dirty="0" err="1" smtClean="0"/>
                        <a:t>only</a:t>
                      </a:r>
                      <a:r>
                        <a:rPr lang="fi-FI" dirty="0" smtClean="0"/>
                        <a:t> </a:t>
                      </a:r>
                      <a:r>
                        <a:rPr lang="fi-FI" dirty="0" err="1" smtClean="0"/>
                        <a:t>one</a:t>
                      </a:r>
                      <a:r>
                        <a:rPr lang="fi-FI" dirty="0" smtClean="0"/>
                        <a:t> </a:t>
                      </a:r>
                      <a:r>
                        <a:rPr lang="fi-FI" dirty="0" err="1" smtClean="0"/>
                        <a:t>owner</a:t>
                      </a:r>
                      <a:r>
                        <a:rPr lang="fi-FI" dirty="0" smtClean="0"/>
                        <a:t>.</a:t>
                      </a:r>
                      <a:endParaRPr lang="fi-FI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i-FI" dirty="0" smtClean="0"/>
                        <a:t>User &lt;-&gt; </a:t>
                      </a:r>
                      <a:r>
                        <a:rPr lang="fi-FI" dirty="0" err="1" smtClean="0"/>
                        <a:t>Topic</a:t>
                      </a:r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 smtClean="0"/>
                        <a:t>One-to-</a:t>
                      </a:r>
                      <a:r>
                        <a:rPr lang="fi-FI" dirty="0" err="1" smtClean="0"/>
                        <a:t>one</a:t>
                      </a:r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 err="1" smtClean="0"/>
                        <a:t>Each</a:t>
                      </a:r>
                      <a:r>
                        <a:rPr lang="fi-FI" dirty="0" smtClean="0"/>
                        <a:t> </a:t>
                      </a:r>
                      <a:r>
                        <a:rPr lang="fi-FI" dirty="0" err="1" smtClean="0"/>
                        <a:t>topic</a:t>
                      </a:r>
                      <a:r>
                        <a:rPr lang="fi-FI" dirty="0" smtClean="0"/>
                        <a:t> </a:t>
                      </a:r>
                      <a:r>
                        <a:rPr lang="fi-FI" dirty="0" err="1" smtClean="0"/>
                        <a:t>has</a:t>
                      </a:r>
                      <a:r>
                        <a:rPr lang="fi-FI" dirty="0" smtClean="0"/>
                        <a:t> </a:t>
                      </a:r>
                      <a:r>
                        <a:rPr lang="fi-FI" dirty="0" err="1" smtClean="0"/>
                        <a:t>only</a:t>
                      </a:r>
                      <a:r>
                        <a:rPr lang="fi-FI" dirty="0" smtClean="0"/>
                        <a:t> </a:t>
                      </a:r>
                      <a:r>
                        <a:rPr lang="fi-FI" dirty="0" err="1" smtClean="0"/>
                        <a:t>one</a:t>
                      </a:r>
                      <a:r>
                        <a:rPr lang="fi-FI" dirty="0" smtClean="0"/>
                        <a:t> </a:t>
                      </a:r>
                      <a:r>
                        <a:rPr lang="fi-FI" dirty="0" err="1" smtClean="0"/>
                        <a:t>owner</a:t>
                      </a:r>
                      <a:r>
                        <a:rPr lang="fi-FI" dirty="0" smtClean="0"/>
                        <a:t>.</a:t>
                      </a:r>
                      <a:endParaRPr lang="fi-FI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i-FI" dirty="0" err="1" smtClean="0"/>
                        <a:t>Topic</a:t>
                      </a:r>
                      <a:r>
                        <a:rPr lang="fi-FI" dirty="0" smtClean="0"/>
                        <a:t> &lt;-&gt; Post</a:t>
                      </a:r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 smtClean="0"/>
                        <a:t>One-to-</a:t>
                      </a:r>
                      <a:r>
                        <a:rPr lang="fi-FI" dirty="0" err="1" smtClean="0"/>
                        <a:t>one</a:t>
                      </a:r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 err="1" smtClean="0"/>
                        <a:t>Each</a:t>
                      </a:r>
                      <a:r>
                        <a:rPr lang="fi-FI" dirty="0" smtClean="0"/>
                        <a:t> </a:t>
                      </a:r>
                      <a:r>
                        <a:rPr lang="fi-FI" dirty="0" err="1" smtClean="0"/>
                        <a:t>post</a:t>
                      </a:r>
                      <a:r>
                        <a:rPr lang="fi-FI" dirty="0" smtClean="0"/>
                        <a:t> </a:t>
                      </a:r>
                      <a:r>
                        <a:rPr lang="fi-FI" dirty="0" err="1" smtClean="0"/>
                        <a:t>can</a:t>
                      </a:r>
                      <a:r>
                        <a:rPr lang="fi-FI" dirty="0" smtClean="0"/>
                        <a:t> </a:t>
                      </a:r>
                      <a:r>
                        <a:rPr lang="fi-FI" dirty="0" err="1" smtClean="0"/>
                        <a:t>belong</a:t>
                      </a:r>
                      <a:r>
                        <a:rPr lang="fi-FI" dirty="0" smtClean="0"/>
                        <a:t> </a:t>
                      </a:r>
                      <a:r>
                        <a:rPr lang="fi-FI" dirty="0" err="1" smtClean="0"/>
                        <a:t>only</a:t>
                      </a:r>
                      <a:r>
                        <a:rPr lang="fi-FI" dirty="0" smtClean="0"/>
                        <a:t> to </a:t>
                      </a:r>
                      <a:r>
                        <a:rPr lang="fi-FI" dirty="0" err="1" smtClean="0"/>
                        <a:t>one</a:t>
                      </a:r>
                      <a:r>
                        <a:rPr lang="fi-FI" dirty="0" smtClean="0"/>
                        <a:t> </a:t>
                      </a:r>
                      <a:r>
                        <a:rPr lang="fi-FI" dirty="0" err="1" smtClean="0"/>
                        <a:t>topic</a:t>
                      </a:r>
                      <a:r>
                        <a:rPr lang="fi-FI" dirty="0" smtClean="0"/>
                        <a:t>.</a:t>
                      </a:r>
                      <a:endParaRPr lang="fi-FI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4315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Table</a:t>
            </a:r>
            <a:r>
              <a:rPr lang="fi-FI" dirty="0" smtClean="0"/>
              <a:t> </a:t>
            </a:r>
            <a:r>
              <a:rPr lang="fi-FI" dirty="0" err="1" smtClean="0"/>
              <a:t>designs</a:t>
            </a:r>
            <a:endParaRPr lang="fi-FI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60020"/>
            <a:ext cx="4305300" cy="8286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38200" y="1610546"/>
            <a:ext cx="1202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err="1" smtClean="0"/>
              <a:t>Table</a:t>
            </a:r>
            <a:r>
              <a:rPr lang="fi-FI" dirty="0" smtClean="0"/>
              <a:t>: </a:t>
            </a:r>
            <a:r>
              <a:rPr lang="fi-FI" dirty="0" err="1" smtClean="0"/>
              <a:t>user</a:t>
            </a:r>
            <a:endParaRPr lang="fi-FI" dirty="0" smtClean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305441"/>
            <a:ext cx="5086350" cy="142875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38200" y="2936109"/>
            <a:ext cx="1264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err="1" smtClean="0"/>
              <a:t>Table</a:t>
            </a:r>
            <a:r>
              <a:rPr lang="fi-FI" dirty="0" smtClean="0"/>
              <a:t>: </a:t>
            </a:r>
            <a:r>
              <a:rPr lang="fi-FI" dirty="0" err="1" smtClean="0"/>
              <a:t>topic</a:t>
            </a:r>
            <a:endParaRPr lang="fi-FI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675" y="5134189"/>
            <a:ext cx="5095875" cy="146685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828675" y="4778589"/>
            <a:ext cx="1202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err="1" smtClean="0"/>
              <a:t>Table</a:t>
            </a:r>
            <a:r>
              <a:rPr lang="fi-FI" dirty="0" smtClean="0"/>
              <a:t>: </a:t>
            </a:r>
            <a:r>
              <a:rPr lang="fi-FI" dirty="0" err="1" smtClean="0"/>
              <a:t>post</a:t>
            </a:r>
            <a:endParaRPr lang="fi-FI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24550" y="1979878"/>
            <a:ext cx="3810000" cy="30099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5924550" y="1609462"/>
            <a:ext cx="1892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err="1" smtClean="0"/>
              <a:t>Relational</a:t>
            </a:r>
            <a:r>
              <a:rPr lang="fi-FI" dirty="0" smtClean="0"/>
              <a:t> </a:t>
            </a:r>
            <a:r>
              <a:rPr lang="fi-FI" dirty="0" err="1" smtClean="0"/>
              <a:t>schema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41358842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75</Words>
  <Application>Microsoft Office PowerPoint</Application>
  <PresentationFormat>Widescreen</PresentationFormat>
  <Paragraphs>26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PHP-Forum Database</vt:lpstr>
      <vt:lpstr>Table designs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designs</dc:title>
  <dc:creator>SamiO</dc:creator>
  <cp:lastModifiedBy>SamiO</cp:lastModifiedBy>
  <cp:revision>3</cp:revision>
  <dcterms:created xsi:type="dcterms:W3CDTF">2017-04-21T14:05:25Z</dcterms:created>
  <dcterms:modified xsi:type="dcterms:W3CDTF">2017-04-21T14:18:59Z</dcterms:modified>
</cp:coreProperties>
</file>