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13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75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321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406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978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716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286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94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14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14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71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37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69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93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65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03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7D0F-E17E-4A1B-843C-FBFEAD658352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07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737D0F-E17E-4A1B-843C-FBFEAD658352}" type="datetimeFigureOut">
              <a:rPr lang="en-GB" smtClean="0"/>
              <a:t>11/12/2017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01692B-1943-4FAE-9E67-7CB1F8D692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0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8789" y="645973"/>
            <a:ext cx="8574622" cy="2616199"/>
          </a:xfrm>
        </p:spPr>
        <p:txBody>
          <a:bodyPr/>
          <a:lstStyle/>
          <a:p>
            <a:r>
              <a:rPr lang="en-GB" dirty="0" smtClean="0"/>
              <a:t>Code demo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700789" y="3493991"/>
            <a:ext cx="408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Sami Jones</a:t>
            </a:r>
          </a:p>
          <a:p>
            <a:r>
              <a:rPr lang="en-GB" sz="2400" dirty="0" smtClean="0"/>
              <a:t>14009730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7776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33300" cy="712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1" y="215900"/>
            <a:ext cx="10018713" cy="68579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Screenshots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25" r="70312" b="44627"/>
          <a:stretch/>
        </p:blipFill>
        <p:spPr>
          <a:xfrm>
            <a:off x="3479400" y="901699"/>
            <a:ext cx="5266534" cy="56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1" y="215900"/>
            <a:ext cx="10018713" cy="68579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Screenshots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367" y="901699"/>
            <a:ext cx="5308600" cy="570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2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1" y="215900"/>
            <a:ext cx="10018713" cy="68579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More particles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394" y="901699"/>
            <a:ext cx="5366546" cy="57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1" y="215900"/>
            <a:ext cx="10018713" cy="68579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More particles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904" y="901699"/>
            <a:ext cx="5343525" cy="574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1" y="444500"/>
            <a:ext cx="10018713" cy="711199"/>
          </a:xfrm>
        </p:spPr>
        <p:txBody>
          <a:bodyPr/>
          <a:lstStyle/>
          <a:p>
            <a:r>
              <a:rPr lang="en-GB" dirty="0" smtClean="0"/>
              <a:t>Collision detection and resolution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310" y="1777999"/>
            <a:ext cx="10018713" cy="4445001"/>
          </a:xfrm>
        </p:spPr>
        <p:txBody>
          <a:bodyPr>
            <a:noAutofit/>
          </a:bodyPr>
          <a:lstStyle/>
          <a:p>
            <a:r>
              <a:rPr lang="en-GB" dirty="0" smtClean="0"/>
              <a:t>Brute force approach at the moment</a:t>
            </a:r>
          </a:p>
          <a:p>
            <a:endParaRPr lang="en-GB" sz="800" dirty="0" smtClean="0"/>
          </a:p>
          <a:p>
            <a:r>
              <a:rPr lang="en-GB" dirty="0" smtClean="0"/>
              <a:t>For each sphere</a:t>
            </a:r>
          </a:p>
          <a:p>
            <a:pPr lvl="1"/>
            <a:r>
              <a:rPr lang="en-GB" sz="2400" dirty="0" smtClean="0"/>
              <a:t>For each other sphere</a:t>
            </a:r>
          </a:p>
          <a:p>
            <a:pPr lvl="2"/>
            <a:r>
              <a:rPr lang="en-GB" sz="2400" dirty="0" smtClean="0"/>
              <a:t>If radius1 + radius2 &lt; distance between sphere mid-points, objects are touching</a:t>
            </a:r>
          </a:p>
          <a:p>
            <a:pPr lvl="3"/>
            <a:r>
              <a:rPr lang="en-GB" sz="2400" dirty="0" smtClean="0"/>
              <a:t>Calculate normal at the point of contact</a:t>
            </a:r>
          </a:p>
          <a:p>
            <a:pPr lvl="3"/>
            <a:r>
              <a:rPr lang="en-GB" sz="2400" dirty="0" smtClean="0"/>
              <a:t>Calculate x and y components of both spheres’ velocities using normal</a:t>
            </a:r>
          </a:p>
          <a:p>
            <a:pPr lvl="3"/>
            <a:r>
              <a:rPr lang="en-GB" sz="2400" dirty="0" smtClean="0"/>
              <a:t>Calculate new velocities for spheres by plugging current velocities and masses into elastic collision formula</a:t>
            </a:r>
          </a:p>
        </p:txBody>
      </p:sp>
    </p:spTree>
    <p:extLst>
      <p:ext uri="{BB962C8B-B14F-4D97-AF65-F5344CB8AC3E}">
        <p14:creationId xmlns:p14="http://schemas.microsoft.com/office/powerpoint/2010/main" val="39626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297</TotalTime>
  <Words>75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Code demo</vt:lpstr>
      <vt:lpstr>PowerPoint Presentation</vt:lpstr>
      <vt:lpstr>Screenshots</vt:lpstr>
      <vt:lpstr>Screenshots</vt:lpstr>
      <vt:lpstr>More particles</vt:lpstr>
      <vt:lpstr>More particles</vt:lpstr>
      <vt:lpstr>Collision detection and resolution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demo</dc:title>
  <dc:creator>Sami Jones</dc:creator>
  <cp:lastModifiedBy>Sami Jones</cp:lastModifiedBy>
  <cp:revision>10</cp:revision>
  <dcterms:created xsi:type="dcterms:W3CDTF">2017-12-10T22:38:30Z</dcterms:created>
  <dcterms:modified xsi:type="dcterms:W3CDTF">2017-12-11T12:16:17Z</dcterms:modified>
</cp:coreProperties>
</file>