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8016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0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 autoAdjust="0"/>
    <p:restoredTop sz="94660"/>
  </p:normalViewPr>
  <p:slideViewPr>
    <p:cSldViewPr>
      <p:cViewPr varScale="1">
        <p:scale>
          <a:sx n="65" d="100"/>
          <a:sy n="65" d="100"/>
        </p:scale>
        <p:origin x="672" y="48"/>
      </p:cViewPr>
      <p:guideLst>
        <p:guide orient="horz" pos="2160"/>
        <p:guide pos="40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CB884-165D-4D44-9A72-F3C063933EFE}" type="datetimeFigureOut">
              <a:rPr lang="en-US" smtClean="0"/>
              <a:pPr/>
              <a:t>9/24/2024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85800"/>
            <a:ext cx="6400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48592-AFAF-4038-B7B3-A2ED49C3AC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68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48592-AFAF-4038-B7B3-A2ED49C3AC14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15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130428"/>
            <a:ext cx="1088136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1" y="3886200"/>
            <a:ext cx="89611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274641"/>
            <a:ext cx="288036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274641"/>
            <a:ext cx="842772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7" y="4406903"/>
            <a:ext cx="108813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7" y="2906713"/>
            <a:ext cx="108813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600203"/>
            <a:ext cx="56540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600203"/>
            <a:ext cx="56540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535113"/>
            <a:ext cx="56562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174875"/>
            <a:ext cx="56562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535113"/>
            <a:ext cx="565848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174875"/>
            <a:ext cx="5658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273050"/>
            <a:ext cx="42116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273053"/>
            <a:ext cx="71564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435103"/>
            <a:ext cx="42116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4" y="4800600"/>
            <a:ext cx="76809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4" y="612775"/>
            <a:ext cx="76809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4" y="5367338"/>
            <a:ext cx="76809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F12-C083-4078-BD5F-D3EAECA2F0EC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600203"/>
            <a:ext cx="11521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356353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93F12-C083-4078-BD5F-D3EAECA2F0EC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1" y="6356353"/>
            <a:ext cx="4053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6356353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1F350-87AE-4001-995F-CC5C32BD80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11658600" cy="29749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latin typeface="Times New Roman" pitchFamily="18" charset="0"/>
                <a:cs typeface="Times New Roman" pitchFamily="18" charset="0"/>
              </a:rPr>
              <a:t>19CSE342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Wireless and Mobile Communication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Mobile Transport Layer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86000" y="5867400"/>
            <a:ext cx="8961120" cy="1143000"/>
          </a:xfrm>
        </p:spPr>
        <p:txBody>
          <a:bodyPr/>
          <a:lstStyle/>
          <a:p>
            <a:r>
              <a:rPr lang="en-US" dirty="0" err="1"/>
              <a:t>J.Govindarajan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: Implications of Wireless and Mobility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6675120" cy="50292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Error rates on wireless links are orders of magnitude higher compared to fixed fiber or copper links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Mobility itself can cause packet loss.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TCP mechanism detecting missing acknowledgements via time-outs and concluding packet loss due to congestion cannot distinguish between the different causes.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514600"/>
            <a:ext cx="5562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9432388" y="3819965"/>
            <a:ext cx="571500" cy="5334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201400" y="4191000"/>
            <a:ext cx="571500" cy="5334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94956" y="1176832"/>
            <a:ext cx="50366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TCP consider the Packet loss due to wireless propagation/error and mobility</a:t>
            </a:r>
          </a:p>
          <a:p>
            <a:r>
              <a:rPr lang="en-US" dirty="0"/>
              <a:t> Hence, </a:t>
            </a:r>
            <a:r>
              <a:rPr lang="en-US" b="1" dirty="0"/>
              <a:t>unnecessarily reduces the CWND (congestion window) -</a:t>
            </a:r>
            <a:r>
              <a:rPr lang="en-US" b="1" dirty="0">
                <a:sym typeface="Wingdings" pitchFamily="2" charset="2"/>
              </a:rPr>
              <a:t> reduces the sending rate 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9067800" y="2590800"/>
            <a:ext cx="365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unnecessarily reduction of CWND (sending rate)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1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Classical TCP improvements</a:t>
            </a:r>
            <a:br>
              <a:rPr lang="en-US" dirty="0"/>
            </a:br>
            <a:r>
              <a:rPr lang="en-US" dirty="0"/>
              <a:t>Indirect TCP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7914666" cy="386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5714999"/>
            <a:ext cx="39573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Indirect TCP segments  a TCP connection into two parts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4733" y="1916668"/>
            <a:ext cx="205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Act as a proxy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407" y="3594977"/>
            <a:ext cx="5026993" cy="3034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58200" y="2858869"/>
            <a:ext cx="4188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Socket and state migration after handover of a mobile host</a:t>
            </a:r>
          </a:p>
        </p:txBody>
      </p:sp>
    </p:spTree>
    <p:extLst>
      <p:ext uri="{BB962C8B-B14F-4D97-AF65-F5344CB8AC3E}">
        <p14:creationId xmlns:p14="http://schemas.microsoft.com/office/powerpoint/2010/main" val="281968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880" y="-76200"/>
            <a:ext cx="3246120" cy="914400"/>
          </a:xfrm>
        </p:spPr>
        <p:txBody>
          <a:bodyPr/>
          <a:lstStyle/>
          <a:p>
            <a:r>
              <a:rPr lang="en-US" dirty="0"/>
              <a:t>I-TCP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0072"/>
            <a:ext cx="6019800" cy="386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68886" y="381000"/>
            <a:ext cx="531767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Merits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/>
              <a:t>Doesn’t require any change in TCP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/>
              <a:t>Retransmission between Foreign agent and Mobile host 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US" sz="3200" dirty="0"/>
              <a:t>Short RTT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/>
              <a:t>No change in wired network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/>
              <a:t>Different transport protocol can be used in the wireless side.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722" y="4495800"/>
            <a:ext cx="722608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Demerits: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200" dirty="0"/>
              <a:t>Violates end-to-end semantics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200" dirty="0"/>
              <a:t>Handover latency will increase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200" dirty="0"/>
              <a:t>Foreign agent should be trusted entity 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921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Snooping TCP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57" y="1371600"/>
            <a:ext cx="11057860" cy="433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907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0" y="-304800"/>
            <a:ext cx="5303520" cy="1143000"/>
          </a:xfrm>
        </p:spPr>
        <p:txBody>
          <a:bodyPr/>
          <a:lstStyle/>
          <a:p>
            <a:r>
              <a:rPr lang="en-US" dirty="0"/>
              <a:t>Snooping TCP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8086"/>
            <a:ext cx="6096000" cy="433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77000" y="76200"/>
            <a:ext cx="6172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Merits: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End-to-end semantics is preserved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No change in the correspondent node. The changes only in Foreign agent.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No transfer of the state during the handover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If the foreign agent is modified,  standard TCP procedure takes place.</a:t>
            </a:r>
          </a:p>
        </p:txBody>
      </p:sp>
      <p:sp>
        <p:nvSpPr>
          <p:cNvPr id="5" name="Rectangle 4"/>
          <p:cNvSpPr/>
          <p:nvPr/>
        </p:nvSpPr>
        <p:spPr>
          <a:xfrm>
            <a:off x="219723" y="4495800"/>
            <a:ext cx="69430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Demerits: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Does not isolate the problems of wireless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NACK is additional mechanism </a:t>
            </a:r>
          </a:p>
        </p:txBody>
      </p:sp>
      <p:sp>
        <p:nvSpPr>
          <p:cNvPr id="3" name="Rectangle 2"/>
          <p:cNvSpPr/>
          <p:nvPr/>
        </p:nvSpPr>
        <p:spPr>
          <a:xfrm>
            <a:off x="184725" y="6324600"/>
            <a:ext cx="110166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Snooping does not work if the IP level encryption is applied. </a:t>
            </a:r>
          </a:p>
        </p:txBody>
      </p:sp>
    </p:spTree>
    <p:extLst>
      <p:ext uri="{BB962C8B-B14F-4D97-AF65-F5344CB8AC3E}">
        <p14:creationId xmlns:p14="http://schemas.microsoft.com/office/powerpoint/2010/main" val="241130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5443"/>
            <a:ext cx="11521440" cy="1143000"/>
          </a:xfrm>
        </p:spPr>
        <p:txBody>
          <a:bodyPr/>
          <a:lstStyle/>
          <a:p>
            <a:r>
              <a:rPr lang="en-US" dirty="0"/>
              <a:t>Mobile TCP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63672"/>
            <a:ext cx="7914666" cy="386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808037"/>
            <a:ext cx="11521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What happens to standard TCP in the case of frequent disconnection?</a:t>
            </a:r>
          </a:p>
          <a:p>
            <a:pPr algn="just"/>
            <a:r>
              <a:rPr lang="en-US" dirty="0"/>
              <a:t>Goals of Mobile TCP (M-TCP):  goals of I-TCP + Snooping TCP</a:t>
            </a:r>
          </a:p>
          <a:p>
            <a:pPr lvl="1" algn="just"/>
            <a:r>
              <a:rPr lang="en-US" dirty="0"/>
              <a:t>Avoid the false reduction in CWND in the case of error. </a:t>
            </a:r>
          </a:p>
          <a:p>
            <a:pPr lvl="1" algn="just"/>
            <a:r>
              <a:rPr lang="en-US" dirty="0"/>
              <a:t>Maintain End-to-End Semantics </a:t>
            </a:r>
          </a:p>
          <a:p>
            <a:pPr lvl="1" algn="just"/>
            <a:r>
              <a:rPr lang="en-US" dirty="0"/>
              <a:t>Efficient handover </a:t>
            </a:r>
          </a:p>
          <a:p>
            <a:pPr algn="just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5467" y="3697069"/>
            <a:ext cx="167133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Supervisory Host (SH)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5983069"/>
            <a:ext cx="16713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Optimized TCP</a:t>
            </a:r>
          </a:p>
        </p:txBody>
      </p:sp>
      <p:cxnSp>
        <p:nvCxnSpPr>
          <p:cNvPr id="10" name="Curved Connector 9"/>
          <p:cNvCxnSpPr/>
          <p:nvPr/>
        </p:nvCxnSpPr>
        <p:spPr>
          <a:xfrm rot="10800000" flipV="1">
            <a:off x="5626113" y="3071018"/>
            <a:ext cx="5958840" cy="1374146"/>
          </a:xfrm>
          <a:prstGeom prst="curvedConnector3">
            <a:avLst>
              <a:gd name="adj1" fmla="val 100147"/>
            </a:avLst>
          </a:prstGeom>
          <a:ln w="38100">
            <a:solidFill>
              <a:schemeClr val="accent4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97686" y="3200400"/>
            <a:ext cx="16713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Retransmission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4452767"/>
            <a:ext cx="49686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SH monitors the ACKs from MH.</a:t>
            </a:r>
          </a:p>
          <a:p>
            <a:pPr algn="just"/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 If there is no ACK from MH (due to disconnection),  sets the CWND to  0 and enters into persistent mode.</a:t>
            </a:r>
          </a:p>
          <a:p>
            <a:pPr algn="just"/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just"/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Reopens the CWND as soon as connectivity  is detected.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59991" y="6330204"/>
            <a:ext cx="601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Slow start is not used and hence it needs bandwidth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14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5443"/>
            <a:ext cx="11521440" cy="1143000"/>
          </a:xfrm>
        </p:spPr>
        <p:txBody>
          <a:bodyPr/>
          <a:lstStyle/>
          <a:p>
            <a:r>
              <a:rPr lang="en-US" dirty="0"/>
              <a:t>Mobile TCP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9600" y="782472"/>
            <a:ext cx="5867400" cy="3865728"/>
            <a:chOff x="4648200" y="2763672"/>
            <a:chExt cx="7914666" cy="3865728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763672"/>
              <a:ext cx="7914666" cy="3865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626867" y="3697069"/>
              <a:ext cx="2059934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Supervisory Host (SH)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91200" y="5983069"/>
              <a:ext cx="167133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Optimized TCP</a:t>
              </a:r>
            </a:p>
          </p:txBody>
        </p:sp>
        <p:cxnSp>
          <p:nvCxnSpPr>
            <p:cNvPr id="10" name="Curved Connector 9"/>
            <p:cNvCxnSpPr/>
            <p:nvPr/>
          </p:nvCxnSpPr>
          <p:spPr>
            <a:xfrm rot="10800000" flipV="1">
              <a:off x="5626113" y="3071018"/>
              <a:ext cx="5958840" cy="1374146"/>
            </a:xfrm>
            <a:prstGeom prst="curvedConnector3">
              <a:avLst>
                <a:gd name="adj1" fmla="val 100147"/>
              </a:avLst>
            </a:prstGeom>
            <a:ln w="38100">
              <a:solidFill>
                <a:schemeClr val="accent4">
                  <a:lumMod val="50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697686" y="3200400"/>
              <a:ext cx="167133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Retransmission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477000" y="1328645"/>
            <a:ext cx="6172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Merits: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End-to-end semantics is preserved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Disconnection =&gt; shrinks the CWND and reopens after recovery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Does not buffer the data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3891642" y="4461808"/>
            <a:ext cx="83003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Demerits: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Packet losses due to error propagated to wired link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Requires modification in the Mobile Host </a:t>
            </a:r>
          </a:p>
        </p:txBody>
      </p:sp>
    </p:spTree>
    <p:extLst>
      <p:ext uri="{BB962C8B-B14F-4D97-AF65-F5344CB8AC3E}">
        <p14:creationId xmlns:p14="http://schemas.microsoft.com/office/powerpoint/2010/main" val="263092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Invoking Fast retransmit/fast recovery during handover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 artificially force the fast retransmit behavior on the mobile host and correspondent host side.</a:t>
            </a:r>
          </a:p>
          <a:p>
            <a:r>
              <a:rPr lang="en-US" dirty="0"/>
              <a:t> As soon as the mobile host registers at a new foreign agent using mobile IP, it starts sending duplicated acknowledgements to correspondent hosts.</a:t>
            </a:r>
          </a:p>
          <a:p>
            <a:r>
              <a:rPr lang="en-US" dirty="0"/>
              <a:t>Merits: Simple design and no need to change FA</a:t>
            </a:r>
          </a:p>
          <a:p>
            <a:r>
              <a:rPr lang="en-US" dirty="0"/>
              <a:t>Demerits: Delay in handover between HA and FA will affect the transmission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07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6329"/>
            <a:ext cx="11521440" cy="930729"/>
          </a:xfrm>
        </p:spPr>
        <p:txBody>
          <a:bodyPr/>
          <a:lstStyle/>
          <a:p>
            <a:r>
              <a:rPr lang="en-US" b="1" dirty="0"/>
              <a:t>Transmission/time-out freezing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11521440" cy="6629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address longer interruptions like interruption by the mobile phone system</a:t>
            </a:r>
          </a:p>
          <a:p>
            <a:endParaRPr lang="en-US" dirty="0"/>
          </a:p>
          <a:p>
            <a:pPr algn="just"/>
            <a:r>
              <a:rPr lang="en-US" dirty="0"/>
              <a:t>The MAC layer (which knows the real reason) can inform the TCP layer of an upcoming loss of connection or that the current interruption is not caused by congestion.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TCP can now stop sending and ‘freezes’ the current state of its congestion window and further timers</a:t>
            </a:r>
          </a:p>
          <a:p>
            <a:pPr algn="just"/>
            <a:endParaRPr lang="en-US" dirty="0"/>
          </a:p>
          <a:p>
            <a:r>
              <a:rPr lang="en-US" dirty="0"/>
              <a:t>Merits: TCP connections can resume  even after longer interruptions of the connection</a:t>
            </a:r>
          </a:p>
          <a:p>
            <a:pPr algn="just"/>
            <a:endParaRPr lang="en-US" dirty="0"/>
          </a:p>
          <a:p>
            <a:r>
              <a:rPr lang="en-US" dirty="0"/>
              <a:t>Demerits: </a:t>
            </a:r>
          </a:p>
          <a:p>
            <a:pPr lvl="1"/>
            <a:r>
              <a:rPr lang="en-US" dirty="0"/>
              <a:t>All mechanisms rely on the capability of the MAC layer to detect future interruptions.</a:t>
            </a:r>
          </a:p>
          <a:p>
            <a:pPr lvl="1"/>
            <a:r>
              <a:rPr lang="en-US" dirty="0"/>
              <a:t>Freezing the state of TCP does not help in case of some encryption schemes that use time-dependent random numbers</a:t>
            </a:r>
          </a:p>
        </p:txBody>
      </p:sp>
    </p:spTree>
    <p:extLst>
      <p:ext uri="{BB962C8B-B14F-4D97-AF65-F5344CB8AC3E}">
        <p14:creationId xmlns:p14="http://schemas.microsoft.com/office/powerpoint/2010/main" val="2935984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Selective retransmission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600203"/>
            <a:ext cx="11521440" cy="48767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TCP can indirectly request a selective retransmission of packets.</a:t>
            </a:r>
          </a:p>
          <a:p>
            <a:endParaRPr lang="en-US" dirty="0"/>
          </a:p>
          <a:p>
            <a:r>
              <a:rPr lang="en-US" dirty="0"/>
              <a:t>The sender can now determine precisely which packet is needed and can retransmit it.</a:t>
            </a:r>
          </a:p>
          <a:p>
            <a:endParaRPr lang="en-US" dirty="0"/>
          </a:p>
          <a:p>
            <a:r>
              <a:rPr lang="en-US" dirty="0"/>
              <a:t>Merits: lowers bandwidth requirements and is extremely helpful in slow wireless links.</a:t>
            </a:r>
          </a:p>
          <a:p>
            <a:r>
              <a:rPr lang="en-US" dirty="0"/>
              <a:t>Demerits: more buffer is necessary to </a:t>
            </a:r>
            <a:r>
              <a:rPr lang="en-US" dirty="0" err="1"/>
              <a:t>resequence</a:t>
            </a:r>
            <a:r>
              <a:rPr lang="en-US" dirty="0"/>
              <a:t> data and to wait for gaps to be filled.</a:t>
            </a:r>
          </a:p>
        </p:txBody>
      </p:sp>
    </p:spTree>
    <p:extLst>
      <p:ext uri="{BB962C8B-B14F-4D97-AF65-F5344CB8AC3E}">
        <p14:creationId xmlns:p14="http://schemas.microsoft.com/office/powerpoint/2010/main" val="119323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295400"/>
            <a:ext cx="6446520" cy="502919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Traditional TCP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Congestion control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Slow start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Fast Retransmit/Fast Recovery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Implications of Mobility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Classical TCP improvements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Indirect TCP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Snooping TCP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Mobile TCP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6200" y="4572000"/>
            <a:ext cx="64008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1" indent="-457200">
              <a:buFontTx/>
              <a:buChar char="-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Fast Retransmit/Fast Recovery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Transmission/Timeout Freezing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Selective Transmission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Transaction Oriented TCP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0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Transaction-oriented TCP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5001963" cy="510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0600" y="6002114"/>
            <a:ext cx="449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TCP connection setup overhead using traditional TCP </a:t>
            </a:r>
          </a:p>
        </p:txBody>
      </p:sp>
      <p:sp>
        <p:nvSpPr>
          <p:cNvPr id="5" name="Rectangle 4"/>
          <p:cNvSpPr/>
          <p:nvPr/>
        </p:nvSpPr>
        <p:spPr>
          <a:xfrm>
            <a:off x="6183086" y="1600200"/>
            <a:ext cx="64008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/>
              <a:t>T/TCP can combine packets for connection establishment and connection release with user data packets for short  transactions. 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/>
              <a:t>This can reduce the number of packets down to two instead of seven.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/>
              <a:t>Merit : Reduction in overhead and time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/>
              <a:t>Demerits : Security problems 	</a:t>
            </a:r>
          </a:p>
          <a:p>
            <a:pPr algn="just"/>
            <a:r>
              <a:rPr lang="en-US" sz="2800" dirty="0"/>
              <a:t>		   not suitable for mobility</a:t>
            </a:r>
          </a:p>
        </p:txBody>
      </p:sp>
    </p:spTree>
    <p:extLst>
      <p:ext uri="{BB962C8B-B14F-4D97-AF65-F5344CB8AC3E}">
        <p14:creationId xmlns:p14="http://schemas.microsoft.com/office/powerpoint/2010/main" val="2753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Routers with finite buffers :  Congestion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27" y="1600200"/>
            <a:ext cx="9906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21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11521440" cy="1143000"/>
          </a:xfrm>
        </p:spPr>
        <p:txBody>
          <a:bodyPr/>
          <a:lstStyle/>
          <a:p>
            <a:pPr eaLnBrk="1" hangingPunct="1"/>
            <a:r>
              <a:rPr lang="en-US" u="sng">
                <a:latin typeface="Times New Roman" pitchFamily="18" charset="0"/>
              </a:rPr>
              <a:t>TCP segment Structure </a:t>
            </a:r>
          </a:p>
        </p:txBody>
      </p:sp>
      <p:pic>
        <p:nvPicPr>
          <p:cNvPr id="4403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>
            <a:fillRect/>
          </a:stretch>
        </p:blipFill>
        <p:spPr bwMode="auto">
          <a:xfrm>
            <a:off x="853440" y="1219200"/>
            <a:ext cx="1162812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98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>
                <a:latin typeface="Times New Roman" pitchFamily="18" charset="0"/>
              </a:rPr>
              <a:t>Traditional TCP congestion Control policy summary</a:t>
            </a:r>
            <a:endParaRPr lang="en-US" dirty="0"/>
          </a:p>
        </p:txBody>
      </p:sp>
      <p:pic>
        <p:nvPicPr>
          <p:cNvPr id="450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736726"/>
            <a:ext cx="807720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68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itchFamily="18" charset="0"/>
              </a:rPr>
              <a:t>Traditional TCP</a:t>
            </a:r>
            <a:endParaRPr lang="en-US" dirty="0"/>
          </a:p>
        </p:txBody>
      </p:sp>
      <p:pic>
        <p:nvPicPr>
          <p:cNvPr id="4608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1067847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79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TCP :  AIMD Principle</a:t>
            </a: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0769"/>
            <a:ext cx="10018771" cy="401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87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TCP Tahoe vs TCP Reno </a:t>
            </a:r>
          </a:p>
        </p:txBody>
      </p:sp>
      <p:pic>
        <p:nvPicPr>
          <p:cNvPr id="48131" name="Content Placeholder 3" descr="tahoe-ren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5645" y="1600201"/>
            <a:ext cx="11370310" cy="4525963"/>
          </a:xfrm>
        </p:spPr>
      </p:pic>
    </p:spTree>
    <p:extLst>
      <p:ext uri="{BB962C8B-B14F-4D97-AF65-F5344CB8AC3E}">
        <p14:creationId xmlns:p14="http://schemas.microsoft.com/office/powerpoint/2010/main" val="418866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9375"/>
            <a:ext cx="11826240" cy="677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5" name="Title 1"/>
          <p:cNvSpPr>
            <a:spLocks noGrp="1"/>
          </p:cNvSpPr>
          <p:nvPr>
            <p:ph type="title"/>
          </p:nvPr>
        </p:nvSpPr>
        <p:spPr>
          <a:xfrm>
            <a:off x="8025448" y="5562600"/>
            <a:ext cx="4800600" cy="1143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TCP Congestion Control: FSM</a:t>
            </a:r>
          </a:p>
        </p:txBody>
      </p:sp>
    </p:spTree>
    <p:extLst>
      <p:ext uri="{BB962C8B-B14F-4D97-AF65-F5344CB8AC3E}">
        <p14:creationId xmlns:p14="http://schemas.microsoft.com/office/powerpoint/2010/main" val="27071263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GOKUL@SFPGKYVFUVWXY5MJ" val="568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</TotalTime>
  <Words>786</Words>
  <Application>Microsoft Office PowerPoint</Application>
  <PresentationFormat>Custom</PresentationFormat>
  <Paragraphs>120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19CSE342  Wireless and Mobile Communication Mobile Transport Layer</vt:lpstr>
      <vt:lpstr>Agenda</vt:lpstr>
      <vt:lpstr>Routers with finite buffers :  Congestion </vt:lpstr>
      <vt:lpstr>TCP segment Structure </vt:lpstr>
      <vt:lpstr>Traditional TCP congestion Control policy summary</vt:lpstr>
      <vt:lpstr>Traditional TCP</vt:lpstr>
      <vt:lpstr>Traditional TCP :  AIMD Principle</vt:lpstr>
      <vt:lpstr>TCP Tahoe vs TCP Reno </vt:lpstr>
      <vt:lpstr>TCP Congestion Control: FSM</vt:lpstr>
      <vt:lpstr>TCP : Implications of Wireless and Mobility </vt:lpstr>
      <vt:lpstr>Classical TCP improvements Indirect TCP</vt:lpstr>
      <vt:lpstr>I-TCP</vt:lpstr>
      <vt:lpstr>Snooping TCP</vt:lpstr>
      <vt:lpstr>Snooping TCP</vt:lpstr>
      <vt:lpstr>Mobile TCP</vt:lpstr>
      <vt:lpstr>Mobile TCP</vt:lpstr>
      <vt:lpstr>Invoking Fast retransmit/fast recovery during handover </vt:lpstr>
      <vt:lpstr>Transmission/time-out freezing</vt:lpstr>
      <vt:lpstr>Selective retransmission</vt:lpstr>
      <vt:lpstr> Transaction-oriented TCP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Wireless Networks</dc:title>
  <dc:creator>Govind</dc:creator>
  <cp:lastModifiedBy>Govindarajan J (CSE)</cp:lastModifiedBy>
  <cp:revision>379</cp:revision>
  <dcterms:created xsi:type="dcterms:W3CDTF">2015-08-05T09:04:22Z</dcterms:created>
  <dcterms:modified xsi:type="dcterms:W3CDTF">2024-09-24T14:36:49Z</dcterms:modified>
</cp:coreProperties>
</file>