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73" r:id="rId3"/>
    <p:sldId id="276" r:id="rId4"/>
    <p:sldId id="263" r:id="rId5"/>
    <p:sldId id="259" r:id="rId6"/>
    <p:sldId id="257" r:id="rId7"/>
    <p:sldId id="258" r:id="rId8"/>
    <p:sldId id="277" r:id="rId9"/>
    <p:sldId id="266" r:id="rId10"/>
    <p:sldId id="264" r:id="rId11"/>
    <p:sldId id="274" r:id="rId12"/>
    <p:sldId id="275" r:id="rId13"/>
    <p:sldId id="272" r:id="rId14"/>
    <p:sldId id="265" r:id="rId15"/>
    <p:sldId id="271" r:id="rId16"/>
    <p:sldId id="270" r:id="rId17"/>
    <p:sldId id="279" r:id="rId18"/>
    <p:sldId id="278" r:id="rId1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48693-01EA-1D49-7C73-2E16B4BD726D}" v="118" dt="2023-12-04T06:34:28.385"/>
    <p1510:client id="{9850BE16-DC76-FB27-3B27-0CB1D0C13B07}" v="962" dt="2023-12-03T19:29:42.802"/>
    <p1510:client id="{9C3CAB1B-8CA5-5789-A192-D7117A2B3F63}" v="40" dt="2023-12-04T10:38:59.124"/>
    <p1510:client id="{DC56BEF4-B868-4392-8AD8-51DA253EEE68}" v="211" dt="2023-12-03T16:20:04.036"/>
    <p1510:client id="{E0A2EB50-9C40-28F4-3A87-FF2D91ECC3F9}" v="347" dt="2023-12-04T10:41:57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C328AA-A5CF-4C43-B679-1C732011EC41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9EBAA42-BE64-44A0-A2A8-CD7FDD23DA3B}">
      <dgm:prSet/>
      <dgm:spPr/>
      <dgm:t>
        <a:bodyPr/>
        <a:lstStyle/>
        <a:p>
          <a:r>
            <a:rPr lang="en-GB" b="1"/>
            <a:t>Input Preparation:</a:t>
          </a:r>
          <a:endParaRPr lang="en-US"/>
        </a:p>
      </dgm:t>
    </dgm:pt>
    <dgm:pt modelId="{05553CC9-55DC-4917-8371-F7489D9A0E87}" type="parTrans" cxnId="{66F468C3-63C8-4286-9585-CF5111EF8AFB}">
      <dgm:prSet/>
      <dgm:spPr/>
      <dgm:t>
        <a:bodyPr/>
        <a:lstStyle/>
        <a:p>
          <a:endParaRPr lang="en-US"/>
        </a:p>
      </dgm:t>
    </dgm:pt>
    <dgm:pt modelId="{9D8A0BB0-E559-4AB1-81E3-20C7C5B88DE7}" type="sibTrans" cxnId="{66F468C3-63C8-4286-9585-CF5111EF8AFB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3F3EC9DF-9B39-4BE7-A983-A4C7AFBA1650}">
      <dgm:prSet/>
      <dgm:spPr/>
      <dgm:t>
        <a:bodyPr/>
        <a:lstStyle/>
        <a:p>
          <a:r>
            <a:rPr lang="en-GB"/>
            <a:t>Start with an RGB image as the input.</a:t>
          </a:r>
          <a:endParaRPr lang="en-US"/>
        </a:p>
      </dgm:t>
    </dgm:pt>
    <dgm:pt modelId="{1DD8A13C-5EA9-4D98-8F10-3D801F18FE7D}" type="parTrans" cxnId="{0A0B0FFB-31CC-4614-8423-CB7E704E4177}">
      <dgm:prSet/>
      <dgm:spPr/>
      <dgm:t>
        <a:bodyPr/>
        <a:lstStyle/>
        <a:p>
          <a:endParaRPr lang="en-US"/>
        </a:p>
      </dgm:t>
    </dgm:pt>
    <dgm:pt modelId="{EB357DD7-3982-4173-A4F5-CD9E31B92245}" type="sibTrans" cxnId="{0A0B0FFB-31CC-4614-8423-CB7E704E4177}">
      <dgm:prSet/>
      <dgm:spPr/>
      <dgm:t>
        <a:bodyPr/>
        <a:lstStyle/>
        <a:p>
          <a:endParaRPr lang="en-US"/>
        </a:p>
      </dgm:t>
    </dgm:pt>
    <dgm:pt modelId="{FC53CE3D-1903-4580-857C-8F36BB428E54}">
      <dgm:prSet/>
      <dgm:spPr/>
      <dgm:t>
        <a:bodyPr/>
        <a:lstStyle/>
        <a:p>
          <a:r>
            <a:rPr lang="en-GB"/>
            <a:t>Convert the RGB image into the Lab color space, separating the L* component (luminance) as X and the a* and b* components (chromaticity) as Y.</a:t>
          </a:r>
          <a:endParaRPr lang="en-US"/>
        </a:p>
      </dgm:t>
    </dgm:pt>
    <dgm:pt modelId="{7F561275-266F-4DBB-AF13-38C7D7984246}" type="parTrans" cxnId="{33AA6E98-459F-45B9-8556-828832140938}">
      <dgm:prSet/>
      <dgm:spPr/>
      <dgm:t>
        <a:bodyPr/>
        <a:lstStyle/>
        <a:p>
          <a:endParaRPr lang="en-US"/>
        </a:p>
      </dgm:t>
    </dgm:pt>
    <dgm:pt modelId="{B2DA0751-47AB-44E0-A1A3-B2DB23055CF8}" type="sibTrans" cxnId="{33AA6E98-459F-45B9-8556-828832140938}">
      <dgm:prSet/>
      <dgm:spPr/>
      <dgm:t>
        <a:bodyPr/>
        <a:lstStyle/>
        <a:p>
          <a:endParaRPr lang="en-US"/>
        </a:p>
      </dgm:t>
    </dgm:pt>
    <dgm:pt modelId="{35C81C9C-BB31-4E79-AB16-06831EE06303}">
      <dgm:prSet/>
      <dgm:spPr/>
      <dgm:t>
        <a:bodyPr/>
        <a:lstStyle/>
        <a:p>
          <a:r>
            <a:rPr lang="en-GB" b="1"/>
            <a:t>Autoencoder Training:</a:t>
          </a:r>
          <a:endParaRPr lang="en-US"/>
        </a:p>
      </dgm:t>
    </dgm:pt>
    <dgm:pt modelId="{A6758010-3CDD-4BFF-8EED-41614EA71333}" type="parTrans" cxnId="{F71EA448-D9AE-4BCA-9A6D-C7F3FD275BFE}">
      <dgm:prSet/>
      <dgm:spPr/>
      <dgm:t>
        <a:bodyPr/>
        <a:lstStyle/>
        <a:p>
          <a:endParaRPr lang="en-US"/>
        </a:p>
      </dgm:t>
    </dgm:pt>
    <dgm:pt modelId="{E53B2410-1DF0-43B1-9025-38EDE34AD8F3}" type="sibTrans" cxnId="{F71EA448-D9AE-4BCA-9A6D-C7F3FD275BFE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9373C01C-E766-47DE-92B6-CAB738FEC1DF}">
      <dgm:prSet/>
      <dgm:spPr/>
      <dgm:t>
        <a:bodyPr/>
        <a:lstStyle/>
        <a:p>
          <a:r>
            <a:rPr lang="en-GB"/>
            <a:t>Utilize an autoencoder architecture to train the model.</a:t>
          </a:r>
          <a:endParaRPr lang="en-US"/>
        </a:p>
      </dgm:t>
    </dgm:pt>
    <dgm:pt modelId="{D766B4FE-D98C-42B2-865E-636D71CDF700}" type="parTrans" cxnId="{F16EEADD-7AFA-4276-AB59-EB93C4CFDDC1}">
      <dgm:prSet/>
      <dgm:spPr/>
      <dgm:t>
        <a:bodyPr/>
        <a:lstStyle/>
        <a:p>
          <a:endParaRPr lang="en-US"/>
        </a:p>
      </dgm:t>
    </dgm:pt>
    <dgm:pt modelId="{C18EBBFF-9BF2-4331-9DDF-073606A4607D}" type="sibTrans" cxnId="{F16EEADD-7AFA-4276-AB59-EB93C4CFDDC1}">
      <dgm:prSet/>
      <dgm:spPr/>
      <dgm:t>
        <a:bodyPr/>
        <a:lstStyle/>
        <a:p>
          <a:endParaRPr lang="en-US"/>
        </a:p>
      </dgm:t>
    </dgm:pt>
    <dgm:pt modelId="{72E2AADE-95CC-4E53-A222-A00D11AB8043}">
      <dgm:prSet/>
      <dgm:spPr/>
      <dgm:t>
        <a:bodyPr/>
        <a:lstStyle/>
        <a:p>
          <a:r>
            <a:rPr lang="en-GB"/>
            <a:t>Train the autoencoder using X (L* component) to predict Y (a* and b* components).</a:t>
          </a:r>
          <a:endParaRPr lang="en-US"/>
        </a:p>
      </dgm:t>
    </dgm:pt>
    <dgm:pt modelId="{DC42C7F6-AFF9-4230-82DC-6BD89547DE42}" type="parTrans" cxnId="{110BC76A-F52E-470F-80FF-FCE8C444185B}">
      <dgm:prSet/>
      <dgm:spPr/>
      <dgm:t>
        <a:bodyPr/>
        <a:lstStyle/>
        <a:p>
          <a:endParaRPr lang="en-US"/>
        </a:p>
      </dgm:t>
    </dgm:pt>
    <dgm:pt modelId="{1AC5EDBD-0109-4094-92D6-362E56436C2C}" type="sibTrans" cxnId="{110BC76A-F52E-470F-80FF-FCE8C444185B}">
      <dgm:prSet/>
      <dgm:spPr/>
      <dgm:t>
        <a:bodyPr/>
        <a:lstStyle/>
        <a:p>
          <a:endParaRPr lang="en-US"/>
        </a:p>
      </dgm:t>
    </dgm:pt>
    <dgm:pt modelId="{FC4E420D-C281-4B01-91AC-C8BFBF7C5B25}">
      <dgm:prSet/>
      <dgm:spPr/>
      <dgm:t>
        <a:bodyPr/>
        <a:lstStyle/>
        <a:p>
          <a:r>
            <a:rPr lang="en-GB" b="1"/>
            <a:t>Prediction Process:</a:t>
          </a:r>
          <a:endParaRPr lang="en-US"/>
        </a:p>
      </dgm:t>
    </dgm:pt>
    <dgm:pt modelId="{79E016F6-7548-446E-80A4-EAD8DCA790D3}" type="parTrans" cxnId="{11A358E2-0A3B-45C7-9AEC-3EB7F5A5ABCC}">
      <dgm:prSet/>
      <dgm:spPr/>
      <dgm:t>
        <a:bodyPr/>
        <a:lstStyle/>
        <a:p>
          <a:endParaRPr lang="en-US"/>
        </a:p>
      </dgm:t>
    </dgm:pt>
    <dgm:pt modelId="{64D35C25-F59B-45DA-8CF9-3D6DFA618D1D}" type="sibTrans" cxnId="{11A358E2-0A3B-45C7-9AEC-3EB7F5A5ABCC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AA62A259-6171-42DC-B486-D04FDE04A051}">
      <dgm:prSet/>
      <dgm:spPr/>
      <dgm:t>
        <a:bodyPr/>
        <a:lstStyle/>
        <a:p>
          <a:r>
            <a:rPr lang="en-GB"/>
            <a:t>For colorization predictions, upload a grayscale image.</a:t>
          </a:r>
          <a:endParaRPr lang="en-US"/>
        </a:p>
      </dgm:t>
    </dgm:pt>
    <dgm:pt modelId="{65FA51CB-18C3-4D24-ACA2-F95DD5C3D51A}" type="parTrans" cxnId="{4AC0B2C4-EB1A-4DC3-9D9C-CBD4A378AB88}">
      <dgm:prSet/>
      <dgm:spPr/>
      <dgm:t>
        <a:bodyPr/>
        <a:lstStyle/>
        <a:p>
          <a:endParaRPr lang="en-US"/>
        </a:p>
      </dgm:t>
    </dgm:pt>
    <dgm:pt modelId="{2220FC50-D24D-4592-AE5C-1813CE42E5F0}" type="sibTrans" cxnId="{4AC0B2C4-EB1A-4DC3-9D9C-CBD4A378AB88}">
      <dgm:prSet/>
      <dgm:spPr/>
      <dgm:t>
        <a:bodyPr/>
        <a:lstStyle/>
        <a:p>
          <a:endParaRPr lang="en-US"/>
        </a:p>
      </dgm:t>
    </dgm:pt>
    <dgm:pt modelId="{379442AD-2276-491B-AB97-2F50A8AA9235}">
      <dgm:prSet/>
      <dgm:spPr/>
      <dgm:t>
        <a:bodyPr/>
        <a:lstStyle/>
        <a:p>
          <a:r>
            <a:rPr lang="en-GB"/>
            <a:t>Convert the grayscale image into the Lab color space.</a:t>
          </a:r>
          <a:endParaRPr lang="en-US"/>
        </a:p>
      </dgm:t>
    </dgm:pt>
    <dgm:pt modelId="{E19AEE84-59E3-4134-B871-09145A012C48}" type="parTrans" cxnId="{78370708-F47F-412E-B124-0B507885231E}">
      <dgm:prSet/>
      <dgm:spPr/>
      <dgm:t>
        <a:bodyPr/>
        <a:lstStyle/>
        <a:p>
          <a:endParaRPr lang="en-US"/>
        </a:p>
      </dgm:t>
    </dgm:pt>
    <dgm:pt modelId="{D29422F0-56CB-4E47-A17D-53F7D146EA3B}" type="sibTrans" cxnId="{78370708-F47F-412E-B124-0B507885231E}">
      <dgm:prSet/>
      <dgm:spPr/>
      <dgm:t>
        <a:bodyPr/>
        <a:lstStyle/>
        <a:p>
          <a:endParaRPr lang="en-US"/>
        </a:p>
      </dgm:t>
    </dgm:pt>
    <dgm:pt modelId="{B7DF2B31-3581-4B81-A271-694E56859BEE}">
      <dgm:prSet/>
      <dgm:spPr/>
      <dgm:t>
        <a:bodyPr/>
        <a:lstStyle/>
        <a:p>
          <a:r>
            <a:rPr lang="en-GB" b="1"/>
            <a:t>Prediction using Autoencoder:</a:t>
          </a:r>
          <a:endParaRPr lang="en-US"/>
        </a:p>
      </dgm:t>
    </dgm:pt>
    <dgm:pt modelId="{3DA79BB6-3192-4A27-BE18-8F09E64ECB25}" type="parTrans" cxnId="{DAC2C07B-693D-446B-BCF9-3E612BBB239D}">
      <dgm:prSet/>
      <dgm:spPr/>
      <dgm:t>
        <a:bodyPr/>
        <a:lstStyle/>
        <a:p>
          <a:endParaRPr lang="en-US"/>
        </a:p>
      </dgm:t>
    </dgm:pt>
    <dgm:pt modelId="{01E2CBA4-EF07-495F-B053-74DE01476E26}" type="sibTrans" cxnId="{DAC2C07B-693D-446B-BCF9-3E612BBB239D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B05AF84A-0652-44F3-B94C-689B98209037}">
      <dgm:prSet/>
      <dgm:spPr/>
      <dgm:t>
        <a:bodyPr/>
        <a:lstStyle/>
        <a:p>
          <a:r>
            <a:rPr lang="en-GB"/>
            <a:t>Use the L* component of the Lab representation as input to predict the a* and b* components using the trained autoencoder.</a:t>
          </a:r>
          <a:endParaRPr lang="en-US"/>
        </a:p>
      </dgm:t>
    </dgm:pt>
    <dgm:pt modelId="{6EA7E547-CDB3-486B-9C14-C2D79ED3EE37}" type="parTrans" cxnId="{B6927586-1094-452F-B5DE-704059C70A73}">
      <dgm:prSet/>
      <dgm:spPr/>
      <dgm:t>
        <a:bodyPr/>
        <a:lstStyle/>
        <a:p>
          <a:endParaRPr lang="en-US"/>
        </a:p>
      </dgm:t>
    </dgm:pt>
    <dgm:pt modelId="{182CE78E-D569-4D3C-AD7B-36BB8336535B}" type="sibTrans" cxnId="{B6927586-1094-452F-B5DE-704059C70A73}">
      <dgm:prSet/>
      <dgm:spPr/>
      <dgm:t>
        <a:bodyPr/>
        <a:lstStyle/>
        <a:p>
          <a:endParaRPr lang="en-US"/>
        </a:p>
      </dgm:t>
    </dgm:pt>
    <dgm:pt modelId="{29ED2BFF-5DC0-4BCC-8EFC-82CAA82205C1}">
      <dgm:prSet/>
      <dgm:spPr/>
      <dgm:t>
        <a:bodyPr/>
        <a:lstStyle/>
        <a:p>
          <a:r>
            <a:rPr lang="en-GB" b="1"/>
            <a:t>Merge Components:</a:t>
          </a:r>
          <a:endParaRPr lang="en-US"/>
        </a:p>
      </dgm:t>
    </dgm:pt>
    <dgm:pt modelId="{82BA7796-43DB-4D92-8B35-C43C7CA6A267}" type="parTrans" cxnId="{7B3A1E78-2A62-43EC-9500-2416A99B0E15}">
      <dgm:prSet/>
      <dgm:spPr/>
      <dgm:t>
        <a:bodyPr/>
        <a:lstStyle/>
        <a:p>
          <a:endParaRPr lang="en-US"/>
        </a:p>
      </dgm:t>
    </dgm:pt>
    <dgm:pt modelId="{C24D8207-1F73-4E95-BEC9-2C0813B476EA}" type="sibTrans" cxnId="{7B3A1E78-2A62-43EC-9500-2416A99B0E15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8B3E177F-4357-4D72-9489-818AFB94BB5C}">
      <dgm:prSet/>
      <dgm:spPr/>
      <dgm:t>
        <a:bodyPr/>
        <a:lstStyle/>
        <a:p>
          <a:r>
            <a:rPr lang="en-GB"/>
            <a:t>Combine the predicted a* and b* components with the original L* component to reconstruct the colorized image.</a:t>
          </a:r>
          <a:endParaRPr lang="en-US"/>
        </a:p>
      </dgm:t>
    </dgm:pt>
    <dgm:pt modelId="{412B2C1B-DE9E-471D-9715-69ED6A1876E5}" type="parTrans" cxnId="{4A7FFEAA-F9F8-454B-8E59-8B9ED760E706}">
      <dgm:prSet/>
      <dgm:spPr/>
      <dgm:t>
        <a:bodyPr/>
        <a:lstStyle/>
        <a:p>
          <a:endParaRPr lang="en-US"/>
        </a:p>
      </dgm:t>
    </dgm:pt>
    <dgm:pt modelId="{34F169E8-56BF-40B9-82F3-CCAAC316D0DE}" type="sibTrans" cxnId="{4A7FFEAA-F9F8-454B-8E59-8B9ED760E706}">
      <dgm:prSet/>
      <dgm:spPr/>
      <dgm:t>
        <a:bodyPr/>
        <a:lstStyle/>
        <a:p>
          <a:endParaRPr lang="en-US"/>
        </a:p>
      </dgm:t>
    </dgm:pt>
    <dgm:pt modelId="{FBB5B765-82D8-4E93-A9F6-C085FD231CFE}">
      <dgm:prSet/>
      <dgm:spPr/>
      <dgm:t>
        <a:bodyPr/>
        <a:lstStyle/>
        <a:p>
          <a:r>
            <a:rPr lang="en-GB" b="1"/>
            <a:t>Result:</a:t>
          </a:r>
          <a:endParaRPr lang="en-US"/>
        </a:p>
      </dgm:t>
    </dgm:pt>
    <dgm:pt modelId="{FBC4F870-4CD8-4CFF-B591-A9CFEC03DF27}" type="parTrans" cxnId="{43E32047-B64B-45B6-B50D-BB057F6905AD}">
      <dgm:prSet/>
      <dgm:spPr/>
      <dgm:t>
        <a:bodyPr/>
        <a:lstStyle/>
        <a:p>
          <a:endParaRPr lang="en-US"/>
        </a:p>
      </dgm:t>
    </dgm:pt>
    <dgm:pt modelId="{81A567A2-79FF-4B82-BCE4-964A05BA827A}" type="sibTrans" cxnId="{43E32047-B64B-45B6-B50D-BB057F6905AD}">
      <dgm:prSet phldrT="6"/>
      <dgm:spPr/>
      <dgm:t>
        <a:bodyPr/>
        <a:lstStyle/>
        <a:p>
          <a:r>
            <a:rPr lang="en-US"/>
            <a:t>6</a:t>
          </a:r>
        </a:p>
      </dgm:t>
    </dgm:pt>
    <dgm:pt modelId="{15183AD2-D9B8-4AE7-BD67-5E6CE88DE83A}">
      <dgm:prSet/>
      <dgm:spPr/>
      <dgm:t>
        <a:bodyPr/>
        <a:lstStyle/>
        <a:p>
          <a:r>
            <a:rPr lang="en-GB"/>
            <a:t>The final output is a colorized image generated by the autoencoder, showcasing the effectiveness of the model in capturing and predicting chromatic information based on the luminance component.</a:t>
          </a:r>
          <a:endParaRPr lang="en-US"/>
        </a:p>
      </dgm:t>
    </dgm:pt>
    <dgm:pt modelId="{C0C6C62C-890A-47E7-B3E4-24C6C3D003CA}" type="parTrans" cxnId="{7A5BFE77-4051-4A95-BAE5-49CF5F1471FC}">
      <dgm:prSet/>
      <dgm:spPr/>
      <dgm:t>
        <a:bodyPr/>
        <a:lstStyle/>
        <a:p>
          <a:endParaRPr lang="en-US"/>
        </a:p>
      </dgm:t>
    </dgm:pt>
    <dgm:pt modelId="{70787F57-56BB-40BB-ABDB-4057060439FF}" type="sibTrans" cxnId="{7A5BFE77-4051-4A95-BAE5-49CF5F1471FC}">
      <dgm:prSet/>
      <dgm:spPr/>
      <dgm:t>
        <a:bodyPr/>
        <a:lstStyle/>
        <a:p>
          <a:endParaRPr lang="en-US"/>
        </a:p>
      </dgm:t>
    </dgm:pt>
    <dgm:pt modelId="{3977A99F-FE59-4EA3-990E-492A21689A7E}" type="pres">
      <dgm:prSet presAssocID="{81C328AA-A5CF-4C43-B679-1C732011EC41}" presName="linearFlow" presStyleCnt="0">
        <dgm:presLayoutVars>
          <dgm:dir/>
          <dgm:animLvl val="lvl"/>
          <dgm:resizeHandles val="exact"/>
        </dgm:presLayoutVars>
      </dgm:prSet>
      <dgm:spPr/>
    </dgm:pt>
    <dgm:pt modelId="{A819F223-9AD0-4D3E-A7A0-DCD9160AD4D2}" type="pres">
      <dgm:prSet presAssocID="{B9EBAA42-BE64-44A0-A2A8-CD7FDD23DA3B}" presName="compositeNode" presStyleCnt="0"/>
      <dgm:spPr/>
    </dgm:pt>
    <dgm:pt modelId="{D74D9A20-5237-4B10-878D-4C308C19FC6C}" type="pres">
      <dgm:prSet presAssocID="{B9EBAA42-BE64-44A0-A2A8-CD7FDD23DA3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B632219-4140-48BA-AB02-82A68EFB613E}" type="pres">
      <dgm:prSet presAssocID="{B9EBAA42-BE64-44A0-A2A8-CD7FDD23DA3B}" presName="parSh" presStyleCnt="0"/>
      <dgm:spPr/>
    </dgm:pt>
    <dgm:pt modelId="{3A90DA57-538F-4054-85F5-A0D0762A31B2}" type="pres">
      <dgm:prSet presAssocID="{B9EBAA42-BE64-44A0-A2A8-CD7FDD23DA3B}" presName="lineNode" presStyleLbl="alignAccFollowNode1" presStyleIdx="0" presStyleCnt="18"/>
      <dgm:spPr/>
    </dgm:pt>
    <dgm:pt modelId="{2E89B21E-971C-47F2-8AD5-37325310589A}" type="pres">
      <dgm:prSet presAssocID="{B9EBAA42-BE64-44A0-A2A8-CD7FDD23DA3B}" presName="lineArrowNode" presStyleLbl="alignAccFollowNode1" presStyleIdx="1" presStyleCnt="18"/>
      <dgm:spPr/>
    </dgm:pt>
    <dgm:pt modelId="{9F2F0A92-13FA-4646-B2B8-C4F3CE09D83C}" type="pres">
      <dgm:prSet presAssocID="{9D8A0BB0-E559-4AB1-81E3-20C7C5B88DE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BA3F79A6-D2A2-49D7-8748-72F43CF3F488}" type="pres">
      <dgm:prSet presAssocID="{9D8A0BB0-E559-4AB1-81E3-20C7C5B88DE7}" presName="spacerBetweenCircleAndCallout" presStyleCnt="0">
        <dgm:presLayoutVars/>
      </dgm:prSet>
      <dgm:spPr/>
    </dgm:pt>
    <dgm:pt modelId="{780D76F5-A7F1-4184-8424-259516CAD6A8}" type="pres">
      <dgm:prSet presAssocID="{B9EBAA42-BE64-44A0-A2A8-CD7FDD23DA3B}" presName="nodeText" presStyleLbl="alignAccFollowNode1" presStyleIdx="2" presStyleCnt="18">
        <dgm:presLayoutVars>
          <dgm:bulletEnabled val="1"/>
        </dgm:presLayoutVars>
      </dgm:prSet>
      <dgm:spPr/>
    </dgm:pt>
    <dgm:pt modelId="{A5BB1DBF-CBF1-4276-8949-700351861D37}" type="pres">
      <dgm:prSet presAssocID="{9D8A0BB0-E559-4AB1-81E3-20C7C5B88DE7}" presName="sibTransComposite" presStyleCnt="0"/>
      <dgm:spPr/>
    </dgm:pt>
    <dgm:pt modelId="{FCA67874-7D82-4347-BC85-A363FDC476DF}" type="pres">
      <dgm:prSet presAssocID="{35C81C9C-BB31-4E79-AB16-06831EE06303}" presName="compositeNode" presStyleCnt="0"/>
      <dgm:spPr/>
    </dgm:pt>
    <dgm:pt modelId="{041445C4-8D3A-4865-B381-0BF7AA119648}" type="pres">
      <dgm:prSet presAssocID="{35C81C9C-BB31-4E79-AB16-06831EE0630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70FCA49-CEA6-4FD4-8E05-203E807B3826}" type="pres">
      <dgm:prSet presAssocID="{35C81C9C-BB31-4E79-AB16-06831EE06303}" presName="parSh" presStyleCnt="0"/>
      <dgm:spPr/>
    </dgm:pt>
    <dgm:pt modelId="{7C42B85C-EC9B-4F8A-8F0F-EB9411427F52}" type="pres">
      <dgm:prSet presAssocID="{35C81C9C-BB31-4E79-AB16-06831EE06303}" presName="lineNode" presStyleLbl="alignAccFollowNode1" presStyleIdx="3" presStyleCnt="18"/>
      <dgm:spPr/>
    </dgm:pt>
    <dgm:pt modelId="{91842B82-8279-4BDB-8D68-A796B039D88C}" type="pres">
      <dgm:prSet presAssocID="{35C81C9C-BB31-4E79-AB16-06831EE06303}" presName="lineArrowNode" presStyleLbl="alignAccFollowNode1" presStyleIdx="4" presStyleCnt="18"/>
      <dgm:spPr/>
    </dgm:pt>
    <dgm:pt modelId="{6F94C6C2-CE92-4B77-A07C-466D873B558C}" type="pres">
      <dgm:prSet presAssocID="{E53B2410-1DF0-43B1-9025-38EDE34AD8F3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1338D24D-C493-421F-91FA-062F0D0F04DE}" type="pres">
      <dgm:prSet presAssocID="{E53B2410-1DF0-43B1-9025-38EDE34AD8F3}" presName="spacerBetweenCircleAndCallout" presStyleCnt="0">
        <dgm:presLayoutVars/>
      </dgm:prSet>
      <dgm:spPr/>
    </dgm:pt>
    <dgm:pt modelId="{0AF9C4B0-392B-47DD-86BF-40AF999EFDE6}" type="pres">
      <dgm:prSet presAssocID="{35C81C9C-BB31-4E79-AB16-06831EE06303}" presName="nodeText" presStyleLbl="alignAccFollowNode1" presStyleIdx="5" presStyleCnt="18">
        <dgm:presLayoutVars>
          <dgm:bulletEnabled val="1"/>
        </dgm:presLayoutVars>
      </dgm:prSet>
      <dgm:spPr/>
    </dgm:pt>
    <dgm:pt modelId="{CF2F047A-4EC5-41CD-AB8A-B0402971D13A}" type="pres">
      <dgm:prSet presAssocID="{E53B2410-1DF0-43B1-9025-38EDE34AD8F3}" presName="sibTransComposite" presStyleCnt="0"/>
      <dgm:spPr/>
    </dgm:pt>
    <dgm:pt modelId="{042E0769-9A05-4FC2-A471-F336AB2B40ED}" type="pres">
      <dgm:prSet presAssocID="{FC4E420D-C281-4B01-91AC-C8BFBF7C5B25}" presName="compositeNode" presStyleCnt="0"/>
      <dgm:spPr/>
    </dgm:pt>
    <dgm:pt modelId="{80CB67C8-1707-4DCB-BE91-4F6D1E5F124B}" type="pres">
      <dgm:prSet presAssocID="{FC4E420D-C281-4B01-91AC-C8BFBF7C5B2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B062B89-483E-43BC-A608-642A14682C94}" type="pres">
      <dgm:prSet presAssocID="{FC4E420D-C281-4B01-91AC-C8BFBF7C5B25}" presName="parSh" presStyleCnt="0"/>
      <dgm:spPr/>
    </dgm:pt>
    <dgm:pt modelId="{1405D6AF-3467-45AB-9370-2DFBC0E5F2F5}" type="pres">
      <dgm:prSet presAssocID="{FC4E420D-C281-4B01-91AC-C8BFBF7C5B25}" presName="lineNode" presStyleLbl="alignAccFollowNode1" presStyleIdx="6" presStyleCnt="18"/>
      <dgm:spPr/>
    </dgm:pt>
    <dgm:pt modelId="{DC8D3731-8583-4D03-BA71-1E977AA9F954}" type="pres">
      <dgm:prSet presAssocID="{FC4E420D-C281-4B01-91AC-C8BFBF7C5B25}" presName="lineArrowNode" presStyleLbl="alignAccFollowNode1" presStyleIdx="7" presStyleCnt="18"/>
      <dgm:spPr/>
    </dgm:pt>
    <dgm:pt modelId="{4D4F4932-D3D3-4200-A8A0-0C60E9434BB7}" type="pres">
      <dgm:prSet presAssocID="{64D35C25-F59B-45DA-8CF9-3D6DFA618D1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1C46D8E5-AB4F-47DD-94F9-4301C9289FCC}" type="pres">
      <dgm:prSet presAssocID="{64D35C25-F59B-45DA-8CF9-3D6DFA618D1D}" presName="spacerBetweenCircleAndCallout" presStyleCnt="0">
        <dgm:presLayoutVars/>
      </dgm:prSet>
      <dgm:spPr/>
    </dgm:pt>
    <dgm:pt modelId="{17180813-D843-4E06-B269-3800E59CF181}" type="pres">
      <dgm:prSet presAssocID="{FC4E420D-C281-4B01-91AC-C8BFBF7C5B25}" presName="nodeText" presStyleLbl="alignAccFollowNode1" presStyleIdx="8" presStyleCnt="18">
        <dgm:presLayoutVars>
          <dgm:bulletEnabled val="1"/>
        </dgm:presLayoutVars>
      </dgm:prSet>
      <dgm:spPr/>
    </dgm:pt>
    <dgm:pt modelId="{57390CD7-BCA9-492A-8C7F-A9A896C1D676}" type="pres">
      <dgm:prSet presAssocID="{64D35C25-F59B-45DA-8CF9-3D6DFA618D1D}" presName="sibTransComposite" presStyleCnt="0"/>
      <dgm:spPr/>
    </dgm:pt>
    <dgm:pt modelId="{9BBFA6AB-7C79-4DA6-9324-A78F9EFDF6E9}" type="pres">
      <dgm:prSet presAssocID="{B7DF2B31-3581-4B81-A271-694E56859BEE}" presName="compositeNode" presStyleCnt="0"/>
      <dgm:spPr/>
    </dgm:pt>
    <dgm:pt modelId="{CF8F2834-BB03-4282-9B4D-D59D4A88BC23}" type="pres">
      <dgm:prSet presAssocID="{B7DF2B31-3581-4B81-A271-694E56859BE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9628B6F-8E00-4AB8-B4CE-64DBB29506E7}" type="pres">
      <dgm:prSet presAssocID="{B7DF2B31-3581-4B81-A271-694E56859BEE}" presName="parSh" presStyleCnt="0"/>
      <dgm:spPr/>
    </dgm:pt>
    <dgm:pt modelId="{BF71DED0-0A97-4AD0-BCF6-968E2286A9B0}" type="pres">
      <dgm:prSet presAssocID="{B7DF2B31-3581-4B81-A271-694E56859BEE}" presName="lineNode" presStyleLbl="alignAccFollowNode1" presStyleIdx="9" presStyleCnt="18"/>
      <dgm:spPr/>
    </dgm:pt>
    <dgm:pt modelId="{30F846E1-171E-46BF-A0A2-24152A687205}" type="pres">
      <dgm:prSet presAssocID="{B7DF2B31-3581-4B81-A271-694E56859BEE}" presName="lineArrowNode" presStyleLbl="alignAccFollowNode1" presStyleIdx="10" presStyleCnt="18"/>
      <dgm:spPr/>
    </dgm:pt>
    <dgm:pt modelId="{2CBE94E8-3579-4BAF-B85F-572BD9D2BABF}" type="pres">
      <dgm:prSet presAssocID="{01E2CBA4-EF07-495F-B053-74DE01476E26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96143C1D-3772-4A07-ADE9-3674E2F88E58}" type="pres">
      <dgm:prSet presAssocID="{01E2CBA4-EF07-495F-B053-74DE01476E26}" presName="spacerBetweenCircleAndCallout" presStyleCnt="0">
        <dgm:presLayoutVars/>
      </dgm:prSet>
      <dgm:spPr/>
    </dgm:pt>
    <dgm:pt modelId="{74ECC68E-D610-424F-B947-481ED716A189}" type="pres">
      <dgm:prSet presAssocID="{B7DF2B31-3581-4B81-A271-694E56859BEE}" presName="nodeText" presStyleLbl="alignAccFollowNode1" presStyleIdx="11" presStyleCnt="18">
        <dgm:presLayoutVars>
          <dgm:bulletEnabled val="1"/>
        </dgm:presLayoutVars>
      </dgm:prSet>
      <dgm:spPr/>
    </dgm:pt>
    <dgm:pt modelId="{9DAABC30-F609-42C9-8A1C-A00AD804F1A4}" type="pres">
      <dgm:prSet presAssocID="{01E2CBA4-EF07-495F-B053-74DE01476E26}" presName="sibTransComposite" presStyleCnt="0"/>
      <dgm:spPr/>
    </dgm:pt>
    <dgm:pt modelId="{D0BADA94-5021-4F86-BC88-68C83A777172}" type="pres">
      <dgm:prSet presAssocID="{29ED2BFF-5DC0-4BCC-8EFC-82CAA82205C1}" presName="compositeNode" presStyleCnt="0"/>
      <dgm:spPr/>
    </dgm:pt>
    <dgm:pt modelId="{14F3F85C-3514-452E-A131-41678586D91D}" type="pres">
      <dgm:prSet presAssocID="{29ED2BFF-5DC0-4BCC-8EFC-82CAA82205C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3034ADB-39B0-482C-9A4B-AD0C11D717F7}" type="pres">
      <dgm:prSet presAssocID="{29ED2BFF-5DC0-4BCC-8EFC-82CAA82205C1}" presName="parSh" presStyleCnt="0"/>
      <dgm:spPr/>
    </dgm:pt>
    <dgm:pt modelId="{7F45BE16-4D46-4209-9F1D-8C88C278E609}" type="pres">
      <dgm:prSet presAssocID="{29ED2BFF-5DC0-4BCC-8EFC-82CAA82205C1}" presName="lineNode" presStyleLbl="alignAccFollowNode1" presStyleIdx="12" presStyleCnt="18"/>
      <dgm:spPr/>
    </dgm:pt>
    <dgm:pt modelId="{512FFE95-E65C-428B-8673-ACC10873FD93}" type="pres">
      <dgm:prSet presAssocID="{29ED2BFF-5DC0-4BCC-8EFC-82CAA82205C1}" presName="lineArrowNode" presStyleLbl="alignAccFollowNode1" presStyleIdx="13" presStyleCnt="18"/>
      <dgm:spPr/>
    </dgm:pt>
    <dgm:pt modelId="{8ED08DC9-4FB5-4656-B217-DCF063294152}" type="pres">
      <dgm:prSet presAssocID="{C24D8207-1F73-4E95-BEC9-2C0813B476EA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09FBFAC-547B-404A-ADE2-18FD5209EAF5}" type="pres">
      <dgm:prSet presAssocID="{C24D8207-1F73-4E95-BEC9-2C0813B476EA}" presName="spacerBetweenCircleAndCallout" presStyleCnt="0">
        <dgm:presLayoutVars/>
      </dgm:prSet>
      <dgm:spPr/>
    </dgm:pt>
    <dgm:pt modelId="{B7E27EED-3325-48C2-8A2D-505FFDEDA910}" type="pres">
      <dgm:prSet presAssocID="{29ED2BFF-5DC0-4BCC-8EFC-82CAA82205C1}" presName="nodeText" presStyleLbl="alignAccFollowNode1" presStyleIdx="14" presStyleCnt="18">
        <dgm:presLayoutVars>
          <dgm:bulletEnabled val="1"/>
        </dgm:presLayoutVars>
      </dgm:prSet>
      <dgm:spPr/>
    </dgm:pt>
    <dgm:pt modelId="{3FA8BA74-182D-4022-85D4-69A6CE43AC39}" type="pres">
      <dgm:prSet presAssocID="{C24D8207-1F73-4E95-BEC9-2C0813B476EA}" presName="sibTransComposite" presStyleCnt="0"/>
      <dgm:spPr/>
    </dgm:pt>
    <dgm:pt modelId="{58A9A12A-83FB-4BA9-AAF4-57FF3B8F0D25}" type="pres">
      <dgm:prSet presAssocID="{FBB5B765-82D8-4E93-A9F6-C085FD231CFE}" presName="compositeNode" presStyleCnt="0"/>
      <dgm:spPr/>
    </dgm:pt>
    <dgm:pt modelId="{9894CE9B-8DE7-42F5-B957-3B002D93AA32}" type="pres">
      <dgm:prSet presAssocID="{FBB5B765-82D8-4E93-A9F6-C085FD231CF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BE3E793-5F6C-4B5F-9E21-A7ABE3DDBBCA}" type="pres">
      <dgm:prSet presAssocID="{FBB5B765-82D8-4E93-A9F6-C085FD231CFE}" presName="parSh" presStyleCnt="0"/>
      <dgm:spPr/>
    </dgm:pt>
    <dgm:pt modelId="{9260E7F5-CF0E-4690-8B0B-65784DC07898}" type="pres">
      <dgm:prSet presAssocID="{FBB5B765-82D8-4E93-A9F6-C085FD231CFE}" presName="lineNode" presStyleLbl="alignAccFollowNode1" presStyleIdx="15" presStyleCnt="18"/>
      <dgm:spPr/>
    </dgm:pt>
    <dgm:pt modelId="{86667AE0-7EA8-452A-9CAA-2DB6159D0F97}" type="pres">
      <dgm:prSet presAssocID="{FBB5B765-82D8-4E93-A9F6-C085FD231CFE}" presName="lineArrowNode" presStyleLbl="alignAccFollowNode1" presStyleIdx="16" presStyleCnt="18"/>
      <dgm:spPr/>
    </dgm:pt>
    <dgm:pt modelId="{61B8185A-87B5-4BF2-9331-F3B7FE05FF7A}" type="pres">
      <dgm:prSet presAssocID="{81A567A2-79FF-4B82-BCE4-964A05BA827A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621565F1-C0AC-43D3-8EEB-788E93D3E126}" type="pres">
      <dgm:prSet presAssocID="{81A567A2-79FF-4B82-BCE4-964A05BA827A}" presName="spacerBetweenCircleAndCallout" presStyleCnt="0">
        <dgm:presLayoutVars/>
      </dgm:prSet>
      <dgm:spPr/>
    </dgm:pt>
    <dgm:pt modelId="{08154CAE-92F5-46B8-A9BA-21831FA360C3}" type="pres">
      <dgm:prSet presAssocID="{FBB5B765-82D8-4E93-A9F6-C085FD231CFE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26E03A02-A9B5-40D5-A0A5-75CEAAC5F340}" type="presOf" srcId="{379442AD-2276-491B-AB97-2F50A8AA9235}" destId="{17180813-D843-4E06-B269-3800E59CF181}" srcOrd="0" destOrd="2" presId="urn:microsoft.com/office/officeart/2016/7/layout/LinearArrowProcessNumbered"/>
    <dgm:cxn modelId="{78370708-F47F-412E-B124-0B507885231E}" srcId="{FC4E420D-C281-4B01-91AC-C8BFBF7C5B25}" destId="{379442AD-2276-491B-AB97-2F50A8AA9235}" srcOrd="1" destOrd="0" parTransId="{E19AEE84-59E3-4134-B871-09145A012C48}" sibTransId="{D29422F0-56CB-4E47-A17D-53F7D146EA3B}"/>
    <dgm:cxn modelId="{4A0FC522-AB78-47E0-941D-F206E7A20484}" type="presOf" srcId="{01E2CBA4-EF07-495F-B053-74DE01476E26}" destId="{2CBE94E8-3579-4BAF-B85F-572BD9D2BABF}" srcOrd="0" destOrd="0" presId="urn:microsoft.com/office/officeart/2016/7/layout/LinearArrowProcessNumbered"/>
    <dgm:cxn modelId="{68647B28-2409-4B36-A803-DE2856D0F9B3}" type="presOf" srcId="{3F3EC9DF-9B39-4BE7-A983-A4C7AFBA1650}" destId="{780D76F5-A7F1-4184-8424-259516CAD6A8}" srcOrd="0" destOrd="1" presId="urn:microsoft.com/office/officeart/2016/7/layout/LinearArrowProcessNumbered"/>
    <dgm:cxn modelId="{670B5430-0929-4890-AA2F-91F2B0CB1756}" type="presOf" srcId="{C24D8207-1F73-4E95-BEC9-2C0813B476EA}" destId="{8ED08DC9-4FB5-4656-B217-DCF063294152}" srcOrd="0" destOrd="0" presId="urn:microsoft.com/office/officeart/2016/7/layout/LinearArrowProcessNumbered"/>
    <dgm:cxn modelId="{543B4433-1ABA-4D48-9015-3230E1388E1F}" type="presOf" srcId="{B05AF84A-0652-44F3-B94C-689B98209037}" destId="{74ECC68E-D610-424F-B947-481ED716A189}" srcOrd="0" destOrd="1" presId="urn:microsoft.com/office/officeart/2016/7/layout/LinearArrowProcessNumbered"/>
    <dgm:cxn modelId="{55B28C44-3ED5-442B-A9A1-2CF787AF9392}" type="presOf" srcId="{FBB5B765-82D8-4E93-A9F6-C085FD231CFE}" destId="{08154CAE-92F5-46B8-A9BA-21831FA360C3}" srcOrd="0" destOrd="0" presId="urn:microsoft.com/office/officeart/2016/7/layout/LinearArrowProcessNumbered"/>
    <dgm:cxn modelId="{43E32047-B64B-45B6-B50D-BB057F6905AD}" srcId="{81C328AA-A5CF-4C43-B679-1C732011EC41}" destId="{FBB5B765-82D8-4E93-A9F6-C085FD231CFE}" srcOrd="5" destOrd="0" parTransId="{FBC4F870-4CD8-4CFF-B591-A9CFEC03DF27}" sibTransId="{81A567A2-79FF-4B82-BCE4-964A05BA827A}"/>
    <dgm:cxn modelId="{F71EA448-D9AE-4BCA-9A6D-C7F3FD275BFE}" srcId="{81C328AA-A5CF-4C43-B679-1C732011EC41}" destId="{35C81C9C-BB31-4E79-AB16-06831EE06303}" srcOrd="1" destOrd="0" parTransId="{A6758010-3CDD-4BFF-8EED-41614EA71333}" sibTransId="{E53B2410-1DF0-43B1-9025-38EDE34AD8F3}"/>
    <dgm:cxn modelId="{110BC76A-F52E-470F-80FF-FCE8C444185B}" srcId="{35C81C9C-BB31-4E79-AB16-06831EE06303}" destId="{72E2AADE-95CC-4E53-A222-A00D11AB8043}" srcOrd="1" destOrd="0" parTransId="{DC42C7F6-AFF9-4230-82DC-6BD89547DE42}" sibTransId="{1AC5EDBD-0109-4094-92D6-362E56436C2C}"/>
    <dgm:cxn modelId="{4865946E-ACC2-4E64-8635-287CB0F3E0E5}" type="presOf" srcId="{35C81C9C-BB31-4E79-AB16-06831EE06303}" destId="{0AF9C4B0-392B-47DD-86BF-40AF999EFDE6}" srcOrd="0" destOrd="0" presId="urn:microsoft.com/office/officeart/2016/7/layout/LinearArrowProcessNumbered"/>
    <dgm:cxn modelId="{C60D4E55-B709-4B2E-80FC-3522EC2C38DF}" type="presOf" srcId="{9373C01C-E766-47DE-92B6-CAB738FEC1DF}" destId="{0AF9C4B0-392B-47DD-86BF-40AF999EFDE6}" srcOrd="0" destOrd="1" presId="urn:microsoft.com/office/officeart/2016/7/layout/LinearArrowProcessNumbered"/>
    <dgm:cxn modelId="{F00C4177-F899-4F3A-98ED-3261E56F5346}" type="presOf" srcId="{AA62A259-6171-42DC-B486-D04FDE04A051}" destId="{17180813-D843-4E06-B269-3800E59CF181}" srcOrd="0" destOrd="1" presId="urn:microsoft.com/office/officeart/2016/7/layout/LinearArrowProcessNumbered"/>
    <dgm:cxn modelId="{7A5BFE77-4051-4A95-BAE5-49CF5F1471FC}" srcId="{FBB5B765-82D8-4E93-A9F6-C085FD231CFE}" destId="{15183AD2-D9B8-4AE7-BD67-5E6CE88DE83A}" srcOrd="0" destOrd="0" parTransId="{C0C6C62C-890A-47E7-B3E4-24C6C3D003CA}" sibTransId="{70787F57-56BB-40BB-ABDB-4057060439FF}"/>
    <dgm:cxn modelId="{7B3A1E78-2A62-43EC-9500-2416A99B0E15}" srcId="{81C328AA-A5CF-4C43-B679-1C732011EC41}" destId="{29ED2BFF-5DC0-4BCC-8EFC-82CAA82205C1}" srcOrd="4" destOrd="0" parTransId="{82BA7796-43DB-4D92-8B35-C43C7CA6A267}" sibTransId="{C24D8207-1F73-4E95-BEC9-2C0813B476EA}"/>
    <dgm:cxn modelId="{DAC2C07B-693D-446B-BCF9-3E612BBB239D}" srcId="{81C328AA-A5CF-4C43-B679-1C732011EC41}" destId="{B7DF2B31-3581-4B81-A271-694E56859BEE}" srcOrd="3" destOrd="0" parTransId="{3DA79BB6-3192-4A27-BE18-8F09E64ECB25}" sibTransId="{01E2CBA4-EF07-495F-B053-74DE01476E26}"/>
    <dgm:cxn modelId="{631C7781-0527-4CB5-86B3-152B03D3E133}" type="presOf" srcId="{9D8A0BB0-E559-4AB1-81E3-20C7C5B88DE7}" destId="{9F2F0A92-13FA-4646-B2B8-C4F3CE09D83C}" srcOrd="0" destOrd="0" presId="urn:microsoft.com/office/officeart/2016/7/layout/LinearArrowProcessNumbered"/>
    <dgm:cxn modelId="{B6927586-1094-452F-B5DE-704059C70A73}" srcId="{B7DF2B31-3581-4B81-A271-694E56859BEE}" destId="{B05AF84A-0652-44F3-B94C-689B98209037}" srcOrd="0" destOrd="0" parTransId="{6EA7E547-CDB3-486B-9C14-C2D79ED3EE37}" sibTransId="{182CE78E-D569-4D3C-AD7B-36BB8336535B}"/>
    <dgm:cxn modelId="{33AA6E98-459F-45B9-8556-828832140938}" srcId="{B9EBAA42-BE64-44A0-A2A8-CD7FDD23DA3B}" destId="{FC53CE3D-1903-4580-857C-8F36BB428E54}" srcOrd="1" destOrd="0" parTransId="{7F561275-266F-4DBB-AF13-38C7D7984246}" sibTransId="{B2DA0751-47AB-44E0-A1A3-B2DB23055CF8}"/>
    <dgm:cxn modelId="{4A7FFEAA-F9F8-454B-8E59-8B9ED760E706}" srcId="{29ED2BFF-5DC0-4BCC-8EFC-82CAA82205C1}" destId="{8B3E177F-4357-4D72-9489-818AFB94BB5C}" srcOrd="0" destOrd="0" parTransId="{412B2C1B-DE9E-471D-9715-69ED6A1876E5}" sibTransId="{34F169E8-56BF-40B9-82F3-CCAAC316D0DE}"/>
    <dgm:cxn modelId="{0336B5AD-7D90-44CB-AB4D-703E65C6A570}" type="presOf" srcId="{B9EBAA42-BE64-44A0-A2A8-CD7FDD23DA3B}" destId="{780D76F5-A7F1-4184-8424-259516CAD6A8}" srcOrd="0" destOrd="0" presId="urn:microsoft.com/office/officeart/2016/7/layout/LinearArrowProcessNumbered"/>
    <dgm:cxn modelId="{9B912EAF-6A80-43C4-ACE4-0974C82C5AF5}" type="presOf" srcId="{B7DF2B31-3581-4B81-A271-694E56859BEE}" destId="{74ECC68E-D610-424F-B947-481ED716A189}" srcOrd="0" destOrd="0" presId="urn:microsoft.com/office/officeart/2016/7/layout/LinearArrowProcessNumbered"/>
    <dgm:cxn modelId="{798DE6B1-EC66-44F8-93C8-0E36742C4EEF}" type="presOf" srcId="{FC4E420D-C281-4B01-91AC-C8BFBF7C5B25}" destId="{17180813-D843-4E06-B269-3800E59CF181}" srcOrd="0" destOrd="0" presId="urn:microsoft.com/office/officeart/2016/7/layout/LinearArrowProcessNumbered"/>
    <dgm:cxn modelId="{418222BA-73C2-46DD-B67F-9CDD2E58EF86}" type="presOf" srcId="{29ED2BFF-5DC0-4BCC-8EFC-82CAA82205C1}" destId="{B7E27EED-3325-48C2-8A2D-505FFDEDA910}" srcOrd="0" destOrd="0" presId="urn:microsoft.com/office/officeart/2016/7/layout/LinearArrowProcessNumbered"/>
    <dgm:cxn modelId="{4C7A9DBD-6CEE-4152-863E-2DE401FF0F79}" type="presOf" srcId="{E53B2410-1DF0-43B1-9025-38EDE34AD8F3}" destId="{6F94C6C2-CE92-4B77-A07C-466D873B558C}" srcOrd="0" destOrd="0" presId="urn:microsoft.com/office/officeart/2016/7/layout/LinearArrowProcessNumbered"/>
    <dgm:cxn modelId="{66F468C3-63C8-4286-9585-CF5111EF8AFB}" srcId="{81C328AA-A5CF-4C43-B679-1C732011EC41}" destId="{B9EBAA42-BE64-44A0-A2A8-CD7FDD23DA3B}" srcOrd="0" destOrd="0" parTransId="{05553CC9-55DC-4917-8371-F7489D9A0E87}" sibTransId="{9D8A0BB0-E559-4AB1-81E3-20C7C5B88DE7}"/>
    <dgm:cxn modelId="{4AC0B2C4-EB1A-4DC3-9D9C-CBD4A378AB88}" srcId="{FC4E420D-C281-4B01-91AC-C8BFBF7C5B25}" destId="{AA62A259-6171-42DC-B486-D04FDE04A051}" srcOrd="0" destOrd="0" parTransId="{65FA51CB-18C3-4D24-ACA2-F95DD5C3D51A}" sibTransId="{2220FC50-D24D-4592-AE5C-1813CE42E5F0}"/>
    <dgm:cxn modelId="{239FF7C4-7796-4D34-98AD-B637B1E1A146}" type="presOf" srcId="{81C328AA-A5CF-4C43-B679-1C732011EC41}" destId="{3977A99F-FE59-4EA3-990E-492A21689A7E}" srcOrd="0" destOrd="0" presId="urn:microsoft.com/office/officeart/2016/7/layout/LinearArrowProcessNumbered"/>
    <dgm:cxn modelId="{F16EEADD-7AFA-4276-AB59-EB93C4CFDDC1}" srcId="{35C81C9C-BB31-4E79-AB16-06831EE06303}" destId="{9373C01C-E766-47DE-92B6-CAB738FEC1DF}" srcOrd="0" destOrd="0" parTransId="{D766B4FE-D98C-42B2-865E-636D71CDF700}" sibTransId="{C18EBBFF-9BF2-4331-9DDF-073606A4607D}"/>
    <dgm:cxn modelId="{9217C0E1-B0BD-474C-BE21-0C1C74F8A777}" type="presOf" srcId="{72E2AADE-95CC-4E53-A222-A00D11AB8043}" destId="{0AF9C4B0-392B-47DD-86BF-40AF999EFDE6}" srcOrd="0" destOrd="2" presId="urn:microsoft.com/office/officeart/2016/7/layout/LinearArrowProcessNumbered"/>
    <dgm:cxn modelId="{11A358E2-0A3B-45C7-9AEC-3EB7F5A5ABCC}" srcId="{81C328AA-A5CF-4C43-B679-1C732011EC41}" destId="{FC4E420D-C281-4B01-91AC-C8BFBF7C5B25}" srcOrd="2" destOrd="0" parTransId="{79E016F6-7548-446E-80A4-EAD8DCA790D3}" sibTransId="{64D35C25-F59B-45DA-8CF9-3D6DFA618D1D}"/>
    <dgm:cxn modelId="{9F6983E9-C259-4170-A2DC-7043C7FB8A01}" type="presOf" srcId="{64D35C25-F59B-45DA-8CF9-3D6DFA618D1D}" destId="{4D4F4932-D3D3-4200-A8A0-0C60E9434BB7}" srcOrd="0" destOrd="0" presId="urn:microsoft.com/office/officeart/2016/7/layout/LinearArrowProcessNumbered"/>
    <dgm:cxn modelId="{17480FF0-D9FA-4178-8A36-2924BA0694F6}" type="presOf" srcId="{8B3E177F-4357-4D72-9489-818AFB94BB5C}" destId="{B7E27EED-3325-48C2-8A2D-505FFDEDA910}" srcOrd="0" destOrd="1" presId="urn:microsoft.com/office/officeart/2016/7/layout/LinearArrowProcessNumbered"/>
    <dgm:cxn modelId="{D84118F1-DACC-444D-8B62-3FB17BEA95DC}" type="presOf" srcId="{81A567A2-79FF-4B82-BCE4-964A05BA827A}" destId="{61B8185A-87B5-4BF2-9331-F3B7FE05FF7A}" srcOrd="0" destOrd="0" presId="urn:microsoft.com/office/officeart/2016/7/layout/LinearArrowProcessNumbered"/>
    <dgm:cxn modelId="{DD6A3BF7-88D5-40DF-9168-A014CDA942AE}" type="presOf" srcId="{15183AD2-D9B8-4AE7-BD67-5E6CE88DE83A}" destId="{08154CAE-92F5-46B8-A9BA-21831FA360C3}" srcOrd="0" destOrd="1" presId="urn:microsoft.com/office/officeart/2016/7/layout/LinearArrowProcessNumbered"/>
    <dgm:cxn modelId="{43A557FA-26B5-4E6E-8F38-8F9DAA6836A6}" type="presOf" srcId="{FC53CE3D-1903-4580-857C-8F36BB428E54}" destId="{780D76F5-A7F1-4184-8424-259516CAD6A8}" srcOrd="0" destOrd="2" presId="urn:microsoft.com/office/officeart/2016/7/layout/LinearArrowProcessNumbered"/>
    <dgm:cxn modelId="{0A0B0FFB-31CC-4614-8423-CB7E704E4177}" srcId="{B9EBAA42-BE64-44A0-A2A8-CD7FDD23DA3B}" destId="{3F3EC9DF-9B39-4BE7-A983-A4C7AFBA1650}" srcOrd="0" destOrd="0" parTransId="{1DD8A13C-5EA9-4D98-8F10-3D801F18FE7D}" sibTransId="{EB357DD7-3982-4173-A4F5-CD9E31B92245}"/>
    <dgm:cxn modelId="{189FDAC9-390A-499D-AC74-E27ECC58D110}" type="presParOf" srcId="{3977A99F-FE59-4EA3-990E-492A21689A7E}" destId="{A819F223-9AD0-4D3E-A7A0-DCD9160AD4D2}" srcOrd="0" destOrd="0" presId="urn:microsoft.com/office/officeart/2016/7/layout/LinearArrowProcessNumbered"/>
    <dgm:cxn modelId="{0B5471D7-58BD-4814-AFF0-3A7E955FE54C}" type="presParOf" srcId="{A819F223-9AD0-4D3E-A7A0-DCD9160AD4D2}" destId="{D74D9A20-5237-4B10-878D-4C308C19FC6C}" srcOrd="0" destOrd="0" presId="urn:microsoft.com/office/officeart/2016/7/layout/LinearArrowProcessNumbered"/>
    <dgm:cxn modelId="{F8A16353-0FC5-483A-99CF-740E6AD4B1E4}" type="presParOf" srcId="{A819F223-9AD0-4D3E-A7A0-DCD9160AD4D2}" destId="{3B632219-4140-48BA-AB02-82A68EFB613E}" srcOrd="1" destOrd="0" presId="urn:microsoft.com/office/officeart/2016/7/layout/LinearArrowProcessNumbered"/>
    <dgm:cxn modelId="{C1BD4A47-30EA-49DE-A21C-EBD76060D969}" type="presParOf" srcId="{3B632219-4140-48BA-AB02-82A68EFB613E}" destId="{3A90DA57-538F-4054-85F5-A0D0762A31B2}" srcOrd="0" destOrd="0" presId="urn:microsoft.com/office/officeart/2016/7/layout/LinearArrowProcessNumbered"/>
    <dgm:cxn modelId="{E8AD3300-F6BD-4939-83EA-697859D40599}" type="presParOf" srcId="{3B632219-4140-48BA-AB02-82A68EFB613E}" destId="{2E89B21E-971C-47F2-8AD5-37325310589A}" srcOrd="1" destOrd="0" presId="urn:microsoft.com/office/officeart/2016/7/layout/LinearArrowProcessNumbered"/>
    <dgm:cxn modelId="{66D871EE-2CFC-4B79-A2DA-8518512A6121}" type="presParOf" srcId="{3B632219-4140-48BA-AB02-82A68EFB613E}" destId="{9F2F0A92-13FA-4646-B2B8-C4F3CE09D83C}" srcOrd="2" destOrd="0" presId="urn:microsoft.com/office/officeart/2016/7/layout/LinearArrowProcessNumbered"/>
    <dgm:cxn modelId="{67AB541F-F5AC-4716-912D-CD769A4652F9}" type="presParOf" srcId="{3B632219-4140-48BA-AB02-82A68EFB613E}" destId="{BA3F79A6-D2A2-49D7-8748-72F43CF3F488}" srcOrd="3" destOrd="0" presId="urn:microsoft.com/office/officeart/2016/7/layout/LinearArrowProcessNumbered"/>
    <dgm:cxn modelId="{7E4BD8B2-B3A1-4586-BCDB-AE9CE41B9947}" type="presParOf" srcId="{A819F223-9AD0-4D3E-A7A0-DCD9160AD4D2}" destId="{780D76F5-A7F1-4184-8424-259516CAD6A8}" srcOrd="2" destOrd="0" presId="urn:microsoft.com/office/officeart/2016/7/layout/LinearArrowProcessNumbered"/>
    <dgm:cxn modelId="{71803922-39D5-414F-8826-C9F15D346D7F}" type="presParOf" srcId="{3977A99F-FE59-4EA3-990E-492A21689A7E}" destId="{A5BB1DBF-CBF1-4276-8949-700351861D37}" srcOrd="1" destOrd="0" presId="urn:microsoft.com/office/officeart/2016/7/layout/LinearArrowProcessNumbered"/>
    <dgm:cxn modelId="{91E55E59-9150-470E-B74C-BF32EB45F054}" type="presParOf" srcId="{3977A99F-FE59-4EA3-990E-492A21689A7E}" destId="{FCA67874-7D82-4347-BC85-A363FDC476DF}" srcOrd="2" destOrd="0" presId="urn:microsoft.com/office/officeart/2016/7/layout/LinearArrowProcessNumbered"/>
    <dgm:cxn modelId="{2CBEDE02-3DD7-4294-8771-C9A973363F6B}" type="presParOf" srcId="{FCA67874-7D82-4347-BC85-A363FDC476DF}" destId="{041445C4-8D3A-4865-B381-0BF7AA119648}" srcOrd="0" destOrd="0" presId="urn:microsoft.com/office/officeart/2016/7/layout/LinearArrowProcessNumbered"/>
    <dgm:cxn modelId="{FB1B657C-FF33-4750-993A-8595FED61302}" type="presParOf" srcId="{FCA67874-7D82-4347-BC85-A363FDC476DF}" destId="{070FCA49-CEA6-4FD4-8E05-203E807B3826}" srcOrd="1" destOrd="0" presId="urn:microsoft.com/office/officeart/2016/7/layout/LinearArrowProcessNumbered"/>
    <dgm:cxn modelId="{D7121151-FF53-4017-920F-B1A011831148}" type="presParOf" srcId="{070FCA49-CEA6-4FD4-8E05-203E807B3826}" destId="{7C42B85C-EC9B-4F8A-8F0F-EB9411427F52}" srcOrd="0" destOrd="0" presId="urn:microsoft.com/office/officeart/2016/7/layout/LinearArrowProcessNumbered"/>
    <dgm:cxn modelId="{C9D1ECA2-B54B-4A18-A914-E32320A78FE5}" type="presParOf" srcId="{070FCA49-CEA6-4FD4-8E05-203E807B3826}" destId="{91842B82-8279-4BDB-8D68-A796B039D88C}" srcOrd="1" destOrd="0" presId="urn:microsoft.com/office/officeart/2016/7/layout/LinearArrowProcessNumbered"/>
    <dgm:cxn modelId="{FC106415-FC06-417F-8CF8-8628A2828EF3}" type="presParOf" srcId="{070FCA49-CEA6-4FD4-8E05-203E807B3826}" destId="{6F94C6C2-CE92-4B77-A07C-466D873B558C}" srcOrd="2" destOrd="0" presId="urn:microsoft.com/office/officeart/2016/7/layout/LinearArrowProcessNumbered"/>
    <dgm:cxn modelId="{8F3F7754-776C-4A1E-AE26-CEA001AEBA80}" type="presParOf" srcId="{070FCA49-CEA6-4FD4-8E05-203E807B3826}" destId="{1338D24D-C493-421F-91FA-062F0D0F04DE}" srcOrd="3" destOrd="0" presId="urn:microsoft.com/office/officeart/2016/7/layout/LinearArrowProcessNumbered"/>
    <dgm:cxn modelId="{B09F08F8-D00F-4B54-B2FA-B9907B2D441D}" type="presParOf" srcId="{FCA67874-7D82-4347-BC85-A363FDC476DF}" destId="{0AF9C4B0-392B-47DD-86BF-40AF999EFDE6}" srcOrd="2" destOrd="0" presId="urn:microsoft.com/office/officeart/2016/7/layout/LinearArrowProcessNumbered"/>
    <dgm:cxn modelId="{CEBAD25D-7B06-4DA0-B57B-CCD3E46D8B7D}" type="presParOf" srcId="{3977A99F-FE59-4EA3-990E-492A21689A7E}" destId="{CF2F047A-4EC5-41CD-AB8A-B0402971D13A}" srcOrd="3" destOrd="0" presId="urn:microsoft.com/office/officeart/2016/7/layout/LinearArrowProcessNumbered"/>
    <dgm:cxn modelId="{D1424846-3D04-454E-93E9-67C78C6FB83F}" type="presParOf" srcId="{3977A99F-FE59-4EA3-990E-492A21689A7E}" destId="{042E0769-9A05-4FC2-A471-F336AB2B40ED}" srcOrd="4" destOrd="0" presId="urn:microsoft.com/office/officeart/2016/7/layout/LinearArrowProcessNumbered"/>
    <dgm:cxn modelId="{53492872-3C82-42CD-84AF-7AD80E9BBB90}" type="presParOf" srcId="{042E0769-9A05-4FC2-A471-F336AB2B40ED}" destId="{80CB67C8-1707-4DCB-BE91-4F6D1E5F124B}" srcOrd="0" destOrd="0" presId="urn:microsoft.com/office/officeart/2016/7/layout/LinearArrowProcessNumbered"/>
    <dgm:cxn modelId="{370CC859-DFB6-4430-BDC7-C10DCFAF184F}" type="presParOf" srcId="{042E0769-9A05-4FC2-A471-F336AB2B40ED}" destId="{DB062B89-483E-43BC-A608-642A14682C94}" srcOrd="1" destOrd="0" presId="urn:microsoft.com/office/officeart/2016/7/layout/LinearArrowProcessNumbered"/>
    <dgm:cxn modelId="{373BB3CF-D16C-481C-9700-D787557C81C9}" type="presParOf" srcId="{DB062B89-483E-43BC-A608-642A14682C94}" destId="{1405D6AF-3467-45AB-9370-2DFBC0E5F2F5}" srcOrd="0" destOrd="0" presId="urn:microsoft.com/office/officeart/2016/7/layout/LinearArrowProcessNumbered"/>
    <dgm:cxn modelId="{D8E82F68-C22C-4781-8A2A-68A8CBB8A8B6}" type="presParOf" srcId="{DB062B89-483E-43BC-A608-642A14682C94}" destId="{DC8D3731-8583-4D03-BA71-1E977AA9F954}" srcOrd="1" destOrd="0" presId="urn:microsoft.com/office/officeart/2016/7/layout/LinearArrowProcessNumbered"/>
    <dgm:cxn modelId="{8A228EF2-C5AD-4C2E-83CA-F6223D7FC7DB}" type="presParOf" srcId="{DB062B89-483E-43BC-A608-642A14682C94}" destId="{4D4F4932-D3D3-4200-A8A0-0C60E9434BB7}" srcOrd="2" destOrd="0" presId="urn:microsoft.com/office/officeart/2016/7/layout/LinearArrowProcessNumbered"/>
    <dgm:cxn modelId="{609A1405-6CA5-42D1-A069-F34DEE7F5B87}" type="presParOf" srcId="{DB062B89-483E-43BC-A608-642A14682C94}" destId="{1C46D8E5-AB4F-47DD-94F9-4301C9289FCC}" srcOrd="3" destOrd="0" presId="urn:microsoft.com/office/officeart/2016/7/layout/LinearArrowProcessNumbered"/>
    <dgm:cxn modelId="{105E7175-599D-4216-8684-DBE280327C44}" type="presParOf" srcId="{042E0769-9A05-4FC2-A471-F336AB2B40ED}" destId="{17180813-D843-4E06-B269-3800E59CF181}" srcOrd="2" destOrd="0" presId="urn:microsoft.com/office/officeart/2016/7/layout/LinearArrowProcessNumbered"/>
    <dgm:cxn modelId="{B4B4555D-55BD-4A33-A156-DE8CE538DB70}" type="presParOf" srcId="{3977A99F-FE59-4EA3-990E-492A21689A7E}" destId="{57390CD7-BCA9-492A-8C7F-A9A896C1D676}" srcOrd="5" destOrd="0" presId="urn:microsoft.com/office/officeart/2016/7/layout/LinearArrowProcessNumbered"/>
    <dgm:cxn modelId="{376F8A0B-159F-440E-8FA9-3A16B892E895}" type="presParOf" srcId="{3977A99F-FE59-4EA3-990E-492A21689A7E}" destId="{9BBFA6AB-7C79-4DA6-9324-A78F9EFDF6E9}" srcOrd="6" destOrd="0" presId="urn:microsoft.com/office/officeart/2016/7/layout/LinearArrowProcessNumbered"/>
    <dgm:cxn modelId="{7AE90F19-3CF6-4D26-A4AD-992041D5B0C2}" type="presParOf" srcId="{9BBFA6AB-7C79-4DA6-9324-A78F9EFDF6E9}" destId="{CF8F2834-BB03-4282-9B4D-D59D4A88BC23}" srcOrd="0" destOrd="0" presId="urn:microsoft.com/office/officeart/2016/7/layout/LinearArrowProcessNumbered"/>
    <dgm:cxn modelId="{D27CA02C-A3B8-4D9C-AE5F-E6951328DD8C}" type="presParOf" srcId="{9BBFA6AB-7C79-4DA6-9324-A78F9EFDF6E9}" destId="{E9628B6F-8E00-4AB8-B4CE-64DBB29506E7}" srcOrd="1" destOrd="0" presId="urn:microsoft.com/office/officeart/2016/7/layout/LinearArrowProcessNumbered"/>
    <dgm:cxn modelId="{25934A6C-302C-4677-BC42-72AE7CB1BC63}" type="presParOf" srcId="{E9628B6F-8E00-4AB8-B4CE-64DBB29506E7}" destId="{BF71DED0-0A97-4AD0-BCF6-968E2286A9B0}" srcOrd="0" destOrd="0" presId="urn:microsoft.com/office/officeart/2016/7/layout/LinearArrowProcessNumbered"/>
    <dgm:cxn modelId="{39F9EDCE-D366-47BC-AD63-926D5A2D7AD9}" type="presParOf" srcId="{E9628B6F-8E00-4AB8-B4CE-64DBB29506E7}" destId="{30F846E1-171E-46BF-A0A2-24152A687205}" srcOrd="1" destOrd="0" presId="urn:microsoft.com/office/officeart/2016/7/layout/LinearArrowProcessNumbered"/>
    <dgm:cxn modelId="{3791A8CB-796D-4DB3-8DC0-841000B35BDB}" type="presParOf" srcId="{E9628B6F-8E00-4AB8-B4CE-64DBB29506E7}" destId="{2CBE94E8-3579-4BAF-B85F-572BD9D2BABF}" srcOrd="2" destOrd="0" presId="urn:microsoft.com/office/officeart/2016/7/layout/LinearArrowProcessNumbered"/>
    <dgm:cxn modelId="{E4E93840-08C9-47B1-829F-0B523375558D}" type="presParOf" srcId="{E9628B6F-8E00-4AB8-B4CE-64DBB29506E7}" destId="{96143C1D-3772-4A07-ADE9-3674E2F88E58}" srcOrd="3" destOrd="0" presId="urn:microsoft.com/office/officeart/2016/7/layout/LinearArrowProcessNumbered"/>
    <dgm:cxn modelId="{C195627B-99CE-4844-A434-8FDCC791E2E0}" type="presParOf" srcId="{9BBFA6AB-7C79-4DA6-9324-A78F9EFDF6E9}" destId="{74ECC68E-D610-424F-B947-481ED716A189}" srcOrd="2" destOrd="0" presId="urn:microsoft.com/office/officeart/2016/7/layout/LinearArrowProcessNumbered"/>
    <dgm:cxn modelId="{E27ED505-F84C-4D4D-8420-C2C18649EF06}" type="presParOf" srcId="{3977A99F-FE59-4EA3-990E-492A21689A7E}" destId="{9DAABC30-F609-42C9-8A1C-A00AD804F1A4}" srcOrd="7" destOrd="0" presId="urn:microsoft.com/office/officeart/2016/7/layout/LinearArrowProcessNumbered"/>
    <dgm:cxn modelId="{C49E00F0-02F3-4B29-96CE-2EE6F222F61B}" type="presParOf" srcId="{3977A99F-FE59-4EA3-990E-492A21689A7E}" destId="{D0BADA94-5021-4F86-BC88-68C83A777172}" srcOrd="8" destOrd="0" presId="urn:microsoft.com/office/officeart/2016/7/layout/LinearArrowProcessNumbered"/>
    <dgm:cxn modelId="{0475E704-4514-4B39-9148-8FB92F09BC4C}" type="presParOf" srcId="{D0BADA94-5021-4F86-BC88-68C83A777172}" destId="{14F3F85C-3514-452E-A131-41678586D91D}" srcOrd="0" destOrd="0" presId="urn:microsoft.com/office/officeart/2016/7/layout/LinearArrowProcessNumbered"/>
    <dgm:cxn modelId="{C434BEEA-02B1-4AEA-A84A-A540BBC940B9}" type="presParOf" srcId="{D0BADA94-5021-4F86-BC88-68C83A777172}" destId="{D3034ADB-39B0-482C-9A4B-AD0C11D717F7}" srcOrd="1" destOrd="0" presId="urn:microsoft.com/office/officeart/2016/7/layout/LinearArrowProcessNumbered"/>
    <dgm:cxn modelId="{59B386D4-E10B-483D-A4C8-083943C0E78C}" type="presParOf" srcId="{D3034ADB-39B0-482C-9A4B-AD0C11D717F7}" destId="{7F45BE16-4D46-4209-9F1D-8C88C278E609}" srcOrd="0" destOrd="0" presId="urn:microsoft.com/office/officeart/2016/7/layout/LinearArrowProcessNumbered"/>
    <dgm:cxn modelId="{B547A712-7B3C-4941-8CEF-4BBA6D443B8E}" type="presParOf" srcId="{D3034ADB-39B0-482C-9A4B-AD0C11D717F7}" destId="{512FFE95-E65C-428B-8673-ACC10873FD93}" srcOrd="1" destOrd="0" presId="urn:microsoft.com/office/officeart/2016/7/layout/LinearArrowProcessNumbered"/>
    <dgm:cxn modelId="{BE9BBD07-1A0B-4A67-BAC5-F485F4F5AB24}" type="presParOf" srcId="{D3034ADB-39B0-482C-9A4B-AD0C11D717F7}" destId="{8ED08DC9-4FB5-4656-B217-DCF063294152}" srcOrd="2" destOrd="0" presId="urn:microsoft.com/office/officeart/2016/7/layout/LinearArrowProcessNumbered"/>
    <dgm:cxn modelId="{1352B4C8-26E4-4747-ADA5-D2BE5621CF4D}" type="presParOf" srcId="{D3034ADB-39B0-482C-9A4B-AD0C11D717F7}" destId="{109FBFAC-547B-404A-ADE2-18FD5209EAF5}" srcOrd="3" destOrd="0" presId="urn:microsoft.com/office/officeart/2016/7/layout/LinearArrowProcessNumbered"/>
    <dgm:cxn modelId="{EC30E0DD-4C8A-44CA-935D-3DD85C6FE2E5}" type="presParOf" srcId="{D0BADA94-5021-4F86-BC88-68C83A777172}" destId="{B7E27EED-3325-48C2-8A2D-505FFDEDA910}" srcOrd="2" destOrd="0" presId="urn:microsoft.com/office/officeart/2016/7/layout/LinearArrowProcessNumbered"/>
    <dgm:cxn modelId="{326FFC53-D450-46C1-90AA-1892107E4929}" type="presParOf" srcId="{3977A99F-FE59-4EA3-990E-492A21689A7E}" destId="{3FA8BA74-182D-4022-85D4-69A6CE43AC39}" srcOrd="9" destOrd="0" presId="urn:microsoft.com/office/officeart/2016/7/layout/LinearArrowProcessNumbered"/>
    <dgm:cxn modelId="{337DA4F0-0814-4D5B-B3E5-8113B12BEB0B}" type="presParOf" srcId="{3977A99F-FE59-4EA3-990E-492A21689A7E}" destId="{58A9A12A-83FB-4BA9-AAF4-57FF3B8F0D25}" srcOrd="10" destOrd="0" presId="urn:microsoft.com/office/officeart/2016/7/layout/LinearArrowProcessNumbered"/>
    <dgm:cxn modelId="{EA7C97DE-0ED5-483F-B116-8FAF5A4B9D93}" type="presParOf" srcId="{58A9A12A-83FB-4BA9-AAF4-57FF3B8F0D25}" destId="{9894CE9B-8DE7-42F5-B957-3B002D93AA32}" srcOrd="0" destOrd="0" presId="urn:microsoft.com/office/officeart/2016/7/layout/LinearArrowProcessNumbered"/>
    <dgm:cxn modelId="{6EC6C9D0-6A50-4C5A-AED8-3C78F9EC6906}" type="presParOf" srcId="{58A9A12A-83FB-4BA9-AAF4-57FF3B8F0D25}" destId="{2BE3E793-5F6C-4B5F-9E21-A7ABE3DDBBCA}" srcOrd="1" destOrd="0" presId="urn:microsoft.com/office/officeart/2016/7/layout/LinearArrowProcessNumbered"/>
    <dgm:cxn modelId="{153C699B-2039-4ED8-A4B9-13A52BACB262}" type="presParOf" srcId="{2BE3E793-5F6C-4B5F-9E21-A7ABE3DDBBCA}" destId="{9260E7F5-CF0E-4690-8B0B-65784DC07898}" srcOrd="0" destOrd="0" presId="urn:microsoft.com/office/officeart/2016/7/layout/LinearArrowProcessNumbered"/>
    <dgm:cxn modelId="{A053813F-5AEB-4D52-B054-DE0E88E3FECD}" type="presParOf" srcId="{2BE3E793-5F6C-4B5F-9E21-A7ABE3DDBBCA}" destId="{86667AE0-7EA8-452A-9CAA-2DB6159D0F97}" srcOrd="1" destOrd="0" presId="urn:microsoft.com/office/officeart/2016/7/layout/LinearArrowProcessNumbered"/>
    <dgm:cxn modelId="{AB3676E3-BB48-4C92-88B1-1135B8024803}" type="presParOf" srcId="{2BE3E793-5F6C-4B5F-9E21-A7ABE3DDBBCA}" destId="{61B8185A-87B5-4BF2-9331-F3B7FE05FF7A}" srcOrd="2" destOrd="0" presId="urn:microsoft.com/office/officeart/2016/7/layout/LinearArrowProcessNumbered"/>
    <dgm:cxn modelId="{8566DFC2-81A4-4FCE-9248-9AED8768D473}" type="presParOf" srcId="{2BE3E793-5F6C-4B5F-9E21-A7ABE3DDBBCA}" destId="{621565F1-C0AC-43D3-8EEB-788E93D3E126}" srcOrd="3" destOrd="0" presId="urn:microsoft.com/office/officeart/2016/7/layout/LinearArrowProcessNumbered"/>
    <dgm:cxn modelId="{AB320578-ADBD-47F0-AF65-C185838A82F7}" type="presParOf" srcId="{58A9A12A-83FB-4BA9-AAF4-57FF3B8F0D25}" destId="{08154CAE-92F5-46B8-A9BA-21831FA360C3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0DA57-538F-4054-85F5-A0D0762A31B2}">
      <dsp:nvSpPr>
        <dsp:cNvPr id="0" name=""/>
        <dsp:cNvSpPr/>
      </dsp:nvSpPr>
      <dsp:spPr>
        <a:xfrm>
          <a:off x="846381" y="331114"/>
          <a:ext cx="669250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9B21E-971C-47F2-8AD5-37325310589A}">
      <dsp:nvSpPr>
        <dsp:cNvPr id="0" name=""/>
        <dsp:cNvSpPr/>
      </dsp:nvSpPr>
      <dsp:spPr>
        <a:xfrm>
          <a:off x="1555787" y="274878"/>
          <a:ext cx="76963" cy="144699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144237"/>
            <a:satOff val="-932"/>
            <a:lumOff val="-8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44237"/>
              <a:satOff val="-932"/>
              <a:lumOff val="-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F0A92-13FA-4646-B2B8-C4F3CE09D83C}">
      <dsp:nvSpPr>
        <dsp:cNvPr id="0" name=""/>
        <dsp:cNvSpPr/>
      </dsp:nvSpPr>
      <dsp:spPr>
        <a:xfrm>
          <a:off x="443582" y="12007"/>
          <a:ext cx="638286" cy="6382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9" tIns="24769" rIns="24769" bIns="2476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</a:t>
          </a:r>
        </a:p>
      </dsp:txBody>
      <dsp:txXfrm>
        <a:off x="537057" y="105482"/>
        <a:ext cx="451336" cy="451336"/>
      </dsp:txXfrm>
    </dsp:sp>
    <dsp:sp modelId="{780D76F5-A7F1-4184-8424-259516CAD6A8}">
      <dsp:nvSpPr>
        <dsp:cNvPr id="0" name=""/>
        <dsp:cNvSpPr/>
      </dsp:nvSpPr>
      <dsp:spPr>
        <a:xfrm>
          <a:off x="9817" y="815893"/>
          <a:ext cx="1505814" cy="27027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288474"/>
            <a:satOff val="-1864"/>
            <a:lumOff val="-16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288474"/>
              <a:satOff val="-1864"/>
              <a:lumOff val="-1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80" tIns="165100" rIns="11878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Input Preparation: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Start with an RGB image as the input.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Convert the RGB image into the Lab color space, separating the L* component (luminance) as X and the a* and b* components (chromaticity) as Y.</a:t>
          </a:r>
          <a:endParaRPr lang="en-US" sz="1100" kern="1200"/>
        </a:p>
      </dsp:txBody>
      <dsp:txXfrm>
        <a:off x="9817" y="1117056"/>
        <a:ext cx="1505814" cy="2401537"/>
      </dsp:txXfrm>
    </dsp:sp>
    <dsp:sp modelId="{7C42B85C-EC9B-4F8A-8F0F-EB9411427F52}">
      <dsp:nvSpPr>
        <dsp:cNvPr id="0" name=""/>
        <dsp:cNvSpPr/>
      </dsp:nvSpPr>
      <dsp:spPr>
        <a:xfrm>
          <a:off x="1682945" y="331114"/>
          <a:ext cx="1505814" cy="72"/>
        </a:xfrm>
        <a:prstGeom prst="rect">
          <a:avLst/>
        </a:prstGeom>
        <a:solidFill>
          <a:schemeClr val="accent5">
            <a:tint val="40000"/>
            <a:alpha val="90000"/>
            <a:hueOff val="432710"/>
            <a:satOff val="-2797"/>
            <a:lumOff val="-25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432710"/>
              <a:satOff val="-2797"/>
              <a:lumOff val="-2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42B82-8279-4BDB-8D68-A796B039D88C}">
      <dsp:nvSpPr>
        <dsp:cNvPr id="0" name=""/>
        <dsp:cNvSpPr/>
      </dsp:nvSpPr>
      <dsp:spPr>
        <a:xfrm>
          <a:off x="3228914" y="274878"/>
          <a:ext cx="76963" cy="144699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576947"/>
            <a:satOff val="-3729"/>
            <a:lumOff val="-33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576947"/>
              <a:satOff val="-3729"/>
              <a:lumOff val="-3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94C6C2-CE92-4B77-A07C-466D873B558C}">
      <dsp:nvSpPr>
        <dsp:cNvPr id="0" name=""/>
        <dsp:cNvSpPr/>
      </dsp:nvSpPr>
      <dsp:spPr>
        <a:xfrm>
          <a:off x="2116709" y="12006"/>
          <a:ext cx="638286" cy="638286"/>
        </a:xfrm>
        <a:prstGeom prst="ellipse">
          <a:avLst/>
        </a:prstGeom>
        <a:solidFill>
          <a:schemeClr val="accent5">
            <a:hueOff val="303158"/>
            <a:satOff val="135"/>
            <a:lumOff val="-1411"/>
            <a:alphaOff val="0"/>
          </a:schemeClr>
        </a:solidFill>
        <a:ln w="12700" cap="flat" cmpd="sng" algn="ctr">
          <a:solidFill>
            <a:schemeClr val="accent5">
              <a:hueOff val="303158"/>
              <a:satOff val="135"/>
              <a:lumOff val="-1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9" tIns="24769" rIns="24769" bIns="2476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</a:t>
          </a:r>
        </a:p>
      </dsp:txBody>
      <dsp:txXfrm>
        <a:off x="2210184" y="105481"/>
        <a:ext cx="451336" cy="451336"/>
      </dsp:txXfrm>
    </dsp:sp>
    <dsp:sp modelId="{0AF9C4B0-392B-47DD-86BF-40AF999EFDE6}">
      <dsp:nvSpPr>
        <dsp:cNvPr id="0" name=""/>
        <dsp:cNvSpPr/>
      </dsp:nvSpPr>
      <dsp:spPr>
        <a:xfrm>
          <a:off x="1682945" y="815893"/>
          <a:ext cx="1505814" cy="27027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721184"/>
            <a:satOff val="-4661"/>
            <a:lumOff val="-41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721184"/>
              <a:satOff val="-4661"/>
              <a:lumOff val="-4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80" tIns="165100" rIns="11878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Autoencoder Training: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Utilize an autoencoder architecture to train the model.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Train the autoencoder using X (L* component) to predict Y (a* and b* components).</a:t>
          </a:r>
          <a:endParaRPr lang="en-US" sz="1100" kern="1200"/>
        </a:p>
      </dsp:txBody>
      <dsp:txXfrm>
        <a:off x="1682945" y="1117056"/>
        <a:ext cx="1505814" cy="2401537"/>
      </dsp:txXfrm>
    </dsp:sp>
    <dsp:sp modelId="{1405D6AF-3467-45AB-9370-2DFBC0E5F2F5}">
      <dsp:nvSpPr>
        <dsp:cNvPr id="0" name=""/>
        <dsp:cNvSpPr/>
      </dsp:nvSpPr>
      <dsp:spPr>
        <a:xfrm>
          <a:off x="3356072" y="331114"/>
          <a:ext cx="1505814" cy="72"/>
        </a:xfrm>
        <a:prstGeom prst="rect">
          <a:avLst/>
        </a:prstGeom>
        <a:solidFill>
          <a:schemeClr val="accent5">
            <a:tint val="40000"/>
            <a:alpha val="90000"/>
            <a:hueOff val="865421"/>
            <a:satOff val="-5593"/>
            <a:lumOff val="-50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865421"/>
              <a:satOff val="-5593"/>
              <a:lumOff val="-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D3731-8583-4D03-BA71-1E977AA9F954}">
      <dsp:nvSpPr>
        <dsp:cNvPr id="0" name=""/>
        <dsp:cNvSpPr/>
      </dsp:nvSpPr>
      <dsp:spPr>
        <a:xfrm>
          <a:off x="4902042" y="274877"/>
          <a:ext cx="76963" cy="144699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1009658"/>
            <a:satOff val="-6525"/>
            <a:lumOff val="-58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009658"/>
              <a:satOff val="-6525"/>
              <a:lumOff val="-5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F4932-D3D3-4200-A8A0-0C60E9434BB7}">
      <dsp:nvSpPr>
        <dsp:cNvPr id="0" name=""/>
        <dsp:cNvSpPr/>
      </dsp:nvSpPr>
      <dsp:spPr>
        <a:xfrm>
          <a:off x="3789836" y="12006"/>
          <a:ext cx="638286" cy="638286"/>
        </a:xfrm>
        <a:prstGeom prst="ellipse">
          <a:avLst/>
        </a:prstGeom>
        <a:solidFill>
          <a:schemeClr val="accent5">
            <a:hueOff val="606316"/>
            <a:satOff val="270"/>
            <a:lumOff val="-2823"/>
            <a:alphaOff val="0"/>
          </a:schemeClr>
        </a:solidFill>
        <a:ln w="12700" cap="flat" cmpd="sng" algn="ctr">
          <a:solidFill>
            <a:schemeClr val="accent5">
              <a:hueOff val="606316"/>
              <a:satOff val="270"/>
              <a:lumOff val="-2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9" tIns="24769" rIns="24769" bIns="2476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</a:t>
          </a:r>
        </a:p>
      </dsp:txBody>
      <dsp:txXfrm>
        <a:off x="3883311" y="105481"/>
        <a:ext cx="451336" cy="451336"/>
      </dsp:txXfrm>
    </dsp:sp>
    <dsp:sp modelId="{17180813-D843-4E06-B269-3800E59CF181}">
      <dsp:nvSpPr>
        <dsp:cNvPr id="0" name=""/>
        <dsp:cNvSpPr/>
      </dsp:nvSpPr>
      <dsp:spPr>
        <a:xfrm>
          <a:off x="3356072" y="815893"/>
          <a:ext cx="1505814" cy="27027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1153895"/>
            <a:satOff val="-7457"/>
            <a:lumOff val="-66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153895"/>
              <a:satOff val="-7457"/>
              <a:lumOff val="-6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80" tIns="165100" rIns="11878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Prediction Process: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For colorization predictions, upload a grayscale image.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Convert the grayscale image into the Lab color space.</a:t>
          </a:r>
          <a:endParaRPr lang="en-US" sz="1100" kern="1200"/>
        </a:p>
      </dsp:txBody>
      <dsp:txXfrm>
        <a:off x="3356072" y="1117056"/>
        <a:ext cx="1505814" cy="2401537"/>
      </dsp:txXfrm>
    </dsp:sp>
    <dsp:sp modelId="{BF71DED0-0A97-4AD0-BCF6-968E2286A9B0}">
      <dsp:nvSpPr>
        <dsp:cNvPr id="0" name=""/>
        <dsp:cNvSpPr/>
      </dsp:nvSpPr>
      <dsp:spPr>
        <a:xfrm>
          <a:off x="5029200" y="331114"/>
          <a:ext cx="1505814" cy="72"/>
        </a:xfrm>
        <a:prstGeom prst="rect">
          <a:avLst/>
        </a:prstGeom>
        <a:solidFill>
          <a:schemeClr val="accent5">
            <a:tint val="40000"/>
            <a:alpha val="90000"/>
            <a:hueOff val="1298131"/>
            <a:satOff val="-8390"/>
            <a:lumOff val="-75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298131"/>
              <a:satOff val="-8390"/>
              <a:lumOff val="-7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846E1-171E-46BF-A0A2-24152A687205}">
      <dsp:nvSpPr>
        <dsp:cNvPr id="0" name=""/>
        <dsp:cNvSpPr/>
      </dsp:nvSpPr>
      <dsp:spPr>
        <a:xfrm>
          <a:off x="6575169" y="274877"/>
          <a:ext cx="76963" cy="144699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1442368"/>
            <a:satOff val="-9322"/>
            <a:lumOff val="-83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442368"/>
              <a:satOff val="-9322"/>
              <a:lumOff val="-8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E94E8-3579-4BAF-B85F-572BD9D2BABF}">
      <dsp:nvSpPr>
        <dsp:cNvPr id="0" name=""/>
        <dsp:cNvSpPr/>
      </dsp:nvSpPr>
      <dsp:spPr>
        <a:xfrm>
          <a:off x="5462964" y="12006"/>
          <a:ext cx="638286" cy="638286"/>
        </a:xfrm>
        <a:prstGeom prst="ellipse">
          <a:avLst/>
        </a:prstGeom>
        <a:solidFill>
          <a:schemeClr val="accent5">
            <a:hueOff val="909474"/>
            <a:satOff val="404"/>
            <a:lumOff val="-4234"/>
            <a:alphaOff val="0"/>
          </a:schemeClr>
        </a:solidFill>
        <a:ln w="12700" cap="flat" cmpd="sng" algn="ctr">
          <a:solidFill>
            <a:schemeClr val="accent5">
              <a:hueOff val="909474"/>
              <a:satOff val="404"/>
              <a:lumOff val="-42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9" tIns="24769" rIns="24769" bIns="2476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4</a:t>
          </a:r>
        </a:p>
      </dsp:txBody>
      <dsp:txXfrm>
        <a:off x="5556439" y="105481"/>
        <a:ext cx="451336" cy="451336"/>
      </dsp:txXfrm>
    </dsp:sp>
    <dsp:sp modelId="{74ECC68E-D610-424F-B947-481ED716A189}">
      <dsp:nvSpPr>
        <dsp:cNvPr id="0" name=""/>
        <dsp:cNvSpPr/>
      </dsp:nvSpPr>
      <dsp:spPr>
        <a:xfrm>
          <a:off x="5029200" y="815893"/>
          <a:ext cx="1505814" cy="27027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1586605"/>
            <a:satOff val="-10254"/>
            <a:lumOff val="-91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586605"/>
              <a:satOff val="-10254"/>
              <a:lumOff val="-9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80" tIns="165100" rIns="11878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Prediction using Autoencoder: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Use the L* component of the Lab representation as input to predict the a* and b* components using the trained autoencoder.</a:t>
          </a:r>
          <a:endParaRPr lang="en-US" sz="1100" kern="1200"/>
        </a:p>
      </dsp:txBody>
      <dsp:txXfrm>
        <a:off x="5029200" y="1117056"/>
        <a:ext cx="1505814" cy="2401537"/>
      </dsp:txXfrm>
    </dsp:sp>
    <dsp:sp modelId="{7F45BE16-4D46-4209-9F1D-8C88C278E609}">
      <dsp:nvSpPr>
        <dsp:cNvPr id="0" name=""/>
        <dsp:cNvSpPr/>
      </dsp:nvSpPr>
      <dsp:spPr>
        <a:xfrm>
          <a:off x="6702327" y="331114"/>
          <a:ext cx="1505814" cy="72"/>
        </a:xfrm>
        <a:prstGeom prst="rect">
          <a:avLst/>
        </a:prstGeom>
        <a:solidFill>
          <a:schemeClr val="accent5">
            <a:tint val="40000"/>
            <a:alpha val="90000"/>
            <a:hueOff val="1730842"/>
            <a:satOff val="-11186"/>
            <a:lumOff val="-100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730842"/>
              <a:satOff val="-11186"/>
              <a:lumOff val="-1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FFE95-E65C-428B-8673-ACC10873FD93}">
      <dsp:nvSpPr>
        <dsp:cNvPr id="0" name=""/>
        <dsp:cNvSpPr/>
      </dsp:nvSpPr>
      <dsp:spPr>
        <a:xfrm>
          <a:off x="8248297" y="274877"/>
          <a:ext cx="76963" cy="144699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1875079"/>
            <a:satOff val="-12118"/>
            <a:lumOff val="-108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875079"/>
              <a:satOff val="-12118"/>
              <a:lumOff val="-10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08DC9-4FB5-4656-B217-DCF063294152}">
      <dsp:nvSpPr>
        <dsp:cNvPr id="0" name=""/>
        <dsp:cNvSpPr/>
      </dsp:nvSpPr>
      <dsp:spPr>
        <a:xfrm>
          <a:off x="7136091" y="12006"/>
          <a:ext cx="638286" cy="638286"/>
        </a:xfrm>
        <a:prstGeom prst="ellipse">
          <a:avLst/>
        </a:prstGeom>
        <a:solidFill>
          <a:schemeClr val="accent5">
            <a:hueOff val="1212631"/>
            <a:satOff val="539"/>
            <a:lumOff val="-5646"/>
            <a:alphaOff val="0"/>
          </a:schemeClr>
        </a:solidFill>
        <a:ln w="12700" cap="flat" cmpd="sng" algn="ctr">
          <a:solidFill>
            <a:schemeClr val="accent5">
              <a:hueOff val="1212631"/>
              <a:satOff val="539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9" tIns="24769" rIns="24769" bIns="2476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5</a:t>
          </a:r>
        </a:p>
      </dsp:txBody>
      <dsp:txXfrm>
        <a:off x="7229566" y="105481"/>
        <a:ext cx="451336" cy="451336"/>
      </dsp:txXfrm>
    </dsp:sp>
    <dsp:sp modelId="{B7E27EED-3325-48C2-8A2D-505FFDEDA910}">
      <dsp:nvSpPr>
        <dsp:cNvPr id="0" name=""/>
        <dsp:cNvSpPr/>
      </dsp:nvSpPr>
      <dsp:spPr>
        <a:xfrm>
          <a:off x="6702327" y="815893"/>
          <a:ext cx="1505814" cy="27027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2019315"/>
            <a:satOff val="-13050"/>
            <a:lumOff val="-116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2019315"/>
              <a:satOff val="-13050"/>
              <a:lumOff val="-11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80" tIns="165100" rIns="11878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Merge Components: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Combine the predicted a* and b* components with the original L* component to reconstruct the colorized image.</a:t>
          </a:r>
          <a:endParaRPr lang="en-US" sz="1100" kern="1200"/>
        </a:p>
      </dsp:txBody>
      <dsp:txXfrm>
        <a:off x="6702327" y="1117056"/>
        <a:ext cx="1505814" cy="2401537"/>
      </dsp:txXfrm>
    </dsp:sp>
    <dsp:sp modelId="{9260E7F5-CF0E-4690-8B0B-65784DC07898}">
      <dsp:nvSpPr>
        <dsp:cNvPr id="0" name=""/>
        <dsp:cNvSpPr/>
      </dsp:nvSpPr>
      <dsp:spPr>
        <a:xfrm>
          <a:off x="8375454" y="331113"/>
          <a:ext cx="752907" cy="72"/>
        </a:xfrm>
        <a:prstGeom prst="rect">
          <a:avLst/>
        </a:prstGeom>
        <a:solidFill>
          <a:schemeClr val="accent5">
            <a:tint val="40000"/>
            <a:alpha val="90000"/>
            <a:hueOff val="2163552"/>
            <a:satOff val="-13983"/>
            <a:lumOff val="-124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2163552"/>
              <a:satOff val="-13983"/>
              <a:lumOff val="-12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8185A-87B5-4BF2-9331-F3B7FE05FF7A}">
      <dsp:nvSpPr>
        <dsp:cNvPr id="0" name=""/>
        <dsp:cNvSpPr/>
      </dsp:nvSpPr>
      <dsp:spPr>
        <a:xfrm>
          <a:off x="8809218" y="12006"/>
          <a:ext cx="638286" cy="638286"/>
        </a:xfrm>
        <a:prstGeom prst="ellipse">
          <a:avLst/>
        </a:prstGeom>
        <a:solidFill>
          <a:schemeClr val="accent5">
            <a:hueOff val="1515789"/>
            <a:satOff val="674"/>
            <a:lumOff val="-7057"/>
            <a:alphaOff val="0"/>
          </a:schemeClr>
        </a:solidFill>
        <a:ln w="12700" cap="flat" cmpd="sng" algn="ctr">
          <a:solidFill>
            <a:schemeClr val="accent5">
              <a:hueOff val="1515789"/>
              <a:satOff val="674"/>
              <a:lumOff val="-70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9" tIns="24769" rIns="24769" bIns="2476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6</a:t>
          </a:r>
        </a:p>
      </dsp:txBody>
      <dsp:txXfrm>
        <a:off x="8902693" y="105481"/>
        <a:ext cx="451336" cy="451336"/>
      </dsp:txXfrm>
    </dsp:sp>
    <dsp:sp modelId="{08154CAE-92F5-46B8-A9BA-21831FA360C3}">
      <dsp:nvSpPr>
        <dsp:cNvPr id="0" name=""/>
        <dsp:cNvSpPr/>
      </dsp:nvSpPr>
      <dsp:spPr>
        <a:xfrm>
          <a:off x="8375454" y="815893"/>
          <a:ext cx="1505814" cy="27027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2452026"/>
            <a:satOff val="-15847"/>
            <a:lumOff val="-141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2452026"/>
              <a:satOff val="-15847"/>
              <a:lumOff val="-14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80" tIns="165100" rIns="11878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Result: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The final output is a colorized image generated by the autoencoder, showcasing the effectiveness of the model in capturing and predicting chromatic information based on the luminance component.</a:t>
          </a:r>
          <a:endParaRPr lang="en-US" sz="1100" kern="1200"/>
        </a:p>
      </dsp:txBody>
      <dsp:txXfrm>
        <a:off x="8375454" y="1117056"/>
        <a:ext cx="1505814" cy="2401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82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2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1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0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3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6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5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6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02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1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1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p9D8t4kZdN8AdP2mM02UHroEkJrF-jc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A2E4A9-8B3E-68E4-F1DD-0C50BB1A93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3" r="-2" b="-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tx1"/>
                </a:solidFill>
                <a:ea typeface="Calibri Light"/>
                <a:cs typeface="Calibri Light"/>
              </a:rPr>
              <a:t>IMAGE COLORISER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3793" y="3888664"/>
            <a:ext cx="4775075" cy="83869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>
                <a:solidFill>
                  <a:schemeClr val="tx1"/>
                </a:solidFill>
              </a:rPr>
              <a:t>NEURAL NETWORKS </a:t>
            </a:r>
            <a:endParaRPr lang="en-US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AND </a:t>
            </a:r>
          </a:p>
          <a:p>
            <a:r>
              <a:rPr lang="en-GB" dirty="0">
                <a:solidFill>
                  <a:schemeClr val="tx1"/>
                </a:solidFill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2B2C-9DB6-3F9C-E05E-911D2ACB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GB"/>
              <a:t>Step 2 : </a:t>
            </a:r>
            <a:r>
              <a:rPr lang="en-GB">
                <a:solidFill>
                  <a:srgbClr val="444444"/>
                </a:solidFill>
                <a:latin typeface="Avenir Next LT Pro Light"/>
                <a:ea typeface="Calibri"/>
                <a:cs typeface="Calibri"/>
              </a:rPr>
              <a:t>Autoencoder Training (model –1)</a:t>
            </a:r>
            <a:endParaRPr lang="en-US">
              <a:solidFill>
                <a:srgbClr val="444444"/>
              </a:solidFill>
              <a:latin typeface="Avenir Next LT Pro Light"/>
              <a:ea typeface="Calibri"/>
              <a:cs typeface="Calibri"/>
            </a:endParaRPr>
          </a:p>
          <a:p>
            <a:endParaRPr lang="en-GB"/>
          </a:p>
        </p:txBody>
      </p:sp>
      <p:pic>
        <p:nvPicPr>
          <p:cNvPr id="5" name="Content Placeholder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E430153A-1E33-C591-DF0E-09BEEE140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000" t="-247" r="2000" b="64850"/>
          <a:stretch/>
        </p:blipFill>
        <p:spPr>
          <a:xfrm>
            <a:off x="1066322" y="1417051"/>
            <a:ext cx="3043368" cy="4787286"/>
          </a:xfrm>
        </p:spPr>
      </p:pic>
      <p:pic>
        <p:nvPicPr>
          <p:cNvPr id="7" name="Picture 6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FE640620-A880-091D-A4D6-788D52E49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07" r="1923" b="34880"/>
          <a:stretch/>
        </p:blipFill>
        <p:spPr>
          <a:xfrm>
            <a:off x="4499729" y="1416423"/>
            <a:ext cx="2765908" cy="4836116"/>
          </a:xfrm>
          <a:prstGeom prst="rect">
            <a:avLst/>
          </a:prstGeom>
        </p:spPr>
      </p:pic>
      <p:pic>
        <p:nvPicPr>
          <p:cNvPr id="8" name="Picture 7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C190E41C-A200-C3FD-9B6B-E567B0CDD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677" r="1786" b="-196"/>
          <a:stretch/>
        </p:blipFill>
        <p:spPr>
          <a:xfrm>
            <a:off x="7637376" y="1419167"/>
            <a:ext cx="2932200" cy="484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33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2B2C-9DB6-3F9C-E05E-911D2ACB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GB" dirty="0"/>
              <a:t>Step 2 : </a:t>
            </a:r>
            <a:r>
              <a:rPr lang="en-GB" dirty="0">
                <a:solidFill>
                  <a:srgbClr val="444444"/>
                </a:solidFill>
                <a:latin typeface="Avenir Next LT Pro Light"/>
                <a:ea typeface="Calibri"/>
                <a:cs typeface="Calibri"/>
              </a:rPr>
              <a:t>Autoencoder Training (model –</a:t>
            </a:r>
            <a:r>
              <a:rPr lang="en-GB">
                <a:solidFill>
                  <a:srgbClr val="444444"/>
                </a:solidFill>
                <a:latin typeface="Avenir Next LT Pro Light"/>
                <a:ea typeface="Calibri"/>
                <a:cs typeface="Calibri"/>
              </a:rPr>
              <a:t>2</a:t>
            </a:r>
            <a:r>
              <a:rPr lang="en-GB" dirty="0">
                <a:solidFill>
                  <a:srgbClr val="444444"/>
                </a:solidFill>
                <a:latin typeface="Avenir Next LT Pro Light"/>
                <a:ea typeface="Calibri"/>
                <a:cs typeface="Calibri"/>
              </a:rPr>
              <a:t>)</a:t>
            </a:r>
            <a:endParaRPr lang="en-US" dirty="0">
              <a:solidFill>
                <a:srgbClr val="444444"/>
              </a:solidFill>
              <a:latin typeface="Avenir Next LT Pro Light"/>
              <a:ea typeface="Calibri"/>
              <a:cs typeface="Calibri"/>
            </a:endParaRPr>
          </a:p>
          <a:p>
            <a:endParaRPr lang="en-GB"/>
          </a:p>
        </p:txBody>
      </p:sp>
      <p:pic>
        <p:nvPicPr>
          <p:cNvPr id="5" name="Content Placeholder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E430153A-1E33-C591-DF0E-09BEEE140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060" t="-333" r="707" b="50778"/>
          <a:stretch/>
        </p:blipFill>
        <p:spPr>
          <a:xfrm>
            <a:off x="2568857" y="1459981"/>
            <a:ext cx="3054123" cy="4790351"/>
          </a:xfrm>
        </p:spPr>
      </p:pic>
      <p:pic>
        <p:nvPicPr>
          <p:cNvPr id="7" name="Picture 6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FE640620-A880-091D-A4D6-788D52E49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89" r="-778" b="122"/>
          <a:stretch/>
        </p:blipFill>
        <p:spPr>
          <a:xfrm>
            <a:off x="6098856" y="1459353"/>
            <a:ext cx="3055749" cy="47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40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2B2C-9DB6-3F9C-E05E-911D2ACB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GB" dirty="0"/>
              <a:t>Step 2 : </a:t>
            </a:r>
            <a:r>
              <a:rPr lang="en-GB" dirty="0">
                <a:solidFill>
                  <a:srgbClr val="444444"/>
                </a:solidFill>
                <a:latin typeface="Avenir Next LT Pro Light"/>
                <a:ea typeface="Calibri"/>
                <a:cs typeface="Calibri"/>
              </a:rPr>
              <a:t>Autoencoder Training (model </a:t>
            </a:r>
            <a:r>
              <a:rPr lang="en-GB">
                <a:solidFill>
                  <a:srgbClr val="444444"/>
                </a:solidFill>
                <a:latin typeface="Avenir Next LT Pro Light"/>
                <a:ea typeface="Calibri"/>
                <a:cs typeface="Calibri"/>
              </a:rPr>
              <a:t>–3)</a:t>
            </a:r>
            <a:endParaRPr lang="en-US">
              <a:solidFill>
                <a:srgbClr val="444444"/>
              </a:solidFill>
              <a:latin typeface="Avenir Next LT Pro Light"/>
              <a:ea typeface="Calibri"/>
              <a:cs typeface="Calibri"/>
            </a:endParaRPr>
          </a:p>
          <a:p>
            <a:endParaRPr lang="en-GB"/>
          </a:p>
        </p:txBody>
      </p:sp>
      <p:pic>
        <p:nvPicPr>
          <p:cNvPr id="5" name="Content Placeholder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E430153A-1E33-C591-DF0E-09BEEE140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53" t="165" b="62914"/>
          <a:stretch/>
        </p:blipFill>
        <p:spPr>
          <a:xfrm>
            <a:off x="1066322" y="1417051"/>
            <a:ext cx="3054123" cy="4790478"/>
          </a:xfrm>
        </p:spPr>
      </p:pic>
      <p:pic>
        <p:nvPicPr>
          <p:cNvPr id="7" name="Picture 6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FE640620-A880-091D-A4D6-788D52E49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" t="37500" r="-1115" b="25166"/>
          <a:stretch/>
        </p:blipFill>
        <p:spPr>
          <a:xfrm>
            <a:off x="4456799" y="1418618"/>
            <a:ext cx="3055244" cy="4876965"/>
          </a:xfrm>
          <a:prstGeom prst="rect">
            <a:avLst/>
          </a:prstGeom>
        </p:spPr>
      </p:pic>
      <p:pic>
        <p:nvPicPr>
          <p:cNvPr id="8" name="Picture 7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C190E41C-A200-C3FD-9B6B-E567B0CDD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66" t="75086" r="366" b="-172"/>
          <a:stretch/>
        </p:blipFill>
        <p:spPr>
          <a:xfrm>
            <a:off x="7658840" y="1419167"/>
            <a:ext cx="3672738" cy="393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16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EACF680-8D3B-F88A-4BAC-F918FFBAA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60" y="2036472"/>
            <a:ext cx="3209544" cy="237506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089E865-2899-60F0-7D3A-F2A55A625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676" y="2036472"/>
            <a:ext cx="3209544" cy="23750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C9645A-FB47-ACBF-B655-8C2BCABCB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568" y="2074086"/>
            <a:ext cx="3209544" cy="240715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C25ED93-DFD1-78E3-CB50-8CB08563F074}"/>
              </a:ext>
            </a:extLst>
          </p:cNvPr>
          <p:cNvSpPr txBox="1">
            <a:spLocks/>
          </p:cNvSpPr>
          <p:nvPr/>
        </p:nvSpPr>
        <p:spPr>
          <a:xfrm>
            <a:off x="977451" y="239684"/>
            <a:ext cx="2978281" cy="3135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>
              <a:lnSpc>
                <a:spcPct val="83000"/>
              </a:lnSpc>
            </a:pPr>
            <a:r>
              <a:rPr lang="en-GB" sz="3700" cap="all" spc="-100">
                <a:solidFill>
                  <a:schemeClr val="tx1"/>
                </a:solidFill>
              </a:rPr>
              <a:t>Model 1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5B8280-1AA7-1F63-8642-BD90E2FE1073}"/>
              </a:ext>
            </a:extLst>
          </p:cNvPr>
          <p:cNvSpPr txBox="1">
            <a:spLocks/>
          </p:cNvSpPr>
          <p:nvPr/>
        </p:nvSpPr>
        <p:spPr>
          <a:xfrm>
            <a:off x="4712324" y="239684"/>
            <a:ext cx="2978281" cy="3135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>
              <a:lnSpc>
                <a:spcPct val="83000"/>
              </a:lnSpc>
            </a:pPr>
            <a:r>
              <a:rPr lang="en-GB" sz="3700" cap="all" spc="-100">
                <a:solidFill>
                  <a:schemeClr val="tx1"/>
                </a:solidFill>
              </a:rPr>
              <a:t>Model 2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1A91EBB-C1F1-1F16-0086-3141F83677D2}"/>
              </a:ext>
            </a:extLst>
          </p:cNvPr>
          <p:cNvSpPr txBox="1">
            <a:spLocks/>
          </p:cNvSpPr>
          <p:nvPr/>
        </p:nvSpPr>
        <p:spPr>
          <a:xfrm>
            <a:off x="8436465" y="143092"/>
            <a:ext cx="2978281" cy="3135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>
              <a:lnSpc>
                <a:spcPct val="83000"/>
              </a:lnSpc>
            </a:pPr>
            <a:r>
              <a:rPr lang="en-GB" sz="3700" cap="all" spc="-100">
                <a:solidFill>
                  <a:schemeClr val="tx1"/>
                </a:solidFill>
              </a:rPr>
              <a:t>Model 3</a:t>
            </a:r>
            <a:endParaRPr lang="en-GB" sz="3700" cap="all" spc="-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218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38A5A-09BE-5A00-B1B9-1A87BE6DA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>
                <a:solidFill>
                  <a:schemeClr val="bg1"/>
                </a:solidFill>
              </a:rPr>
              <a:t>Step-3 : Prediction Process 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AC276171-DAC3-082D-C736-81553EE1D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63541" y="1375239"/>
            <a:ext cx="6150649" cy="3849624"/>
          </a:xfrm>
        </p:spPr>
      </p:pic>
    </p:spTree>
    <p:extLst>
      <p:ext uri="{BB962C8B-B14F-4D97-AF65-F5344CB8AC3E}">
        <p14:creationId xmlns:p14="http://schemas.microsoft.com/office/powerpoint/2010/main" val="4178495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91815-68C4-63EE-ECD2-299F31D68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607200"/>
            <a:ext cx="4663440" cy="640080"/>
          </a:xfrm>
        </p:spPr>
        <p:txBody>
          <a:bodyPr>
            <a:normAutofit/>
          </a:bodyPr>
          <a:lstStyle/>
          <a:p>
            <a:r>
              <a:rPr lang="en-GB" dirty="0">
                <a:latin typeface="Avenir Next LT Pro"/>
              </a:rPr>
              <a:t>Step – 4</a:t>
            </a:r>
            <a:r>
              <a:rPr lang="en-GB" sz="2200" dirty="0">
                <a:latin typeface="Avenir Next LT Pro"/>
              </a:rPr>
              <a:t> : </a:t>
            </a:r>
            <a:r>
              <a:rPr lang="en-GB" sz="1800" dirty="0">
                <a:solidFill>
                  <a:srgbClr val="262626"/>
                </a:solidFill>
                <a:latin typeface="Avenir Next LT Pro"/>
                <a:ea typeface="+mn-lt"/>
                <a:cs typeface="+mn-lt"/>
              </a:rPr>
              <a:t>Prediction Using Autoencoder</a:t>
            </a:r>
          </a:p>
        </p:txBody>
      </p:sp>
      <p:pic>
        <p:nvPicPr>
          <p:cNvPr id="7" name="Content Placeholder 6" descr="A computer screen shot of white text&#10;&#10;Description automatically generated">
            <a:extLst>
              <a:ext uri="{FF2B5EF4-FFF2-40B4-BE49-F238E27FC236}">
                <a16:creationId xmlns:a16="http://schemas.microsoft.com/office/drawing/2014/main" id="{D2F5D868-F424-2335-CD1D-B64BEEB611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15341" y="1256429"/>
            <a:ext cx="8484813" cy="203922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02DF8-7DB3-8A08-DF0B-BDA866A5E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13339" y="3427737"/>
            <a:ext cx="4663440" cy="640080"/>
          </a:xfrm>
        </p:spPr>
        <p:txBody>
          <a:bodyPr>
            <a:normAutofit/>
          </a:bodyPr>
          <a:lstStyle/>
          <a:p>
            <a:r>
              <a:rPr lang="en-GB" dirty="0"/>
              <a:t>Step – 5 : Merge Components</a:t>
            </a:r>
          </a:p>
        </p:txBody>
      </p:sp>
      <p:pic>
        <p:nvPicPr>
          <p:cNvPr id="8" name="Content Placeholder 7" descr="A computer code with white text&#10;&#10;Description automatically generated">
            <a:extLst>
              <a:ext uri="{FF2B5EF4-FFF2-40B4-BE49-F238E27FC236}">
                <a16:creationId xmlns:a16="http://schemas.microsoft.com/office/drawing/2014/main" id="{5073C892-B8B6-E64F-5F88-3DD38D7595B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066296" y="4186784"/>
            <a:ext cx="8487912" cy="1786150"/>
          </a:xfrm>
        </p:spPr>
      </p:pic>
    </p:spTree>
    <p:extLst>
      <p:ext uri="{BB962C8B-B14F-4D97-AF65-F5344CB8AC3E}">
        <p14:creationId xmlns:p14="http://schemas.microsoft.com/office/powerpoint/2010/main" val="2361892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38A5A-09BE-5A00-B1B9-1A87BE6DA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>
                <a:solidFill>
                  <a:schemeClr val="bg1"/>
                </a:solidFill>
              </a:rPr>
              <a:t>Step-6:</a:t>
            </a:r>
            <a:br>
              <a:rPr lang="en-US" sz="3700" cap="all" spc="-100">
                <a:solidFill>
                  <a:schemeClr val="bg1"/>
                </a:solidFill>
              </a:rPr>
            </a:br>
            <a:r>
              <a:rPr lang="en-US" sz="3700" cap="all" spc="-100">
                <a:solidFill>
                  <a:schemeClr val="bg1"/>
                </a:solidFill>
              </a:rPr>
              <a:t>result</a:t>
            </a:r>
            <a:r>
              <a:rPr lang="en-US" sz="3700" cap="all" spc="-100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graph showing a beach with palm trees&#10;&#10;Description automatically generated">
            <a:extLst>
              <a:ext uri="{FF2B5EF4-FFF2-40B4-BE49-F238E27FC236}">
                <a16:creationId xmlns:a16="http://schemas.microsoft.com/office/drawing/2014/main" id="{81B21B01-787F-63C0-EFB1-3D3D0B48C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4651" y="809042"/>
            <a:ext cx="7044520" cy="2377571"/>
          </a:xfrm>
        </p:spPr>
      </p:pic>
      <p:pic>
        <p:nvPicPr>
          <p:cNvPr id="6" name="Picture 5" descr="A graph showing a palm tree and chairs on a beach&#10;&#10;Description automatically generated">
            <a:extLst>
              <a:ext uri="{FF2B5EF4-FFF2-40B4-BE49-F238E27FC236}">
                <a16:creationId xmlns:a16="http://schemas.microsoft.com/office/drawing/2014/main" id="{FE2F659E-3036-4F4A-EB91-306EDA78C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101" y="3429787"/>
            <a:ext cx="7076364" cy="244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70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C88856-5C40-4F5B-BCD7-CD624FFE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alm tree on a beach&#10;&#10;Description automatically generated">
            <a:extLst>
              <a:ext uri="{FF2B5EF4-FFF2-40B4-BE49-F238E27FC236}">
                <a16:creationId xmlns:a16="http://schemas.microsoft.com/office/drawing/2014/main" id="{4A2D4E16-93B2-882E-13C8-52C1E4C34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90" y="941695"/>
            <a:ext cx="4652165" cy="23958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D64F326-929E-45E2-B54D-DC7E1720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0224" y="941695"/>
            <a:ext cx="5452527" cy="49746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FCDFD7-7B3B-4ED9-B533-34D0B3724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6167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559B3-59E4-96C1-F50D-63F156455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846" y="1352277"/>
            <a:ext cx="4633416" cy="1371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Our Model Vs Open Cv</a:t>
            </a:r>
          </a:p>
        </p:txBody>
      </p:sp>
      <p:pic>
        <p:nvPicPr>
          <p:cNvPr id="7" name="Picture 6" descr="A comparison of a beach and a palm tree&#10;&#10;Description automatically generated">
            <a:extLst>
              <a:ext uri="{FF2B5EF4-FFF2-40B4-BE49-F238E27FC236}">
                <a16:creationId xmlns:a16="http://schemas.microsoft.com/office/drawing/2014/main" id="{06766FCA-3FD2-1DD3-8FE6-3BA2787CB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27" y="3554152"/>
            <a:ext cx="4776291" cy="23284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2D721-FD01-3D2B-6AC7-7F02D361A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0845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As we can see Opencv is not performing correctly </a:t>
            </a:r>
          </a:p>
          <a:p>
            <a:pPr>
              <a:buClr>
                <a:srgbClr val="262626"/>
              </a:buClr>
            </a:pPr>
            <a:r>
              <a:rPr lang="en-US">
                <a:solidFill>
                  <a:schemeClr val="bg1"/>
                </a:solidFill>
              </a:rPr>
              <a:t>It just colorises but no natural colors are present</a:t>
            </a:r>
          </a:p>
          <a:p>
            <a:pPr>
              <a:buClr>
                <a:srgbClr val="262626"/>
              </a:buClr>
            </a:pPr>
            <a:r>
              <a:rPr lang="en-US">
                <a:solidFill>
                  <a:schemeClr val="bg1"/>
                </a:solidFill>
              </a:rPr>
              <a:t>So  our model outperforms open cv</a:t>
            </a:r>
          </a:p>
        </p:txBody>
      </p:sp>
    </p:spTree>
    <p:extLst>
      <p:ext uri="{BB962C8B-B14F-4D97-AF65-F5344CB8AC3E}">
        <p14:creationId xmlns:p14="http://schemas.microsoft.com/office/powerpoint/2010/main" val="2747497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A4256-202B-30B2-793D-D12814174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0154" r="-2" b="127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3AE75-C80C-C827-0EA0-6025F1FC5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005005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627D7-5AA8-1604-3CA9-491B488C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GB"/>
              <a:t>Team Members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2086B7-68CB-AE7B-1D1B-6065BAA6B7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791219"/>
              </p:ext>
            </p:extLst>
          </p:nvPr>
        </p:nvGraphicFramePr>
        <p:xfrm>
          <a:off x="1083098" y="2328829"/>
          <a:ext cx="10025804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210">
                  <a:extLst>
                    <a:ext uri="{9D8B030D-6E8A-4147-A177-3AD203B41FA5}">
                      <a16:colId xmlns:a16="http://schemas.microsoft.com/office/drawing/2014/main" val="3373720647"/>
                    </a:ext>
                  </a:extLst>
                </a:gridCol>
                <a:gridCol w="4535594">
                  <a:extLst>
                    <a:ext uri="{9D8B030D-6E8A-4147-A177-3AD203B41FA5}">
                      <a16:colId xmlns:a16="http://schemas.microsoft.com/office/drawing/2014/main" val="1120797708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GB" sz="3300" dirty="0"/>
                        <a:t>NAME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300" dirty="0"/>
                        <a:t>ROLL NO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61573936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GB" sz="3300" dirty="0" err="1"/>
                        <a:t>Sreepadh</a:t>
                      </a:r>
                      <a:endParaRPr lang="en-GB" sz="3300" err="1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3300" b="0" i="0" u="none" strike="noStrike" noProof="0" dirty="0">
                          <a:solidFill>
                            <a:srgbClr val="000000"/>
                          </a:solidFill>
                        </a:rPr>
                        <a:t>CB.EN.U4CSE21009</a:t>
                      </a:r>
                      <a:endParaRPr lang="en-US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52101294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GB" sz="3300" dirty="0"/>
                        <a:t>Boya Abhiram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33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CB.EN.U4CSE21412</a:t>
                      </a:r>
                      <a:endParaRPr lang="en-US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45023189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GB" sz="3300" dirty="0"/>
                        <a:t>Cheruvu </a:t>
                      </a:r>
                      <a:r>
                        <a:rPr lang="en-GB" sz="3300" dirty="0" err="1"/>
                        <a:t>Sahithee</a:t>
                      </a:r>
                      <a:r>
                        <a:rPr lang="en-GB" sz="3300" dirty="0"/>
                        <a:t> </a:t>
                      </a:r>
                      <a:r>
                        <a:rPr lang="en-GB" sz="3300" dirty="0" err="1"/>
                        <a:t>vaibhav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33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CB.EN.U4CSE21414</a:t>
                      </a:r>
                      <a:endParaRPr lang="en-US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606213122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3300" dirty="0" err="1"/>
                        <a:t>Khaji</a:t>
                      </a:r>
                      <a:r>
                        <a:rPr lang="en-GB" sz="3300" dirty="0"/>
                        <a:t> Mahammad Sami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33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CB.EN.U4CSE21430</a:t>
                      </a:r>
                      <a:endParaRPr lang="en-US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315207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74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3205-D015-5535-B1D3-299011AD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/>
              <a:t>Dataset 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FCBC8F3-9608-DF80-273D-A6B48C823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1345389"/>
            <a:ext cx="4414438" cy="41853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70561-1790-83FE-C999-4F50210A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Taken From Kaggle</a:t>
            </a:r>
          </a:p>
          <a:p>
            <a:pPr>
              <a:buClr>
                <a:srgbClr val="262626"/>
              </a:buClr>
            </a:pPr>
            <a:r>
              <a:rPr lang="en-US" dirty="0">
                <a:ea typeface="+mn-lt"/>
                <a:cs typeface="+mn-lt"/>
                <a:hlinkClick r:id="rId3"/>
              </a:rPr>
              <a:t>https://drive.google.com/drive/folders/1p9D8t4kZdN8AdP2mM02UHroEkJrF-jcc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dirty="0"/>
              <a:t>Contains Various images on Beaches and Barns.</a:t>
            </a:r>
          </a:p>
          <a:p>
            <a:pPr>
              <a:buClr>
                <a:srgbClr val="262626"/>
              </a:buClr>
            </a:pPr>
            <a:r>
              <a:rPr lang="en-US" dirty="0"/>
              <a:t>This dataset contains colorized and diverse images of all natural phenomenon.</a:t>
            </a:r>
          </a:p>
          <a:p>
            <a:pPr>
              <a:buClr>
                <a:srgbClr val="262626"/>
              </a:buClr>
            </a:pPr>
            <a:r>
              <a:rPr lang="en-US" dirty="0"/>
              <a:t>This dataset is used effectively for training and reproducing the most realistic colors possible.</a:t>
            </a:r>
          </a:p>
        </p:txBody>
      </p:sp>
    </p:spTree>
    <p:extLst>
      <p:ext uri="{BB962C8B-B14F-4D97-AF65-F5344CB8AC3E}">
        <p14:creationId xmlns:p14="http://schemas.microsoft.com/office/powerpoint/2010/main" val="44829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6F90BEF-F5C9-43BB-9FED-780B2E802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0B41FD-D897-4F21-A5F3-254C563DC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F628E5-F145-4719-B240-F9D1B2D50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3E286-2351-3E4D-0382-2FE3ADF0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0007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GB">
                <a:ea typeface="+mj-lt"/>
                <a:cs typeface="+mj-lt"/>
              </a:rPr>
              <a:t>Key</a:t>
            </a:r>
            <a:r>
              <a:rPr lang="en-GB" dirty="0">
                <a:ea typeface="+mj-lt"/>
                <a:cs typeface="+mj-lt"/>
              </a:rPr>
              <a:t> Stages Involved In The Image Colorization workflow</a:t>
            </a:r>
            <a:endParaRPr lang="en-US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B831E22-DACD-197C-1353-D6537A3E0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841782"/>
              </p:ext>
            </p:extLst>
          </p:nvPr>
        </p:nvGraphicFramePr>
        <p:xfrm>
          <a:off x="1066800" y="990600"/>
          <a:ext cx="10058400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981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D3AE441-3B24-A232-560D-72CBFF619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5" r="-2" b="3313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97938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7CB5F-5ACA-BD26-1D25-15EC2538B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4143" y="313646"/>
            <a:ext cx="5452529" cy="3569242"/>
          </a:xfrm>
        </p:spPr>
        <p:txBody>
          <a:bodyPr anchor="t">
            <a:normAutofit/>
          </a:bodyPr>
          <a:lstStyle/>
          <a:p>
            <a:pPr algn="r"/>
            <a:r>
              <a:rPr lang="en-GB" sz="6000">
                <a:solidFill>
                  <a:schemeClr val="bg1"/>
                </a:solidFill>
              </a:rPr>
              <a:t>Procedure </a:t>
            </a:r>
            <a:br>
              <a:rPr lang="en-GB" sz="6000">
                <a:solidFill>
                  <a:schemeClr val="bg1"/>
                </a:solidFill>
              </a:rPr>
            </a:br>
            <a:r>
              <a:rPr lang="en-GB" sz="6000">
                <a:solidFill>
                  <a:schemeClr val="bg1"/>
                </a:solidFill>
              </a:rPr>
              <a:t>rgb -&gt; l</a:t>
            </a:r>
            <a:r>
              <a:rPr lang="en-GB" sz="6000" cap="none">
                <a:solidFill>
                  <a:schemeClr val="bg1"/>
                </a:solidFill>
              </a:rPr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345819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3348-73F3-879B-7759-3B39AE69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GB"/>
              <a:t>WHAT IS Lab?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 descr="LAB Color Space and Values | X-Rite Color Blog">
            <a:extLst>
              <a:ext uri="{FF2B5EF4-FFF2-40B4-BE49-F238E27FC236}">
                <a16:creationId xmlns:a16="http://schemas.microsoft.com/office/drawing/2014/main" id="{EEBB4C4A-6A65-EBE7-3F5F-B97E8FFA9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84" y="1206900"/>
            <a:ext cx="4306181" cy="44623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3C4B-2D5D-5B5E-80D7-036D53A26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/>
              <a:t>What is Lab:</a:t>
            </a:r>
            <a:endParaRPr lang="en-GB" dirty="0"/>
          </a:p>
          <a:p>
            <a:pPr>
              <a:buClr>
                <a:srgbClr val="262626"/>
              </a:buClr>
              <a:buFont typeface="Garamond"/>
              <a:buChar char="◦"/>
            </a:pPr>
            <a:r>
              <a:rPr lang="en-GB" i="1">
                <a:ea typeface="+mn-lt"/>
                <a:cs typeface="+mn-lt"/>
              </a:rPr>
              <a:t>L (Lightness):</a:t>
            </a:r>
            <a:r>
              <a:rPr lang="en-GB">
                <a:ea typeface="+mn-lt"/>
                <a:cs typeface="+mn-lt"/>
              </a:rPr>
              <a:t>* This represents the brightness or lightness of the </a:t>
            </a:r>
            <a:r>
              <a:rPr lang="en-GB" err="1">
                <a:ea typeface="+mn-lt"/>
                <a:cs typeface="+mn-lt"/>
              </a:rPr>
              <a:t>color</a:t>
            </a:r>
            <a:r>
              <a:rPr lang="en-GB">
                <a:ea typeface="+mn-lt"/>
                <a:cs typeface="+mn-lt"/>
              </a:rPr>
              <a:t>. The L* axis ranges from 0 (black) to 100 (white).</a:t>
            </a:r>
            <a:endParaRPr lang="en-GB"/>
          </a:p>
          <a:p>
            <a:pPr>
              <a:buClr>
                <a:srgbClr val="262626"/>
              </a:buClr>
              <a:buFont typeface="Garamond"/>
              <a:buChar char="◦"/>
            </a:pPr>
            <a:r>
              <a:rPr lang="en-GB" i="1">
                <a:ea typeface="+mn-lt"/>
                <a:cs typeface="+mn-lt"/>
              </a:rPr>
              <a:t>a (Green to Red):</a:t>
            </a:r>
            <a:r>
              <a:rPr lang="en-GB">
                <a:ea typeface="+mn-lt"/>
                <a:cs typeface="+mn-lt"/>
              </a:rPr>
              <a:t>* This axis represents the range from green (-a*) to red (+a*). Negative values represent green hues, and positive values represent red hues.</a:t>
            </a:r>
            <a:endParaRPr lang="en-GB" dirty="0"/>
          </a:p>
          <a:p>
            <a:pPr>
              <a:buClr>
                <a:srgbClr val="262626"/>
              </a:buClr>
              <a:buFont typeface="Garamond"/>
              <a:buChar char="◦"/>
            </a:pPr>
            <a:r>
              <a:rPr lang="en-GB" i="1">
                <a:ea typeface="+mn-lt"/>
                <a:cs typeface="+mn-lt"/>
              </a:rPr>
              <a:t>b (Blue to Yellow):</a:t>
            </a:r>
            <a:r>
              <a:rPr lang="en-GB">
                <a:ea typeface="+mn-lt"/>
                <a:cs typeface="+mn-lt"/>
              </a:rPr>
              <a:t>* This axis represents the range from blue (-b*) to yellow (+b*). Negative values represent blue hues, and positive values represent yellow hues.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971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E92D59-FD1B-47BC-9D02-0F3B959A6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2AE646-CC19-4A1F-900B-E512D06A7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E4F834-34CB-4787-920F-CD1E1B8BC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B4424-513B-A16F-5E35-4B4FD19A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30" y="727823"/>
            <a:ext cx="3329150" cy="5402353"/>
          </a:xfrm>
        </p:spPr>
        <p:txBody>
          <a:bodyPr>
            <a:normAutofit/>
          </a:bodyPr>
          <a:lstStyle/>
          <a:p>
            <a:r>
              <a:rPr lang="en-GB"/>
              <a:t>AUTO – ENCODER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342D4-2293-C212-0FDC-4E9C166D4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614" y="727823"/>
            <a:ext cx="6927842" cy="30729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300" b="1">
                <a:ea typeface="+mn-lt"/>
                <a:cs typeface="+mn-lt"/>
              </a:rPr>
              <a:t>Encoder:</a:t>
            </a:r>
            <a:endParaRPr lang="en-GB" sz="1300"/>
          </a:p>
          <a:p>
            <a:pPr>
              <a:lnSpc>
                <a:spcPct val="100000"/>
              </a:lnSpc>
              <a:buClr>
                <a:srgbClr val="262626"/>
              </a:buClr>
            </a:pPr>
            <a:r>
              <a:rPr lang="en-GB" sz="1300">
                <a:ea typeface="+mn-lt"/>
                <a:cs typeface="+mn-lt"/>
              </a:rPr>
              <a:t>The encoder takes input data and transforms it into a compressed representation, often referred to as the "encoding" or "latent space representation."</a:t>
            </a:r>
            <a:endParaRPr lang="en-GB" sz="1300"/>
          </a:p>
          <a:p>
            <a:pPr>
              <a:lnSpc>
                <a:spcPct val="100000"/>
              </a:lnSpc>
              <a:buClr>
                <a:srgbClr val="262626"/>
              </a:buClr>
            </a:pPr>
            <a:r>
              <a:rPr lang="en-GB" sz="1300">
                <a:ea typeface="+mn-lt"/>
                <a:cs typeface="+mn-lt"/>
              </a:rPr>
              <a:t>The encoder consists of one or more layers of neurons that reduce the dimensionality of the input data, capturing its essential features.</a:t>
            </a:r>
            <a:endParaRPr lang="en-GB" sz="1300"/>
          </a:p>
          <a:p>
            <a:pPr marL="0" indent="0">
              <a:lnSpc>
                <a:spcPct val="100000"/>
              </a:lnSpc>
              <a:buClr>
                <a:srgbClr val="262626"/>
              </a:buClr>
              <a:buNone/>
            </a:pPr>
            <a:endParaRPr lang="en-GB" sz="1300"/>
          </a:p>
          <a:p>
            <a:pPr>
              <a:lnSpc>
                <a:spcPct val="100000"/>
              </a:lnSpc>
              <a:buNone/>
            </a:pPr>
            <a:r>
              <a:rPr lang="en-GB" sz="1300" b="1">
                <a:ea typeface="+mn-lt"/>
                <a:cs typeface="+mn-lt"/>
              </a:rPr>
              <a:t>Decoder:</a:t>
            </a:r>
            <a:endParaRPr lang="en-GB" sz="1300"/>
          </a:p>
          <a:p>
            <a:pPr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GB" sz="1300">
                <a:ea typeface="+mn-lt"/>
                <a:cs typeface="+mn-lt"/>
              </a:rPr>
              <a:t>The decoder takes the compressed representation from the encoder and attempts to reconstruct the original input data.</a:t>
            </a:r>
            <a:endParaRPr lang="en-GB" sz="1300"/>
          </a:p>
          <a:p>
            <a:pPr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GB" sz="1300">
                <a:ea typeface="+mn-lt"/>
                <a:cs typeface="+mn-lt"/>
              </a:rPr>
              <a:t>Like the encoder, the decoder consists of one or more layers of neurons, but it typically mirrors the architecture of the encoder in reverse.</a:t>
            </a:r>
            <a:endParaRPr lang="en-GB" sz="1300"/>
          </a:p>
          <a:p>
            <a:pPr marL="0" indent="0">
              <a:lnSpc>
                <a:spcPct val="100000"/>
              </a:lnSpc>
              <a:buNone/>
            </a:pPr>
            <a:endParaRPr lang="en-GB" sz="1300"/>
          </a:p>
        </p:txBody>
      </p:sp>
      <p:pic>
        <p:nvPicPr>
          <p:cNvPr id="4" name="Picture 3" descr="Autoencoders Tutorial | What are Autoencoders? | Edureka">
            <a:extLst>
              <a:ext uri="{FF2B5EF4-FFF2-40B4-BE49-F238E27FC236}">
                <a16:creationId xmlns:a16="http://schemas.microsoft.com/office/drawing/2014/main" id="{D3D8574A-6472-BDDF-BB78-FC9D1081A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672" y="4063117"/>
            <a:ext cx="6170326" cy="206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7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F1DE2E-C2E9-6AEF-05C4-FEF5B882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US"/>
              <a:t>WHY AUTO ENCODER?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B9DB6B63-E548-C1CF-5F1B-24014B089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ea typeface="+mn-lt"/>
                <a:cs typeface="+mn-lt"/>
              </a:rPr>
              <a:t>Unsupervised Learning</a:t>
            </a:r>
            <a:r>
              <a:rPr lang="en-US">
                <a:ea typeface="+mn-lt"/>
                <a:cs typeface="+mn-lt"/>
              </a:rPr>
              <a:t>: They can learn from data without needing explicit labels.</a:t>
            </a:r>
            <a:endParaRPr lang="en-US"/>
          </a:p>
          <a:p>
            <a:pPr marL="0" indent="0">
              <a:buClr>
                <a:srgbClr val="262626"/>
              </a:buClr>
              <a:buNone/>
            </a:pPr>
            <a:endParaRPr lang="en-US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b="1">
                <a:ea typeface="+mn-lt"/>
                <a:cs typeface="+mn-lt"/>
              </a:rPr>
              <a:t>Feature Learning</a:t>
            </a:r>
            <a:r>
              <a:rPr lang="en-US">
                <a:ea typeface="+mn-lt"/>
                <a:cs typeface="+mn-lt"/>
              </a:rPr>
              <a:t>: Autoencoders are effective in learning and extracting features from data.</a:t>
            </a:r>
            <a:endParaRPr lang="en-US"/>
          </a:p>
          <a:p>
            <a:pPr>
              <a:buClr>
                <a:srgbClr val="262626"/>
              </a:buClr>
            </a:pPr>
            <a:endParaRPr lang="en-US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b="1">
                <a:ea typeface="+mn-lt"/>
                <a:cs typeface="+mn-lt"/>
              </a:rPr>
              <a:t>Dimensionality Reduction and Reconstruction</a:t>
            </a:r>
            <a:r>
              <a:rPr lang="en-US">
                <a:ea typeface="+mn-lt"/>
                <a:cs typeface="+mn-lt"/>
              </a:rPr>
              <a:t>: They excel in reducing data to a lower-dimensional space and then reconstructing it, which is vital in tasks like image colorization</a:t>
            </a:r>
          </a:p>
          <a:p>
            <a:pPr marL="0" indent="0">
              <a:buClr>
                <a:srgbClr val="262626"/>
              </a:buClr>
              <a:buNone/>
            </a:pPr>
            <a:endParaRPr lang="en-US"/>
          </a:p>
          <a:p>
            <a:pPr>
              <a:buClr>
                <a:srgbClr val="262626"/>
              </a:buClr>
            </a:pPr>
            <a:r>
              <a:rPr lang="en-US" b="1">
                <a:ea typeface="+mn-lt"/>
                <a:cs typeface="+mn-lt"/>
              </a:rPr>
              <a:t>Handling Non-Linearity</a:t>
            </a:r>
            <a:r>
              <a:rPr lang="en-US">
                <a:ea typeface="+mn-lt"/>
                <a:cs typeface="+mn-lt"/>
              </a:rPr>
              <a:t>: Capable of capturing complex, non-linear relationships in data.</a:t>
            </a:r>
            <a:endParaRPr lang="en-US"/>
          </a:p>
          <a:p>
            <a:pPr>
              <a:buClr>
                <a:srgbClr val="26262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8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38A5A-09BE-5A00-B1B9-1A87BE6DA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400" cap="all" spc="-100">
                <a:solidFill>
                  <a:schemeClr val="bg1"/>
                </a:solidFill>
              </a:rPr>
              <a:t>Step-1:input preparation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89D34906-80EF-8DA5-C4D4-8249F384E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6570" y="1760586"/>
            <a:ext cx="6202238" cy="333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41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311C22"/>
      </a:dk2>
      <a:lt2>
        <a:srgbClr val="F3F1F0"/>
      </a:lt2>
      <a:accent1>
        <a:srgbClr val="22B1C0"/>
      </a:accent1>
      <a:accent2>
        <a:srgbClr val="1773D5"/>
      </a:accent2>
      <a:accent3>
        <a:srgbClr val="2936E7"/>
      </a:accent3>
      <a:accent4>
        <a:srgbClr val="5F1FD6"/>
      </a:accent4>
      <a:accent5>
        <a:srgbClr val="BA29E7"/>
      </a:accent5>
      <a:accent6>
        <a:srgbClr val="D517B2"/>
      </a:accent6>
      <a:hlink>
        <a:srgbClr val="BF4C3F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SavonVTI</vt:lpstr>
      <vt:lpstr>IMAGE COLORISER</vt:lpstr>
      <vt:lpstr>Team Members</vt:lpstr>
      <vt:lpstr>Dataset </vt:lpstr>
      <vt:lpstr>Key Stages Involved In The Image Colorization workflow</vt:lpstr>
      <vt:lpstr>Procedure  rgb -&gt; lab</vt:lpstr>
      <vt:lpstr>WHAT IS Lab?</vt:lpstr>
      <vt:lpstr>AUTO – ENCODER </vt:lpstr>
      <vt:lpstr>WHY AUTO ENCODER?</vt:lpstr>
      <vt:lpstr>Step-1:input preparation</vt:lpstr>
      <vt:lpstr>Step 2 : Autoencoder Training (model –1) </vt:lpstr>
      <vt:lpstr>Step 2 : Autoencoder Training (model –2) </vt:lpstr>
      <vt:lpstr>Step 2 : Autoencoder Training (model –3) </vt:lpstr>
      <vt:lpstr>PowerPoint Presentation</vt:lpstr>
      <vt:lpstr>Step-3 : Prediction Process </vt:lpstr>
      <vt:lpstr>PowerPoint Presentation</vt:lpstr>
      <vt:lpstr>Step-6: result </vt:lpstr>
      <vt:lpstr>Our Model Vs Open Cv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592</cp:revision>
  <dcterms:created xsi:type="dcterms:W3CDTF">2023-12-03T15:52:37Z</dcterms:created>
  <dcterms:modified xsi:type="dcterms:W3CDTF">2023-12-04T10:42:16Z</dcterms:modified>
</cp:coreProperties>
</file>