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4155b9229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4155b9229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4155b9229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4155b9229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4155b9229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4155b9229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4155b9229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4155b9229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4155b9229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4155b9229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4155b9229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4155b9229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4155b9229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4155b9229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4155b9229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4155b9229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58452" y="533700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Disease Identification System</a:t>
            </a:r>
            <a:endParaRPr sz="31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Using data science to advance our healthcare system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</a:t>
            </a:r>
            <a:r>
              <a:rPr lang="en"/>
              <a:t>Disease Identification System</a:t>
            </a:r>
            <a:r>
              <a:rPr lang="en"/>
              <a:t>?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Crowded urgent care and emergency rooms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Patients turned away for lack of hospital beds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Personal connection with healthcare professionals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data science and technology where we can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CSV tables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</a:t>
            </a:r>
            <a:r>
              <a:rPr lang="en"/>
              <a:t> of 41 medical conditions with a description for each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 of recommendation for each medical condition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 of 134 unique symptom reported by patients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 of 4920 cases for patients with each row containing the diagnosis and list of symptoms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ublished on kaggle.com by Pranay Patil under the name “Disease Symptom Prediction”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A-Priori</a:t>
            </a:r>
            <a:endParaRPr/>
          </a:p>
          <a:p>
            <a:pPr indent="-31083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 bucket for each patient</a:t>
            </a:r>
            <a:endParaRPr/>
          </a:p>
          <a:p>
            <a:pPr indent="-31083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New patients will be asked to provide their symptoms</a:t>
            </a:r>
            <a:endParaRPr/>
          </a:p>
          <a:p>
            <a:pPr indent="-31083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 system will ask the patient about other symptoms that are frequent with the ones the patient provided after running A-Priori algorithm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Collaborative filtering</a:t>
            </a:r>
            <a:endParaRPr/>
          </a:p>
          <a:p>
            <a:pPr indent="-31083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 Matrix with each row representing a patient case</a:t>
            </a:r>
            <a:endParaRPr/>
          </a:p>
          <a:p>
            <a:pPr indent="-31083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Run collaborative filtering to find the most k-similar cases and recommend diagnosis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	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975" y="1467400"/>
            <a:ext cx="6956052" cy="116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0900" y="2835075"/>
            <a:ext cx="5822201" cy="20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75" y="1565475"/>
            <a:ext cx="8627249" cy="27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9100"/>
            <a:ext cx="8839199" cy="2271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Next?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sk the patients to rate the severity of a symptom from 1 to 10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rating for a more accurate diagnosis for future patients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with hospitals to gather more accurate data on patients that includes rating their symptoms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Term  Goal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that can </a:t>
            </a:r>
            <a:r>
              <a:rPr lang="en"/>
              <a:t>accurately</a:t>
            </a:r>
            <a:r>
              <a:rPr lang="en"/>
              <a:t> diagnose patients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that is able to recommend lab testing and medications under the </a:t>
            </a:r>
            <a:r>
              <a:rPr lang="en"/>
              <a:t>supervision</a:t>
            </a:r>
            <a:r>
              <a:rPr lang="en"/>
              <a:t> of nurses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 for healthcare providers to help them narrow down the list of possible diagnosis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Virtual assistance to patients who can’t make it to hospitals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