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0" r:id="rId6"/>
    <p:sldId id="261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F2254-3E36-4600-8C77-1C4D90F76A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8077EC7-D988-41EB-B1C4-C17D31D45AEB}">
      <dgm:prSet phldrT="[Text]"/>
      <dgm:spPr/>
      <dgm:t>
        <a:bodyPr/>
        <a:lstStyle/>
        <a:p>
          <a:r>
            <a:rPr lang="en-US"/>
            <a:t>1. Work Motivation</a:t>
          </a:r>
        </a:p>
      </dgm:t>
    </dgm:pt>
    <dgm:pt modelId="{136B247C-E845-44A7-B5E2-51C53D759E9F}" type="parTrans" cxnId="{6DA5BF1A-B419-47B8-BB50-F481E4E4727E}">
      <dgm:prSet/>
      <dgm:spPr/>
      <dgm:t>
        <a:bodyPr/>
        <a:lstStyle/>
        <a:p>
          <a:endParaRPr lang="en-US"/>
        </a:p>
      </dgm:t>
    </dgm:pt>
    <dgm:pt modelId="{F0AFC04C-9168-457A-A396-F544F369EFE0}" type="sibTrans" cxnId="{6DA5BF1A-B419-47B8-BB50-F481E4E4727E}">
      <dgm:prSet/>
      <dgm:spPr/>
      <dgm:t>
        <a:bodyPr/>
        <a:lstStyle/>
        <a:p>
          <a:endParaRPr lang="en-US"/>
        </a:p>
      </dgm:t>
    </dgm:pt>
    <dgm:pt modelId="{3DA67C7A-0C0D-461A-93C5-7EC2FB11A0D2}">
      <dgm:prSet phldrT="[Text]" phldr="1"/>
      <dgm:spPr/>
      <dgm:t>
        <a:bodyPr/>
        <a:lstStyle/>
        <a:p>
          <a:endParaRPr lang="en-US"/>
        </a:p>
      </dgm:t>
    </dgm:pt>
    <dgm:pt modelId="{4773E5FA-ADF5-4C9B-B8FF-6A9E3B247BCB}" type="parTrans" cxnId="{18C923A9-9735-4C75-82FA-E1496ECEC7FF}">
      <dgm:prSet/>
      <dgm:spPr/>
      <dgm:t>
        <a:bodyPr/>
        <a:lstStyle/>
        <a:p>
          <a:endParaRPr lang="en-US"/>
        </a:p>
      </dgm:t>
    </dgm:pt>
    <dgm:pt modelId="{3B982CDC-0F2A-4941-83AF-0BD51832361C}" type="sibTrans" cxnId="{18C923A9-9735-4C75-82FA-E1496ECEC7FF}">
      <dgm:prSet/>
      <dgm:spPr/>
      <dgm:t>
        <a:bodyPr/>
        <a:lstStyle/>
        <a:p>
          <a:endParaRPr lang="en-US"/>
        </a:p>
      </dgm:t>
    </dgm:pt>
    <dgm:pt modelId="{2411F8C2-3AA4-4486-B10E-6EEB27241128}">
      <dgm:prSet phldrT="[Text]"/>
      <dgm:spPr/>
      <dgm:t>
        <a:bodyPr/>
        <a:lstStyle/>
        <a:p>
          <a:r>
            <a:rPr lang="en-US" dirty="0"/>
            <a:t>2. Exploratory Data Analysis Findings</a:t>
          </a:r>
        </a:p>
      </dgm:t>
    </dgm:pt>
    <dgm:pt modelId="{3BF524E6-1C2F-4477-A4E2-F515346AE0E0}" type="parTrans" cxnId="{2CDF99C7-5150-48F4-93FF-C63FDCE3AD59}">
      <dgm:prSet/>
      <dgm:spPr/>
      <dgm:t>
        <a:bodyPr/>
        <a:lstStyle/>
        <a:p>
          <a:endParaRPr lang="en-US"/>
        </a:p>
      </dgm:t>
    </dgm:pt>
    <dgm:pt modelId="{9F9C1E7F-E273-49F2-8974-E11FEB13E56E}" type="sibTrans" cxnId="{2CDF99C7-5150-48F4-93FF-C63FDCE3AD59}">
      <dgm:prSet/>
      <dgm:spPr/>
      <dgm:t>
        <a:bodyPr/>
        <a:lstStyle/>
        <a:p>
          <a:endParaRPr lang="en-US"/>
        </a:p>
      </dgm:t>
    </dgm:pt>
    <dgm:pt modelId="{45098035-29BD-453A-AD26-74A4373F2FDA}">
      <dgm:prSet phldrT="[Text]" phldr="1"/>
      <dgm:spPr/>
      <dgm:t>
        <a:bodyPr/>
        <a:lstStyle/>
        <a:p>
          <a:endParaRPr lang="en-US"/>
        </a:p>
      </dgm:t>
    </dgm:pt>
    <dgm:pt modelId="{9E5406ED-DD14-468F-9833-C700463ABEF8}" type="parTrans" cxnId="{A0A79B90-0DA5-4E63-BA62-80EB3013ED07}">
      <dgm:prSet/>
      <dgm:spPr/>
      <dgm:t>
        <a:bodyPr/>
        <a:lstStyle/>
        <a:p>
          <a:endParaRPr lang="en-US"/>
        </a:p>
      </dgm:t>
    </dgm:pt>
    <dgm:pt modelId="{ADA3F20D-8891-40C2-A438-284EAA4BBC6C}" type="sibTrans" cxnId="{A0A79B90-0DA5-4E63-BA62-80EB3013ED07}">
      <dgm:prSet/>
      <dgm:spPr/>
      <dgm:t>
        <a:bodyPr/>
        <a:lstStyle/>
        <a:p>
          <a:endParaRPr lang="en-US"/>
        </a:p>
      </dgm:t>
    </dgm:pt>
    <dgm:pt modelId="{E1B978A0-F1F3-40F7-BEA1-B9AC7B7616BC}">
      <dgm:prSet phldrT="[Text]"/>
      <dgm:spPr/>
      <dgm:t>
        <a:bodyPr/>
        <a:lstStyle/>
        <a:p>
          <a:r>
            <a:rPr lang="en-US"/>
            <a:t>3. Predictive Model’s Findings</a:t>
          </a:r>
        </a:p>
      </dgm:t>
    </dgm:pt>
    <dgm:pt modelId="{0EFF70F8-BDD4-4EE6-BCEC-CA011CFE9D26}" type="parTrans" cxnId="{42497477-A44C-451E-A3F0-2F72A1AAC1FE}">
      <dgm:prSet/>
      <dgm:spPr/>
      <dgm:t>
        <a:bodyPr/>
        <a:lstStyle/>
        <a:p>
          <a:endParaRPr lang="en-US"/>
        </a:p>
      </dgm:t>
    </dgm:pt>
    <dgm:pt modelId="{BCD3C9D9-00F9-4A7E-8628-361861BB79BE}" type="sibTrans" cxnId="{42497477-A44C-451E-A3F0-2F72A1AAC1FE}">
      <dgm:prSet/>
      <dgm:spPr/>
      <dgm:t>
        <a:bodyPr/>
        <a:lstStyle/>
        <a:p>
          <a:endParaRPr lang="en-US"/>
        </a:p>
      </dgm:t>
    </dgm:pt>
    <dgm:pt modelId="{95B8FCBA-8923-4775-871E-19C0F99BE102}">
      <dgm:prSet phldrT="[Text]" phldr="1"/>
      <dgm:spPr/>
      <dgm:t>
        <a:bodyPr/>
        <a:lstStyle/>
        <a:p>
          <a:endParaRPr lang="en-US" dirty="0"/>
        </a:p>
      </dgm:t>
    </dgm:pt>
    <dgm:pt modelId="{2EBE9B4B-9C03-406C-BD05-A2B10A572752}" type="parTrans" cxnId="{A9DAA462-B28D-41EC-9E01-36E95DAE67FB}">
      <dgm:prSet/>
      <dgm:spPr/>
      <dgm:t>
        <a:bodyPr/>
        <a:lstStyle/>
        <a:p>
          <a:endParaRPr lang="en-US"/>
        </a:p>
      </dgm:t>
    </dgm:pt>
    <dgm:pt modelId="{66FF8591-F39E-488D-85B3-99E7FB483569}" type="sibTrans" cxnId="{A9DAA462-B28D-41EC-9E01-36E95DAE67FB}">
      <dgm:prSet/>
      <dgm:spPr/>
      <dgm:t>
        <a:bodyPr/>
        <a:lstStyle/>
        <a:p>
          <a:endParaRPr lang="en-US"/>
        </a:p>
      </dgm:t>
    </dgm:pt>
    <dgm:pt modelId="{05DF9416-4C22-404F-8EF7-2F750E6B3FC4}">
      <dgm:prSet phldrT="[Text]"/>
      <dgm:spPr/>
      <dgm:t>
        <a:bodyPr/>
        <a:lstStyle/>
        <a:p>
          <a:r>
            <a:rPr lang="en-US"/>
            <a:t>4.  Results Summary and Next Steps Suggestions.</a:t>
          </a:r>
        </a:p>
      </dgm:t>
    </dgm:pt>
    <dgm:pt modelId="{6C928593-6F77-4F24-8005-FDC867F93F9E}" type="parTrans" cxnId="{52CD3CD8-0C3A-48B5-B6BA-C872CC19961B}">
      <dgm:prSet/>
      <dgm:spPr/>
      <dgm:t>
        <a:bodyPr/>
        <a:lstStyle/>
        <a:p>
          <a:endParaRPr lang="en-US"/>
        </a:p>
      </dgm:t>
    </dgm:pt>
    <dgm:pt modelId="{AFC42609-02BC-4791-9101-5B5E4D9A1455}" type="sibTrans" cxnId="{52CD3CD8-0C3A-48B5-B6BA-C872CC19961B}">
      <dgm:prSet/>
      <dgm:spPr/>
      <dgm:t>
        <a:bodyPr/>
        <a:lstStyle/>
        <a:p>
          <a:endParaRPr lang="en-US"/>
        </a:p>
      </dgm:t>
    </dgm:pt>
    <dgm:pt modelId="{E79CE072-AE68-4453-A92A-4EE38250BC27}" type="pres">
      <dgm:prSet presAssocID="{F32F2254-3E36-4600-8C77-1C4D90F76AF3}" presName="root" presStyleCnt="0">
        <dgm:presLayoutVars>
          <dgm:dir/>
          <dgm:resizeHandles val="exact"/>
        </dgm:presLayoutVars>
      </dgm:prSet>
      <dgm:spPr/>
    </dgm:pt>
    <dgm:pt modelId="{0A6EF861-EF45-4327-B0D3-C4D4F2A3CF4F}" type="pres">
      <dgm:prSet presAssocID="{F32F2254-3E36-4600-8C77-1C4D90F76AF3}" presName="container" presStyleCnt="0">
        <dgm:presLayoutVars>
          <dgm:dir/>
          <dgm:resizeHandles val="exact"/>
        </dgm:presLayoutVars>
      </dgm:prSet>
      <dgm:spPr/>
    </dgm:pt>
    <dgm:pt modelId="{D2A722C7-08EE-41F2-9997-CA0214F5BF4B}" type="pres">
      <dgm:prSet presAssocID="{F8077EC7-D988-41EB-B1C4-C17D31D45AEB}" presName="compNode" presStyleCnt="0"/>
      <dgm:spPr/>
    </dgm:pt>
    <dgm:pt modelId="{6C3AA26B-F3FA-4C8C-9777-05E35BA7EEE2}" type="pres">
      <dgm:prSet presAssocID="{F8077EC7-D988-41EB-B1C4-C17D31D45AEB}" presName="iconBgRect" presStyleLbl="bgShp" presStyleIdx="0" presStyleCnt="4"/>
      <dgm:spPr/>
    </dgm:pt>
    <dgm:pt modelId="{1EC6247D-5C99-42BE-AA6B-61A42C772647}" type="pres">
      <dgm:prSet presAssocID="{F8077EC7-D988-41EB-B1C4-C17D31D45A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0759BFB-DC0C-4578-A359-DE4EBA019018}" type="pres">
      <dgm:prSet presAssocID="{F8077EC7-D988-41EB-B1C4-C17D31D45AEB}" presName="spaceRect" presStyleCnt="0"/>
      <dgm:spPr/>
    </dgm:pt>
    <dgm:pt modelId="{5479AA7E-7586-4C8A-B23F-2DD403014F68}" type="pres">
      <dgm:prSet presAssocID="{F8077EC7-D988-41EB-B1C4-C17D31D45AEB}" presName="textRect" presStyleLbl="revTx" presStyleIdx="0" presStyleCnt="4">
        <dgm:presLayoutVars>
          <dgm:chMax val="1"/>
          <dgm:chPref val="1"/>
        </dgm:presLayoutVars>
      </dgm:prSet>
      <dgm:spPr/>
    </dgm:pt>
    <dgm:pt modelId="{B1AE0C72-4746-40D7-84A1-EA4C415FCFD5}" type="pres">
      <dgm:prSet presAssocID="{F0AFC04C-9168-457A-A396-F544F369EFE0}" presName="sibTrans" presStyleLbl="sibTrans2D1" presStyleIdx="0" presStyleCnt="0"/>
      <dgm:spPr/>
    </dgm:pt>
    <dgm:pt modelId="{78A06D9F-98EC-4F18-9B4D-9F9363A2BE20}" type="pres">
      <dgm:prSet presAssocID="{2411F8C2-3AA4-4486-B10E-6EEB27241128}" presName="compNode" presStyleCnt="0"/>
      <dgm:spPr/>
    </dgm:pt>
    <dgm:pt modelId="{9251132F-1F44-4405-8D24-0136A5B2BB52}" type="pres">
      <dgm:prSet presAssocID="{2411F8C2-3AA4-4486-B10E-6EEB27241128}" presName="iconBgRect" presStyleLbl="bgShp" presStyleIdx="1" presStyleCnt="4"/>
      <dgm:spPr/>
    </dgm:pt>
    <dgm:pt modelId="{ACEFB469-2E86-42B6-9B78-52E5898ED70B}" type="pres">
      <dgm:prSet presAssocID="{2411F8C2-3AA4-4486-B10E-6EEB272411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9546342-9FE0-4E23-BFDD-67FA8B7ACDB3}" type="pres">
      <dgm:prSet presAssocID="{2411F8C2-3AA4-4486-B10E-6EEB27241128}" presName="spaceRect" presStyleCnt="0"/>
      <dgm:spPr/>
    </dgm:pt>
    <dgm:pt modelId="{F2DC6607-37D4-4BFA-8120-F1B90275B59D}" type="pres">
      <dgm:prSet presAssocID="{2411F8C2-3AA4-4486-B10E-6EEB27241128}" presName="textRect" presStyleLbl="revTx" presStyleIdx="1" presStyleCnt="4">
        <dgm:presLayoutVars>
          <dgm:chMax val="1"/>
          <dgm:chPref val="1"/>
        </dgm:presLayoutVars>
      </dgm:prSet>
      <dgm:spPr/>
    </dgm:pt>
    <dgm:pt modelId="{BBE660BA-04B0-4F47-B37D-7A9C6CA9F933}" type="pres">
      <dgm:prSet presAssocID="{9F9C1E7F-E273-49F2-8974-E11FEB13E56E}" presName="sibTrans" presStyleLbl="sibTrans2D1" presStyleIdx="0" presStyleCnt="0"/>
      <dgm:spPr/>
    </dgm:pt>
    <dgm:pt modelId="{EE9F89E9-56E4-4044-920A-BECC5A559D16}" type="pres">
      <dgm:prSet presAssocID="{E1B978A0-F1F3-40F7-BEA1-B9AC7B7616BC}" presName="compNode" presStyleCnt="0"/>
      <dgm:spPr/>
    </dgm:pt>
    <dgm:pt modelId="{4B214D0B-C4BF-4CD9-964B-C096ECDF0CFF}" type="pres">
      <dgm:prSet presAssocID="{E1B978A0-F1F3-40F7-BEA1-B9AC7B7616BC}" presName="iconBgRect" presStyleLbl="bgShp" presStyleIdx="2" presStyleCnt="4"/>
      <dgm:spPr/>
    </dgm:pt>
    <dgm:pt modelId="{6AB34A14-8051-41C1-B92B-75B47D981996}" type="pres">
      <dgm:prSet presAssocID="{E1B978A0-F1F3-40F7-BEA1-B9AC7B7616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F56199-4BF2-4C1F-9F68-667BEB3CFC32}" type="pres">
      <dgm:prSet presAssocID="{E1B978A0-F1F3-40F7-BEA1-B9AC7B7616BC}" presName="spaceRect" presStyleCnt="0"/>
      <dgm:spPr/>
    </dgm:pt>
    <dgm:pt modelId="{D94A45CD-459E-4986-9612-CB48C6D9A5BE}" type="pres">
      <dgm:prSet presAssocID="{E1B978A0-F1F3-40F7-BEA1-B9AC7B7616BC}" presName="textRect" presStyleLbl="revTx" presStyleIdx="2" presStyleCnt="4">
        <dgm:presLayoutVars>
          <dgm:chMax val="1"/>
          <dgm:chPref val="1"/>
        </dgm:presLayoutVars>
      </dgm:prSet>
      <dgm:spPr/>
    </dgm:pt>
    <dgm:pt modelId="{747250D3-4F7E-41F5-BB17-668F065A5AF4}" type="pres">
      <dgm:prSet presAssocID="{BCD3C9D9-00F9-4A7E-8628-361861BB79BE}" presName="sibTrans" presStyleLbl="sibTrans2D1" presStyleIdx="0" presStyleCnt="0"/>
      <dgm:spPr/>
    </dgm:pt>
    <dgm:pt modelId="{1A436DF7-C775-4149-B8ED-A673C27D662B}" type="pres">
      <dgm:prSet presAssocID="{05DF9416-4C22-404F-8EF7-2F750E6B3FC4}" presName="compNode" presStyleCnt="0"/>
      <dgm:spPr/>
    </dgm:pt>
    <dgm:pt modelId="{4C46D205-0E3F-49BB-B455-5E8D893CCB5D}" type="pres">
      <dgm:prSet presAssocID="{05DF9416-4C22-404F-8EF7-2F750E6B3FC4}" presName="iconBgRect" presStyleLbl="bgShp" presStyleIdx="3" presStyleCnt="4"/>
      <dgm:spPr/>
    </dgm:pt>
    <dgm:pt modelId="{5EF3ABFF-4FA1-4604-B398-13215957943F}" type="pres">
      <dgm:prSet presAssocID="{05DF9416-4C22-404F-8EF7-2F750E6B3F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552CF9F-3E17-41C3-89B1-22515B0D982F}" type="pres">
      <dgm:prSet presAssocID="{05DF9416-4C22-404F-8EF7-2F750E6B3FC4}" presName="spaceRect" presStyleCnt="0"/>
      <dgm:spPr/>
    </dgm:pt>
    <dgm:pt modelId="{235A5E86-1A2E-4192-AA39-C8FDBA628D3F}" type="pres">
      <dgm:prSet presAssocID="{05DF9416-4C22-404F-8EF7-2F750E6B3F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3E2E17-B7ED-4303-99DE-BA40BAAC1B6B}" type="presOf" srcId="{F32F2254-3E36-4600-8C77-1C4D90F76AF3}" destId="{E79CE072-AE68-4453-A92A-4EE38250BC27}" srcOrd="0" destOrd="0" presId="urn:microsoft.com/office/officeart/2018/2/layout/IconCircleList"/>
    <dgm:cxn modelId="{6DA5BF1A-B419-47B8-BB50-F481E4E4727E}" srcId="{F32F2254-3E36-4600-8C77-1C4D90F76AF3}" destId="{F8077EC7-D988-41EB-B1C4-C17D31D45AEB}" srcOrd="0" destOrd="0" parTransId="{136B247C-E845-44A7-B5E2-51C53D759E9F}" sibTransId="{F0AFC04C-9168-457A-A396-F544F369EFE0}"/>
    <dgm:cxn modelId="{A9DAA462-B28D-41EC-9E01-36E95DAE67FB}" srcId="{E1B978A0-F1F3-40F7-BEA1-B9AC7B7616BC}" destId="{95B8FCBA-8923-4775-871E-19C0F99BE102}" srcOrd="0" destOrd="0" parTransId="{2EBE9B4B-9C03-406C-BD05-A2B10A572752}" sibTransId="{66FF8591-F39E-488D-85B3-99E7FB483569}"/>
    <dgm:cxn modelId="{BF3C1B46-4663-4E44-A373-34D475C3E76A}" type="presOf" srcId="{2411F8C2-3AA4-4486-B10E-6EEB27241128}" destId="{F2DC6607-37D4-4BFA-8120-F1B90275B59D}" srcOrd="0" destOrd="0" presId="urn:microsoft.com/office/officeart/2018/2/layout/IconCircleList"/>
    <dgm:cxn modelId="{42497477-A44C-451E-A3F0-2F72A1AAC1FE}" srcId="{F32F2254-3E36-4600-8C77-1C4D90F76AF3}" destId="{E1B978A0-F1F3-40F7-BEA1-B9AC7B7616BC}" srcOrd="2" destOrd="0" parTransId="{0EFF70F8-BDD4-4EE6-BCEC-CA011CFE9D26}" sibTransId="{BCD3C9D9-00F9-4A7E-8628-361861BB79BE}"/>
    <dgm:cxn modelId="{D5DC2684-7BA0-4D3C-8669-E2F15C35A834}" type="presOf" srcId="{BCD3C9D9-00F9-4A7E-8628-361861BB79BE}" destId="{747250D3-4F7E-41F5-BB17-668F065A5AF4}" srcOrd="0" destOrd="0" presId="urn:microsoft.com/office/officeart/2018/2/layout/IconCircleList"/>
    <dgm:cxn modelId="{A0A79B90-0DA5-4E63-BA62-80EB3013ED07}" srcId="{2411F8C2-3AA4-4486-B10E-6EEB27241128}" destId="{45098035-29BD-453A-AD26-74A4373F2FDA}" srcOrd="0" destOrd="0" parTransId="{9E5406ED-DD14-468F-9833-C700463ABEF8}" sibTransId="{ADA3F20D-8891-40C2-A438-284EAA4BBC6C}"/>
    <dgm:cxn modelId="{18C923A9-9735-4C75-82FA-E1496ECEC7FF}" srcId="{F8077EC7-D988-41EB-B1C4-C17D31D45AEB}" destId="{3DA67C7A-0C0D-461A-93C5-7EC2FB11A0D2}" srcOrd="0" destOrd="0" parTransId="{4773E5FA-ADF5-4C9B-B8FF-6A9E3B247BCB}" sibTransId="{3B982CDC-0F2A-4941-83AF-0BD51832361C}"/>
    <dgm:cxn modelId="{2CDF99C7-5150-48F4-93FF-C63FDCE3AD59}" srcId="{F32F2254-3E36-4600-8C77-1C4D90F76AF3}" destId="{2411F8C2-3AA4-4486-B10E-6EEB27241128}" srcOrd="1" destOrd="0" parTransId="{3BF524E6-1C2F-4477-A4E2-F515346AE0E0}" sibTransId="{9F9C1E7F-E273-49F2-8974-E11FEB13E56E}"/>
    <dgm:cxn modelId="{BCE4DFC8-BBE9-4D1E-8691-DC49A8B23E13}" type="presOf" srcId="{9F9C1E7F-E273-49F2-8974-E11FEB13E56E}" destId="{BBE660BA-04B0-4F47-B37D-7A9C6CA9F933}" srcOrd="0" destOrd="0" presId="urn:microsoft.com/office/officeart/2018/2/layout/IconCircleList"/>
    <dgm:cxn modelId="{39F84FCC-AE1F-4E43-95D5-4C8FE8AA4C51}" type="presOf" srcId="{F8077EC7-D988-41EB-B1C4-C17D31D45AEB}" destId="{5479AA7E-7586-4C8A-B23F-2DD403014F68}" srcOrd="0" destOrd="0" presId="urn:microsoft.com/office/officeart/2018/2/layout/IconCircleList"/>
    <dgm:cxn modelId="{613AB6CE-DD30-4FCE-932E-B3D2B7B07897}" type="presOf" srcId="{05DF9416-4C22-404F-8EF7-2F750E6B3FC4}" destId="{235A5E86-1A2E-4192-AA39-C8FDBA628D3F}" srcOrd="0" destOrd="0" presId="urn:microsoft.com/office/officeart/2018/2/layout/IconCircleList"/>
    <dgm:cxn modelId="{52CD3CD8-0C3A-48B5-B6BA-C872CC19961B}" srcId="{F32F2254-3E36-4600-8C77-1C4D90F76AF3}" destId="{05DF9416-4C22-404F-8EF7-2F750E6B3FC4}" srcOrd="3" destOrd="0" parTransId="{6C928593-6F77-4F24-8005-FDC867F93F9E}" sibTransId="{AFC42609-02BC-4791-9101-5B5E4D9A1455}"/>
    <dgm:cxn modelId="{1E9694E0-E3D2-4953-B900-E66025F418F9}" type="presOf" srcId="{E1B978A0-F1F3-40F7-BEA1-B9AC7B7616BC}" destId="{D94A45CD-459E-4986-9612-CB48C6D9A5BE}" srcOrd="0" destOrd="0" presId="urn:microsoft.com/office/officeart/2018/2/layout/IconCircleList"/>
    <dgm:cxn modelId="{2E40F9E7-84A4-46D5-A158-68199318D97C}" type="presOf" srcId="{F0AFC04C-9168-457A-A396-F544F369EFE0}" destId="{B1AE0C72-4746-40D7-84A1-EA4C415FCFD5}" srcOrd="0" destOrd="0" presId="urn:microsoft.com/office/officeart/2018/2/layout/IconCircleList"/>
    <dgm:cxn modelId="{94DE5FCB-E0A0-4AB0-8D7D-D2C1A8D3E738}" type="presParOf" srcId="{E79CE072-AE68-4453-A92A-4EE38250BC27}" destId="{0A6EF861-EF45-4327-B0D3-C4D4F2A3CF4F}" srcOrd="0" destOrd="0" presId="urn:microsoft.com/office/officeart/2018/2/layout/IconCircleList"/>
    <dgm:cxn modelId="{6E7CD713-598E-46CF-AC21-B0C1B2BEA904}" type="presParOf" srcId="{0A6EF861-EF45-4327-B0D3-C4D4F2A3CF4F}" destId="{D2A722C7-08EE-41F2-9997-CA0214F5BF4B}" srcOrd="0" destOrd="0" presId="urn:microsoft.com/office/officeart/2018/2/layout/IconCircleList"/>
    <dgm:cxn modelId="{D369BD7E-6156-410F-96E4-E5320960C542}" type="presParOf" srcId="{D2A722C7-08EE-41F2-9997-CA0214F5BF4B}" destId="{6C3AA26B-F3FA-4C8C-9777-05E35BA7EEE2}" srcOrd="0" destOrd="0" presId="urn:microsoft.com/office/officeart/2018/2/layout/IconCircleList"/>
    <dgm:cxn modelId="{E88B3C5A-B544-4535-B541-1E439852B6FC}" type="presParOf" srcId="{D2A722C7-08EE-41F2-9997-CA0214F5BF4B}" destId="{1EC6247D-5C99-42BE-AA6B-61A42C772647}" srcOrd="1" destOrd="0" presId="urn:microsoft.com/office/officeart/2018/2/layout/IconCircleList"/>
    <dgm:cxn modelId="{CCC1A1D0-C246-4377-95BA-38E08EC5803A}" type="presParOf" srcId="{D2A722C7-08EE-41F2-9997-CA0214F5BF4B}" destId="{60759BFB-DC0C-4578-A359-DE4EBA019018}" srcOrd="2" destOrd="0" presId="urn:microsoft.com/office/officeart/2018/2/layout/IconCircleList"/>
    <dgm:cxn modelId="{A398E192-9C19-4FE7-8B07-DE31D4618A71}" type="presParOf" srcId="{D2A722C7-08EE-41F2-9997-CA0214F5BF4B}" destId="{5479AA7E-7586-4C8A-B23F-2DD403014F68}" srcOrd="3" destOrd="0" presId="urn:microsoft.com/office/officeart/2018/2/layout/IconCircleList"/>
    <dgm:cxn modelId="{3AC86571-3AAA-4F1C-9194-10D7DB7BE7E5}" type="presParOf" srcId="{0A6EF861-EF45-4327-B0D3-C4D4F2A3CF4F}" destId="{B1AE0C72-4746-40D7-84A1-EA4C415FCFD5}" srcOrd="1" destOrd="0" presId="urn:microsoft.com/office/officeart/2018/2/layout/IconCircleList"/>
    <dgm:cxn modelId="{9A5772A1-6F29-4706-B919-FB996C4E31C9}" type="presParOf" srcId="{0A6EF861-EF45-4327-B0D3-C4D4F2A3CF4F}" destId="{78A06D9F-98EC-4F18-9B4D-9F9363A2BE20}" srcOrd="2" destOrd="0" presId="urn:microsoft.com/office/officeart/2018/2/layout/IconCircleList"/>
    <dgm:cxn modelId="{17D49001-EA95-4806-BE57-06E927DB9E8A}" type="presParOf" srcId="{78A06D9F-98EC-4F18-9B4D-9F9363A2BE20}" destId="{9251132F-1F44-4405-8D24-0136A5B2BB52}" srcOrd="0" destOrd="0" presId="urn:microsoft.com/office/officeart/2018/2/layout/IconCircleList"/>
    <dgm:cxn modelId="{B4443028-2275-4DB4-A898-F6EC089FEE05}" type="presParOf" srcId="{78A06D9F-98EC-4F18-9B4D-9F9363A2BE20}" destId="{ACEFB469-2E86-42B6-9B78-52E5898ED70B}" srcOrd="1" destOrd="0" presId="urn:microsoft.com/office/officeart/2018/2/layout/IconCircleList"/>
    <dgm:cxn modelId="{FFEE491D-18F0-4B1E-9F20-2E6F29CE86E7}" type="presParOf" srcId="{78A06D9F-98EC-4F18-9B4D-9F9363A2BE20}" destId="{D9546342-9FE0-4E23-BFDD-67FA8B7ACDB3}" srcOrd="2" destOrd="0" presId="urn:microsoft.com/office/officeart/2018/2/layout/IconCircleList"/>
    <dgm:cxn modelId="{D701DB02-422B-4434-B016-46CEEA21473F}" type="presParOf" srcId="{78A06D9F-98EC-4F18-9B4D-9F9363A2BE20}" destId="{F2DC6607-37D4-4BFA-8120-F1B90275B59D}" srcOrd="3" destOrd="0" presId="urn:microsoft.com/office/officeart/2018/2/layout/IconCircleList"/>
    <dgm:cxn modelId="{0F81E867-FF08-4AD6-80E8-869B76C5F9EF}" type="presParOf" srcId="{0A6EF861-EF45-4327-B0D3-C4D4F2A3CF4F}" destId="{BBE660BA-04B0-4F47-B37D-7A9C6CA9F933}" srcOrd="3" destOrd="0" presId="urn:microsoft.com/office/officeart/2018/2/layout/IconCircleList"/>
    <dgm:cxn modelId="{B2CDD29F-6A92-4296-87DB-9B89957977E2}" type="presParOf" srcId="{0A6EF861-EF45-4327-B0D3-C4D4F2A3CF4F}" destId="{EE9F89E9-56E4-4044-920A-BECC5A559D16}" srcOrd="4" destOrd="0" presId="urn:microsoft.com/office/officeart/2018/2/layout/IconCircleList"/>
    <dgm:cxn modelId="{86CE45B3-0986-4621-A2E3-F5807EC1EDB0}" type="presParOf" srcId="{EE9F89E9-56E4-4044-920A-BECC5A559D16}" destId="{4B214D0B-C4BF-4CD9-964B-C096ECDF0CFF}" srcOrd="0" destOrd="0" presId="urn:microsoft.com/office/officeart/2018/2/layout/IconCircleList"/>
    <dgm:cxn modelId="{913AF185-8E8E-425C-B25A-C5FBBF4B4C7B}" type="presParOf" srcId="{EE9F89E9-56E4-4044-920A-BECC5A559D16}" destId="{6AB34A14-8051-41C1-B92B-75B47D981996}" srcOrd="1" destOrd="0" presId="urn:microsoft.com/office/officeart/2018/2/layout/IconCircleList"/>
    <dgm:cxn modelId="{B72924D7-733F-41D8-97BB-52183C4A79E2}" type="presParOf" srcId="{EE9F89E9-56E4-4044-920A-BECC5A559D16}" destId="{0DF56199-4BF2-4C1F-9F68-667BEB3CFC32}" srcOrd="2" destOrd="0" presId="urn:microsoft.com/office/officeart/2018/2/layout/IconCircleList"/>
    <dgm:cxn modelId="{E0A8F52F-DED0-4ED5-8E63-1565762081B6}" type="presParOf" srcId="{EE9F89E9-56E4-4044-920A-BECC5A559D16}" destId="{D94A45CD-459E-4986-9612-CB48C6D9A5BE}" srcOrd="3" destOrd="0" presId="urn:microsoft.com/office/officeart/2018/2/layout/IconCircleList"/>
    <dgm:cxn modelId="{442C631E-E111-4777-A018-024FD47DC1A6}" type="presParOf" srcId="{0A6EF861-EF45-4327-B0D3-C4D4F2A3CF4F}" destId="{747250D3-4F7E-41F5-BB17-668F065A5AF4}" srcOrd="5" destOrd="0" presId="urn:microsoft.com/office/officeart/2018/2/layout/IconCircleList"/>
    <dgm:cxn modelId="{2C896CDC-239F-4853-AF43-A18BDDE0A25A}" type="presParOf" srcId="{0A6EF861-EF45-4327-B0D3-C4D4F2A3CF4F}" destId="{1A436DF7-C775-4149-B8ED-A673C27D662B}" srcOrd="6" destOrd="0" presId="urn:microsoft.com/office/officeart/2018/2/layout/IconCircleList"/>
    <dgm:cxn modelId="{260DCACA-7489-40DD-8152-78C38421CE16}" type="presParOf" srcId="{1A436DF7-C775-4149-B8ED-A673C27D662B}" destId="{4C46D205-0E3F-49BB-B455-5E8D893CCB5D}" srcOrd="0" destOrd="0" presId="urn:microsoft.com/office/officeart/2018/2/layout/IconCircleList"/>
    <dgm:cxn modelId="{00AB123C-1109-4B03-9DA7-3FE18AFC228B}" type="presParOf" srcId="{1A436DF7-C775-4149-B8ED-A673C27D662B}" destId="{5EF3ABFF-4FA1-4604-B398-13215957943F}" srcOrd="1" destOrd="0" presId="urn:microsoft.com/office/officeart/2018/2/layout/IconCircleList"/>
    <dgm:cxn modelId="{84EDCD42-BD43-4EE6-8004-7AFC3CC2CE53}" type="presParOf" srcId="{1A436DF7-C775-4149-B8ED-A673C27D662B}" destId="{7552CF9F-3E17-41C3-89B1-22515B0D982F}" srcOrd="2" destOrd="0" presId="urn:microsoft.com/office/officeart/2018/2/layout/IconCircleList"/>
    <dgm:cxn modelId="{5E9C9045-011B-4E85-805E-7660986931F9}" type="presParOf" srcId="{1A436DF7-C775-4149-B8ED-A673C27D662B}" destId="{235A5E86-1A2E-4192-AA39-C8FDBA628D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2FF02-EAC2-4BFB-90DB-1821422A8BA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E90D56-6760-45F6-B4A8-2BA4874191B5}">
      <dgm:prSet phldrT="[Text]"/>
      <dgm:spPr/>
      <dgm:t>
        <a:bodyPr/>
        <a:lstStyle/>
        <a:p>
          <a:r>
            <a:rPr lang="en-US" dirty="0"/>
            <a:t>Business Problem :</a:t>
          </a:r>
        </a:p>
      </dgm:t>
    </dgm:pt>
    <dgm:pt modelId="{24347F1F-2B89-4098-A8D9-F12163824BE5}" type="parTrans" cxnId="{2A5FA3C3-1FF4-43D4-A7A6-2560A876441A}">
      <dgm:prSet/>
      <dgm:spPr/>
      <dgm:t>
        <a:bodyPr/>
        <a:lstStyle/>
        <a:p>
          <a:endParaRPr lang="en-US"/>
        </a:p>
      </dgm:t>
    </dgm:pt>
    <dgm:pt modelId="{F8F003E7-018C-4720-BBC8-17A2E9B4CAA7}" type="sibTrans" cxnId="{2A5FA3C3-1FF4-43D4-A7A6-2560A876441A}">
      <dgm:prSet/>
      <dgm:spPr/>
      <dgm:t>
        <a:bodyPr/>
        <a:lstStyle/>
        <a:p>
          <a:endParaRPr lang="en-US"/>
        </a:p>
      </dgm:t>
    </dgm:pt>
    <dgm:pt modelId="{1D82159F-7D27-450C-BD7C-BEDC141EEBC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Boost Traffic to Website</a:t>
          </a:r>
        </a:p>
      </dgm:t>
    </dgm:pt>
    <dgm:pt modelId="{86AF6A2C-84FB-48E2-8AC4-BB430F7B9BC4}" type="parTrans" cxnId="{1E871779-024D-4D18-9234-94F41DD71450}">
      <dgm:prSet/>
      <dgm:spPr/>
      <dgm:t>
        <a:bodyPr/>
        <a:lstStyle/>
        <a:p>
          <a:endParaRPr lang="en-US"/>
        </a:p>
      </dgm:t>
    </dgm:pt>
    <dgm:pt modelId="{1E649F45-648D-4500-BDC0-32B1CDDAD45F}" type="sibTrans" cxnId="{1E871779-024D-4D18-9234-94F41DD71450}">
      <dgm:prSet/>
      <dgm:spPr/>
      <dgm:t>
        <a:bodyPr/>
        <a:lstStyle/>
        <a:p>
          <a:endParaRPr lang="en-US"/>
        </a:p>
      </dgm:t>
    </dgm:pt>
    <dgm:pt modelId="{4B7BB36A-3F63-4245-A085-35254FE170A5}">
      <dgm:prSet phldrT="[Text]"/>
      <dgm:spPr/>
      <dgm:t>
        <a:bodyPr/>
        <a:lstStyle/>
        <a:p>
          <a:r>
            <a:rPr lang="en-US" dirty="0"/>
            <a:t>Work Plan</a:t>
          </a:r>
        </a:p>
      </dgm:t>
    </dgm:pt>
    <dgm:pt modelId="{C9CFC767-A397-4DEB-ABA9-BE83757D3CA3}" type="parTrans" cxnId="{8E3AC7D3-9B84-4C2A-A298-697ADE15869C}">
      <dgm:prSet/>
      <dgm:spPr/>
      <dgm:t>
        <a:bodyPr/>
        <a:lstStyle/>
        <a:p>
          <a:endParaRPr lang="en-US"/>
        </a:p>
      </dgm:t>
    </dgm:pt>
    <dgm:pt modelId="{AC6BCCBB-3B9E-4DC1-8740-27BA038DC888}" type="sibTrans" cxnId="{8E3AC7D3-9B84-4C2A-A298-697ADE15869C}">
      <dgm:prSet/>
      <dgm:spPr/>
      <dgm:t>
        <a:bodyPr/>
        <a:lstStyle/>
        <a:p>
          <a:endParaRPr lang="en-US"/>
        </a:p>
      </dgm:t>
    </dgm:pt>
    <dgm:pt modelId="{6C9477FA-FFB1-4E4B-9983-B784920F4C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Analyze the relationship between the number of views with respect to all the other characteristics.</a:t>
          </a:r>
        </a:p>
      </dgm:t>
    </dgm:pt>
    <dgm:pt modelId="{325A91D5-CC9A-43F2-A47A-F9198CF391CC}" type="parTrans" cxnId="{10146133-21C7-4F7A-95CA-0249E2DDC62E}">
      <dgm:prSet/>
      <dgm:spPr/>
      <dgm:t>
        <a:bodyPr/>
        <a:lstStyle/>
        <a:p>
          <a:endParaRPr lang="en-US"/>
        </a:p>
      </dgm:t>
    </dgm:pt>
    <dgm:pt modelId="{263E113B-ED35-46C2-9AE0-1E41B1D31B1A}" type="sibTrans" cxnId="{10146133-21C7-4F7A-95CA-0249E2DDC62E}">
      <dgm:prSet/>
      <dgm:spPr/>
      <dgm:t>
        <a:bodyPr/>
        <a:lstStyle/>
        <a:p>
          <a:endParaRPr lang="en-US"/>
        </a:p>
      </dgm:t>
    </dgm:pt>
    <dgm:pt modelId="{745FB9A2-C702-43F3-BE39-EB5BF4E1988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Study the possibility of trimming the current survey to increase the number of people who sign up.</a:t>
          </a:r>
        </a:p>
      </dgm:t>
    </dgm:pt>
    <dgm:pt modelId="{4D361BFD-23CC-4FDE-B3A9-0E1A92B5E9B6}" type="parTrans" cxnId="{59901F39-FD84-4158-B38D-805A5771857F}">
      <dgm:prSet/>
      <dgm:spPr/>
      <dgm:t>
        <a:bodyPr/>
        <a:lstStyle/>
        <a:p>
          <a:endParaRPr lang="en-US"/>
        </a:p>
      </dgm:t>
    </dgm:pt>
    <dgm:pt modelId="{97E335F0-6FDD-4DA5-8140-A485F5B3EEF3}" type="sibTrans" cxnId="{59901F39-FD84-4158-B38D-805A5771857F}">
      <dgm:prSet/>
      <dgm:spPr/>
      <dgm:t>
        <a:bodyPr/>
        <a:lstStyle/>
        <a:p>
          <a:endParaRPr lang="en-US"/>
        </a:p>
      </dgm:t>
    </dgm:pt>
    <dgm:pt modelId="{41A71883-28D3-4B26-9F63-AD2AC0BD081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Build a predictive model in order to prevent listing boats that won’t get high number of views.</a:t>
          </a:r>
        </a:p>
      </dgm:t>
    </dgm:pt>
    <dgm:pt modelId="{E98061AD-AD23-46A8-AA56-0ECDEF97F369}" type="parTrans" cxnId="{ED92C662-C11C-49CC-8F1F-8DA59659E7E3}">
      <dgm:prSet/>
      <dgm:spPr/>
      <dgm:t>
        <a:bodyPr/>
        <a:lstStyle/>
        <a:p>
          <a:endParaRPr lang="en-US"/>
        </a:p>
      </dgm:t>
    </dgm:pt>
    <dgm:pt modelId="{DCAAAAAB-B4E4-4DA6-BF56-50E2180E1AE8}" type="sibTrans" cxnId="{ED92C662-C11C-49CC-8F1F-8DA59659E7E3}">
      <dgm:prSet/>
      <dgm:spPr/>
      <dgm:t>
        <a:bodyPr/>
        <a:lstStyle/>
        <a:p>
          <a:endParaRPr lang="en-US"/>
        </a:p>
      </dgm:t>
    </dgm:pt>
    <dgm:pt modelId="{0BEA17C0-11D4-4590-8DC4-8AAC97C55C8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Assess the predictive power of the boat’s characteristics.</a:t>
          </a:r>
          <a:endParaRPr lang="en-US" dirty="0"/>
        </a:p>
      </dgm:t>
    </dgm:pt>
    <dgm:pt modelId="{694C918D-2455-433C-9A5E-71F6011EFE70}" type="parTrans" cxnId="{EEC89D56-4BA0-4294-9CA2-E478D3BAD0A4}">
      <dgm:prSet/>
      <dgm:spPr/>
      <dgm:t>
        <a:bodyPr/>
        <a:lstStyle/>
        <a:p>
          <a:endParaRPr lang="en-US"/>
        </a:p>
      </dgm:t>
    </dgm:pt>
    <dgm:pt modelId="{6EEB7ED3-3102-4E4C-886B-469213916502}" type="sibTrans" cxnId="{EEC89D56-4BA0-4294-9CA2-E478D3BAD0A4}">
      <dgm:prSet/>
      <dgm:spPr/>
      <dgm:t>
        <a:bodyPr/>
        <a:lstStyle/>
        <a:p>
          <a:endParaRPr lang="en-US"/>
        </a:p>
      </dgm:t>
    </dgm:pt>
    <dgm:pt modelId="{9063DEDD-5254-4D0E-8918-F0AC9271DBBB}" type="pres">
      <dgm:prSet presAssocID="{F112FF02-EAC2-4BFB-90DB-1821422A8BA1}" presName="linear" presStyleCnt="0">
        <dgm:presLayoutVars>
          <dgm:dir/>
          <dgm:animLvl val="lvl"/>
          <dgm:resizeHandles val="exact"/>
        </dgm:presLayoutVars>
      </dgm:prSet>
      <dgm:spPr/>
    </dgm:pt>
    <dgm:pt modelId="{B2BED8F7-7E6D-42C6-B128-A627550AFBA8}" type="pres">
      <dgm:prSet presAssocID="{DBE90D56-6760-45F6-B4A8-2BA4874191B5}" presName="parentLin" presStyleCnt="0"/>
      <dgm:spPr/>
    </dgm:pt>
    <dgm:pt modelId="{FED82673-F25B-4BA9-BE19-FEB61B247C7C}" type="pres">
      <dgm:prSet presAssocID="{DBE90D56-6760-45F6-B4A8-2BA4874191B5}" presName="parentLeftMargin" presStyleLbl="node1" presStyleIdx="0" presStyleCnt="2"/>
      <dgm:spPr/>
    </dgm:pt>
    <dgm:pt modelId="{4B6ED501-EB23-4BBC-803D-C5C86795B177}" type="pres">
      <dgm:prSet presAssocID="{DBE90D56-6760-45F6-B4A8-2BA4874191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6502BE-45B1-47B7-B149-CD79395F65CF}" type="pres">
      <dgm:prSet presAssocID="{DBE90D56-6760-45F6-B4A8-2BA4874191B5}" presName="negativeSpace" presStyleCnt="0"/>
      <dgm:spPr/>
    </dgm:pt>
    <dgm:pt modelId="{74F7028A-247F-405F-A0CE-A03D71A2AD19}" type="pres">
      <dgm:prSet presAssocID="{DBE90D56-6760-45F6-B4A8-2BA4874191B5}" presName="childText" presStyleLbl="conFgAcc1" presStyleIdx="0" presStyleCnt="2">
        <dgm:presLayoutVars>
          <dgm:bulletEnabled val="1"/>
        </dgm:presLayoutVars>
      </dgm:prSet>
      <dgm:spPr/>
    </dgm:pt>
    <dgm:pt modelId="{C9923CD2-F0F7-4F88-A92A-3D5E9455BF57}" type="pres">
      <dgm:prSet presAssocID="{F8F003E7-018C-4720-BBC8-17A2E9B4CAA7}" presName="spaceBetweenRectangles" presStyleCnt="0"/>
      <dgm:spPr/>
    </dgm:pt>
    <dgm:pt modelId="{92B30705-746D-4AD4-8CF9-BE5F90CE8961}" type="pres">
      <dgm:prSet presAssocID="{4B7BB36A-3F63-4245-A085-35254FE170A5}" presName="parentLin" presStyleCnt="0"/>
      <dgm:spPr/>
    </dgm:pt>
    <dgm:pt modelId="{FD3EC5B4-C209-4069-A873-7810B2E42CE7}" type="pres">
      <dgm:prSet presAssocID="{4B7BB36A-3F63-4245-A085-35254FE170A5}" presName="parentLeftMargin" presStyleLbl="node1" presStyleIdx="0" presStyleCnt="2"/>
      <dgm:spPr/>
    </dgm:pt>
    <dgm:pt modelId="{6D214295-AD30-491A-887B-E5F21D47AC9F}" type="pres">
      <dgm:prSet presAssocID="{4B7BB36A-3F63-4245-A085-35254FE170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A8C788-799E-4627-9AAC-76512A62F7CC}" type="pres">
      <dgm:prSet presAssocID="{4B7BB36A-3F63-4245-A085-35254FE170A5}" presName="negativeSpace" presStyleCnt="0"/>
      <dgm:spPr/>
    </dgm:pt>
    <dgm:pt modelId="{289E0D65-BBDB-4D8E-A2AA-0FA84B243296}" type="pres">
      <dgm:prSet presAssocID="{4B7BB36A-3F63-4245-A085-35254FE170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0E4B03-E400-429E-88B6-1EC2AC60AB74}" type="presOf" srcId="{745FB9A2-C702-43F3-BE39-EB5BF4E19880}" destId="{74F7028A-247F-405F-A0CE-A03D71A2AD19}" srcOrd="0" destOrd="1" presId="urn:microsoft.com/office/officeart/2005/8/layout/list1"/>
    <dgm:cxn modelId="{10146133-21C7-4F7A-95CA-0249E2DDC62E}" srcId="{4B7BB36A-3F63-4245-A085-35254FE170A5}" destId="{6C9477FA-FFB1-4E4B-9983-B784920F4CDA}" srcOrd="0" destOrd="0" parTransId="{325A91D5-CC9A-43F2-A47A-F9198CF391CC}" sibTransId="{263E113B-ED35-46C2-9AE0-1E41B1D31B1A}"/>
    <dgm:cxn modelId="{59901F39-FD84-4158-B38D-805A5771857F}" srcId="{DBE90D56-6760-45F6-B4A8-2BA4874191B5}" destId="{745FB9A2-C702-43F3-BE39-EB5BF4E19880}" srcOrd="1" destOrd="0" parTransId="{4D361BFD-23CC-4FDE-B3A9-0E1A92B5E9B6}" sibTransId="{97E335F0-6FDD-4DA5-8140-A485F5B3EEF3}"/>
    <dgm:cxn modelId="{91D69A3D-47E0-4513-9B0A-D470EAA6178D}" type="presOf" srcId="{4B7BB36A-3F63-4245-A085-35254FE170A5}" destId="{6D214295-AD30-491A-887B-E5F21D47AC9F}" srcOrd="1" destOrd="0" presId="urn:microsoft.com/office/officeart/2005/8/layout/list1"/>
    <dgm:cxn modelId="{FC508142-6A40-411C-AA4E-3F75E07124CE}" type="presOf" srcId="{4B7BB36A-3F63-4245-A085-35254FE170A5}" destId="{FD3EC5B4-C209-4069-A873-7810B2E42CE7}" srcOrd="0" destOrd="0" presId="urn:microsoft.com/office/officeart/2005/8/layout/list1"/>
    <dgm:cxn modelId="{ED92C662-C11C-49CC-8F1F-8DA59659E7E3}" srcId="{4B7BB36A-3F63-4245-A085-35254FE170A5}" destId="{41A71883-28D3-4B26-9F63-AD2AC0BD081C}" srcOrd="1" destOrd="0" parTransId="{E98061AD-AD23-46A8-AA56-0ECDEF97F369}" sibTransId="{DCAAAAAB-B4E4-4DA6-BF56-50E2180E1AE8}"/>
    <dgm:cxn modelId="{6C73634C-9114-4D5B-8FE4-4FE25CF9AB05}" type="presOf" srcId="{41A71883-28D3-4B26-9F63-AD2AC0BD081C}" destId="{289E0D65-BBDB-4D8E-A2AA-0FA84B243296}" srcOrd="0" destOrd="1" presId="urn:microsoft.com/office/officeart/2005/8/layout/list1"/>
    <dgm:cxn modelId="{EEC89D56-4BA0-4294-9CA2-E478D3BAD0A4}" srcId="{4B7BB36A-3F63-4245-A085-35254FE170A5}" destId="{0BEA17C0-11D4-4590-8DC4-8AAC97C55C83}" srcOrd="2" destOrd="0" parTransId="{694C918D-2455-433C-9A5E-71F6011EFE70}" sibTransId="{6EEB7ED3-3102-4E4C-886B-469213916502}"/>
    <dgm:cxn modelId="{935A0058-FA95-41AE-A891-84279537A716}" type="presOf" srcId="{0BEA17C0-11D4-4590-8DC4-8AAC97C55C83}" destId="{289E0D65-BBDB-4D8E-A2AA-0FA84B243296}" srcOrd="0" destOrd="2" presId="urn:microsoft.com/office/officeart/2005/8/layout/list1"/>
    <dgm:cxn modelId="{1E871779-024D-4D18-9234-94F41DD71450}" srcId="{DBE90D56-6760-45F6-B4A8-2BA4874191B5}" destId="{1D82159F-7D27-450C-BD7C-BEDC141EEBC5}" srcOrd="0" destOrd="0" parTransId="{86AF6A2C-84FB-48E2-8AC4-BB430F7B9BC4}" sibTransId="{1E649F45-648D-4500-BDC0-32B1CDDAD45F}"/>
    <dgm:cxn modelId="{5C90D993-7E73-4B5E-97C7-EA449B7781C8}" type="presOf" srcId="{6C9477FA-FFB1-4E4B-9983-B784920F4CDA}" destId="{289E0D65-BBDB-4D8E-A2AA-0FA84B243296}" srcOrd="0" destOrd="0" presId="urn:microsoft.com/office/officeart/2005/8/layout/list1"/>
    <dgm:cxn modelId="{2A5FA3C3-1FF4-43D4-A7A6-2560A876441A}" srcId="{F112FF02-EAC2-4BFB-90DB-1821422A8BA1}" destId="{DBE90D56-6760-45F6-B4A8-2BA4874191B5}" srcOrd="0" destOrd="0" parTransId="{24347F1F-2B89-4098-A8D9-F12163824BE5}" sibTransId="{F8F003E7-018C-4720-BBC8-17A2E9B4CAA7}"/>
    <dgm:cxn modelId="{255FA0C7-545F-49C8-87BA-13CB06DB3FCD}" type="presOf" srcId="{DBE90D56-6760-45F6-B4A8-2BA4874191B5}" destId="{4B6ED501-EB23-4BBC-803D-C5C86795B177}" srcOrd="1" destOrd="0" presId="urn:microsoft.com/office/officeart/2005/8/layout/list1"/>
    <dgm:cxn modelId="{07113CC9-FE23-4F25-990B-C3D2F4325C8F}" type="presOf" srcId="{F112FF02-EAC2-4BFB-90DB-1821422A8BA1}" destId="{9063DEDD-5254-4D0E-8918-F0AC9271DBBB}" srcOrd="0" destOrd="0" presId="urn:microsoft.com/office/officeart/2005/8/layout/list1"/>
    <dgm:cxn modelId="{A8C9EECA-1A71-4C70-9249-573FC98B614B}" type="presOf" srcId="{DBE90D56-6760-45F6-B4A8-2BA4874191B5}" destId="{FED82673-F25B-4BA9-BE19-FEB61B247C7C}" srcOrd="0" destOrd="0" presId="urn:microsoft.com/office/officeart/2005/8/layout/list1"/>
    <dgm:cxn modelId="{1B6F7ECC-19A7-437B-8308-76631ACEF5C9}" type="presOf" srcId="{1D82159F-7D27-450C-BD7C-BEDC141EEBC5}" destId="{74F7028A-247F-405F-A0CE-A03D71A2AD19}" srcOrd="0" destOrd="0" presId="urn:microsoft.com/office/officeart/2005/8/layout/list1"/>
    <dgm:cxn modelId="{8E3AC7D3-9B84-4C2A-A298-697ADE15869C}" srcId="{F112FF02-EAC2-4BFB-90DB-1821422A8BA1}" destId="{4B7BB36A-3F63-4245-A085-35254FE170A5}" srcOrd="1" destOrd="0" parTransId="{C9CFC767-A397-4DEB-ABA9-BE83757D3CA3}" sibTransId="{AC6BCCBB-3B9E-4DC1-8740-27BA038DC888}"/>
    <dgm:cxn modelId="{3E4F5B94-0813-4A49-BE36-4E03235612CF}" type="presParOf" srcId="{9063DEDD-5254-4D0E-8918-F0AC9271DBBB}" destId="{B2BED8F7-7E6D-42C6-B128-A627550AFBA8}" srcOrd="0" destOrd="0" presId="urn:microsoft.com/office/officeart/2005/8/layout/list1"/>
    <dgm:cxn modelId="{9D90150E-C304-4598-9F67-05CFBC806275}" type="presParOf" srcId="{B2BED8F7-7E6D-42C6-B128-A627550AFBA8}" destId="{FED82673-F25B-4BA9-BE19-FEB61B247C7C}" srcOrd="0" destOrd="0" presId="urn:microsoft.com/office/officeart/2005/8/layout/list1"/>
    <dgm:cxn modelId="{A033CDF9-EE1B-448D-B47D-7B4A6C9FC5FB}" type="presParOf" srcId="{B2BED8F7-7E6D-42C6-B128-A627550AFBA8}" destId="{4B6ED501-EB23-4BBC-803D-C5C86795B177}" srcOrd="1" destOrd="0" presId="urn:microsoft.com/office/officeart/2005/8/layout/list1"/>
    <dgm:cxn modelId="{D979715F-E38E-4C7E-A4C0-E48265D396D0}" type="presParOf" srcId="{9063DEDD-5254-4D0E-8918-F0AC9271DBBB}" destId="{666502BE-45B1-47B7-B149-CD79395F65CF}" srcOrd="1" destOrd="0" presId="urn:microsoft.com/office/officeart/2005/8/layout/list1"/>
    <dgm:cxn modelId="{98A85DF8-FA04-42B1-B80B-B7AE1D5A641D}" type="presParOf" srcId="{9063DEDD-5254-4D0E-8918-F0AC9271DBBB}" destId="{74F7028A-247F-405F-A0CE-A03D71A2AD19}" srcOrd="2" destOrd="0" presId="urn:microsoft.com/office/officeart/2005/8/layout/list1"/>
    <dgm:cxn modelId="{6BCA2E72-AAC3-4278-AABE-38FD8A0778F4}" type="presParOf" srcId="{9063DEDD-5254-4D0E-8918-F0AC9271DBBB}" destId="{C9923CD2-F0F7-4F88-A92A-3D5E9455BF57}" srcOrd="3" destOrd="0" presId="urn:microsoft.com/office/officeart/2005/8/layout/list1"/>
    <dgm:cxn modelId="{A7CDC26F-CDCC-40FE-834F-1CEF1479BA2D}" type="presParOf" srcId="{9063DEDD-5254-4D0E-8918-F0AC9271DBBB}" destId="{92B30705-746D-4AD4-8CF9-BE5F90CE8961}" srcOrd="4" destOrd="0" presId="urn:microsoft.com/office/officeart/2005/8/layout/list1"/>
    <dgm:cxn modelId="{CB81AD8C-A6EC-4F27-BE8F-F33A93E2FD6A}" type="presParOf" srcId="{92B30705-746D-4AD4-8CF9-BE5F90CE8961}" destId="{FD3EC5B4-C209-4069-A873-7810B2E42CE7}" srcOrd="0" destOrd="0" presId="urn:microsoft.com/office/officeart/2005/8/layout/list1"/>
    <dgm:cxn modelId="{BB255485-0D39-47AB-8E87-DBDCE5A20D06}" type="presParOf" srcId="{92B30705-746D-4AD4-8CF9-BE5F90CE8961}" destId="{6D214295-AD30-491A-887B-E5F21D47AC9F}" srcOrd="1" destOrd="0" presId="urn:microsoft.com/office/officeart/2005/8/layout/list1"/>
    <dgm:cxn modelId="{1CEE120E-1E82-45E8-8BCB-AC9D0FC84ABC}" type="presParOf" srcId="{9063DEDD-5254-4D0E-8918-F0AC9271DBBB}" destId="{C9A8C788-799E-4627-9AAC-76512A62F7CC}" srcOrd="5" destOrd="0" presId="urn:microsoft.com/office/officeart/2005/8/layout/list1"/>
    <dgm:cxn modelId="{F73FF75A-2C75-4357-869C-4FF3F5E21C05}" type="presParOf" srcId="{9063DEDD-5254-4D0E-8918-F0AC9271DBBB}" destId="{289E0D65-BBDB-4D8E-A2AA-0FA84B2432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F0257-E63B-4509-B1F3-81EDA152AA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EDA65-8E5F-4EBA-AF7C-CB542660CD9E}">
      <dgm:prSet phldrT="[Text]"/>
      <dgm:spPr/>
      <dgm:t>
        <a:bodyPr/>
        <a:lstStyle/>
        <a:p>
          <a:r>
            <a:rPr lang="en-US" dirty="0"/>
            <a:t>Work Impact</a:t>
          </a:r>
        </a:p>
      </dgm:t>
    </dgm:pt>
    <dgm:pt modelId="{CBCD2E49-1A96-4855-8978-6CD02EE73598}" type="parTrans" cxnId="{A111C721-AC1B-46E7-82B1-496937DAB6DF}">
      <dgm:prSet/>
      <dgm:spPr/>
      <dgm:t>
        <a:bodyPr/>
        <a:lstStyle/>
        <a:p>
          <a:endParaRPr lang="en-US"/>
        </a:p>
      </dgm:t>
    </dgm:pt>
    <dgm:pt modelId="{61AC4714-F2B8-4473-AD73-307B0F676973}" type="sibTrans" cxnId="{A111C721-AC1B-46E7-82B1-496937DAB6DF}">
      <dgm:prSet/>
      <dgm:spPr/>
      <dgm:t>
        <a:bodyPr/>
        <a:lstStyle/>
        <a:p>
          <a:endParaRPr lang="en-US"/>
        </a:p>
      </dgm:t>
    </dgm:pt>
    <dgm:pt modelId="{30E5A965-9766-4027-8903-41A989E43EC9}">
      <dgm:prSet phldrT="[Text]"/>
      <dgm:spPr/>
      <dgm:t>
        <a:bodyPr/>
        <a:lstStyle/>
        <a:p>
          <a:r>
            <a:rPr lang="en-US" dirty="0"/>
            <a:t>Explore the areas where we see high number of views for a boat in each of its characteristics.</a:t>
          </a:r>
        </a:p>
      </dgm:t>
    </dgm:pt>
    <dgm:pt modelId="{CABBB3E7-B53B-4293-AB8F-53D61C2AA4AA}" type="parTrans" cxnId="{265A1314-B57A-40D1-B82B-41E2408CE530}">
      <dgm:prSet/>
      <dgm:spPr/>
      <dgm:t>
        <a:bodyPr/>
        <a:lstStyle/>
        <a:p>
          <a:endParaRPr lang="en-US"/>
        </a:p>
      </dgm:t>
    </dgm:pt>
    <dgm:pt modelId="{327CF07F-55BD-483B-8B4B-BC11630CC56F}" type="sibTrans" cxnId="{265A1314-B57A-40D1-B82B-41E2408CE530}">
      <dgm:prSet/>
      <dgm:spPr/>
      <dgm:t>
        <a:bodyPr/>
        <a:lstStyle/>
        <a:p>
          <a:endParaRPr lang="en-US"/>
        </a:p>
      </dgm:t>
    </dgm:pt>
    <dgm:pt modelId="{52450895-FAF0-49DB-AFB6-67EA290F971C}">
      <dgm:prSet phldrT="[Text]"/>
      <dgm:spPr/>
      <dgm:t>
        <a:bodyPr/>
        <a:lstStyle/>
        <a:p>
          <a:r>
            <a:rPr lang="en-US" dirty="0"/>
            <a:t>Next Step</a:t>
          </a:r>
        </a:p>
      </dgm:t>
    </dgm:pt>
    <dgm:pt modelId="{1B7E3D72-6934-445E-868A-6670B9826611}" type="parTrans" cxnId="{08F9C1A9-91F3-46D7-B211-DBB4518039E1}">
      <dgm:prSet/>
      <dgm:spPr/>
      <dgm:t>
        <a:bodyPr/>
        <a:lstStyle/>
        <a:p>
          <a:endParaRPr lang="en-US"/>
        </a:p>
      </dgm:t>
    </dgm:pt>
    <dgm:pt modelId="{A8D05BDF-C103-4A10-A780-A44CD122E4B2}" type="sibTrans" cxnId="{08F9C1A9-91F3-46D7-B211-DBB4518039E1}">
      <dgm:prSet/>
      <dgm:spPr/>
      <dgm:t>
        <a:bodyPr/>
        <a:lstStyle/>
        <a:p>
          <a:endParaRPr lang="en-US"/>
        </a:p>
      </dgm:t>
    </dgm:pt>
    <dgm:pt modelId="{B3F6BC69-5364-4D49-9708-3C72E371E2F6}">
      <dgm:prSet phldrT="[Text]"/>
      <dgm:spPr/>
      <dgm:t>
        <a:bodyPr/>
        <a:lstStyle/>
        <a:p>
          <a:r>
            <a:rPr lang="en-US" dirty="0"/>
            <a:t>Optimize this predictive model.</a:t>
          </a:r>
        </a:p>
      </dgm:t>
    </dgm:pt>
    <dgm:pt modelId="{CAF1A89D-9BB9-4981-9227-C242CA654DFE}" type="parTrans" cxnId="{3E1EA420-1BA7-4BCA-A42E-924B777CBEB4}">
      <dgm:prSet/>
      <dgm:spPr/>
      <dgm:t>
        <a:bodyPr/>
        <a:lstStyle/>
        <a:p>
          <a:endParaRPr lang="en-US"/>
        </a:p>
      </dgm:t>
    </dgm:pt>
    <dgm:pt modelId="{6BC81578-75E7-4592-81A7-90228504F793}" type="sibTrans" cxnId="{3E1EA420-1BA7-4BCA-A42E-924B777CBEB4}">
      <dgm:prSet/>
      <dgm:spPr/>
      <dgm:t>
        <a:bodyPr/>
        <a:lstStyle/>
        <a:p>
          <a:endParaRPr lang="en-US"/>
        </a:p>
      </dgm:t>
    </dgm:pt>
    <dgm:pt modelId="{7612A45B-1FC2-493E-BAE2-245B6F301220}">
      <dgm:prSet phldrT="[Text]"/>
      <dgm:spPr/>
      <dgm:t>
        <a:bodyPr/>
        <a:lstStyle/>
        <a:p>
          <a:r>
            <a:rPr lang="en-US" dirty="0"/>
            <a:t>Built a predictive model that can help prevent listing boats that won’t get high number of views. </a:t>
          </a:r>
        </a:p>
      </dgm:t>
    </dgm:pt>
    <dgm:pt modelId="{63E8667D-99E8-481D-92F8-F2409F3301FE}" type="parTrans" cxnId="{F1B068F2-FD75-4503-A85E-0963B0CB7FC6}">
      <dgm:prSet/>
      <dgm:spPr/>
      <dgm:t>
        <a:bodyPr/>
        <a:lstStyle/>
        <a:p>
          <a:endParaRPr lang="en-US"/>
        </a:p>
      </dgm:t>
    </dgm:pt>
    <dgm:pt modelId="{49AB2F3A-E06F-4D11-8BF2-9EE69F9CF590}" type="sibTrans" cxnId="{F1B068F2-FD75-4503-A85E-0963B0CB7FC6}">
      <dgm:prSet/>
      <dgm:spPr/>
      <dgm:t>
        <a:bodyPr/>
        <a:lstStyle/>
        <a:p>
          <a:endParaRPr lang="en-US"/>
        </a:p>
      </dgm:t>
    </dgm:pt>
    <dgm:pt modelId="{502975FC-F7AD-4CC9-9CA3-65BA2849D6BB}">
      <dgm:prSet phldrT="[Text]"/>
      <dgm:spPr/>
      <dgm:t>
        <a:bodyPr/>
        <a:lstStyle/>
        <a:p>
          <a:r>
            <a:rPr lang="en-US" dirty="0"/>
            <a:t>Deploy and host this model.</a:t>
          </a:r>
        </a:p>
      </dgm:t>
    </dgm:pt>
    <dgm:pt modelId="{7BBFF15E-03BD-4E78-9931-C57AFFE9F64A}" type="parTrans" cxnId="{A95394F7-6944-4C27-8E72-49EC051A0295}">
      <dgm:prSet/>
      <dgm:spPr/>
      <dgm:t>
        <a:bodyPr/>
        <a:lstStyle/>
        <a:p>
          <a:endParaRPr lang="en-US"/>
        </a:p>
      </dgm:t>
    </dgm:pt>
    <dgm:pt modelId="{ED88C099-E21D-41FD-8128-5D191F5F9F66}" type="sibTrans" cxnId="{A95394F7-6944-4C27-8E72-49EC051A0295}">
      <dgm:prSet/>
      <dgm:spPr/>
      <dgm:t>
        <a:bodyPr/>
        <a:lstStyle/>
        <a:p>
          <a:endParaRPr lang="en-US"/>
        </a:p>
      </dgm:t>
    </dgm:pt>
    <dgm:pt modelId="{2CACD24E-BF92-451B-9F9F-20B0495371E8}">
      <dgm:prSet phldrT="[Text]"/>
      <dgm:spPr/>
      <dgm:t>
        <a:bodyPr/>
        <a:lstStyle/>
        <a:p>
          <a:r>
            <a:rPr lang="en-US" dirty="0"/>
            <a:t>In case of survey trimming, I suggest to exclude “Material” characteristic.</a:t>
          </a:r>
        </a:p>
      </dgm:t>
    </dgm:pt>
    <dgm:pt modelId="{B5F751AB-A32F-47C4-8E15-02522142FCC6}" type="parTrans" cxnId="{D1349036-6419-49B7-B310-0C27213FCAE9}">
      <dgm:prSet/>
      <dgm:spPr/>
      <dgm:t>
        <a:bodyPr/>
        <a:lstStyle/>
        <a:p>
          <a:endParaRPr lang="en-US"/>
        </a:p>
      </dgm:t>
    </dgm:pt>
    <dgm:pt modelId="{516B81D6-B537-4984-AA01-C87444C877A2}" type="sibTrans" cxnId="{D1349036-6419-49B7-B310-0C27213FCAE9}">
      <dgm:prSet/>
      <dgm:spPr/>
      <dgm:t>
        <a:bodyPr/>
        <a:lstStyle/>
        <a:p>
          <a:endParaRPr lang="en-US"/>
        </a:p>
      </dgm:t>
    </dgm:pt>
    <dgm:pt modelId="{8ED61B9D-4BD5-4DD0-AFD7-8290D1DC9353}">
      <dgm:prSet phldrT="[Text]"/>
      <dgm:spPr/>
      <dgm:t>
        <a:bodyPr/>
        <a:lstStyle/>
        <a:p>
          <a:r>
            <a:rPr lang="en-US" dirty="0"/>
            <a:t>In case of survey trimming, I can assess in the future if this would lead to an increase in the number of people who sign up.</a:t>
          </a:r>
        </a:p>
      </dgm:t>
    </dgm:pt>
    <dgm:pt modelId="{7B1169F6-924E-413D-AFD6-ECBD9EBB9F5C}" type="parTrans" cxnId="{1F290148-DFB8-451B-9536-2A23F8898611}">
      <dgm:prSet/>
      <dgm:spPr/>
      <dgm:t>
        <a:bodyPr/>
        <a:lstStyle/>
        <a:p>
          <a:endParaRPr lang="en-US"/>
        </a:p>
      </dgm:t>
    </dgm:pt>
    <dgm:pt modelId="{83B31CF9-9C30-43D3-B01D-AF02E976ED61}" type="sibTrans" cxnId="{1F290148-DFB8-451B-9536-2A23F8898611}">
      <dgm:prSet/>
      <dgm:spPr/>
      <dgm:t>
        <a:bodyPr/>
        <a:lstStyle/>
        <a:p>
          <a:endParaRPr lang="en-US"/>
        </a:p>
      </dgm:t>
    </dgm:pt>
    <dgm:pt modelId="{F07DCD36-A459-4775-A60B-857764DF2743}" type="pres">
      <dgm:prSet presAssocID="{835F0257-E63B-4509-B1F3-81EDA152AA84}" presName="linear" presStyleCnt="0">
        <dgm:presLayoutVars>
          <dgm:dir/>
          <dgm:animLvl val="lvl"/>
          <dgm:resizeHandles val="exact"/>
        </dgm:presLayoutVars>
      </dgm:prSet>
      <dgm:spPr/>
    </dgm:pt>
    <dgm:pt modelId="{A70B3D57-51A4-432E-81C1-232DD4F62E52}" type="pres">
      <dgm:prSet presAssocID="{F22EDA65-8E5F-4EBA-AF7C-CB542660CD9E}" presName="parentLin" presStyleCnt="0"/>
      <dgm:spPr/>
    </dgm:pt>
    <dgm:pt modelId="{64C362FF-EFDF-4B7E-A850-0D2CF80FE8EE}" type="pres">
      <dgm:prSet presAssocID="{F22EDA65-8E5F-4EBA-AF7C-CB542660CD9E}" presName="parentLeftMargin" presStyleLbl="node1" presStyleIdx="0" presStyleCnt="2"/>
      <dgm:spPr/>
    </dgm:pt>
    <dgm:pt modelId="{6FF917E3-4418-494A-AB98-E680263E62B6}" type="pres">
      <dgm:prSet presAssocID="{F22EDA65-8E5F-4EBA-AF7C-CB542660CD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98FF4F-C97D-4297-93FA-194CBE09F702}" type="pres">
      <dgm:prSet presAssocID="{F22EDA65-8E5F-4EBA-AF7C-CB542660CD9E}" presName="negativeSpace" presStyleCnt="0"/>
      <dgm:spPr/>
    </dgm:pt>
    <dgm:pt modelId="{E8FA1AD1-E924-4777-9518-0FB441108432}" type="pres">
      <dgm:prSet presAssocID="{F22EDA65-8E5F-4EBA-AF7C-CB542660CD9E}" presName="childText" presStyleLbl="conFgAcc1" presStyleIdx="0" presStyleCnt="2">
        <dgm:presLayoutVars>
          <dgm:bulletEnabled val="1"/>
        </dgm:presLayoutVars>
      </dgm:prSet>
      <dgm:spPr/>
    </dgm:pt>
    <dgm:pt modelId="{182375EB-25E8-4079-B289-9617CDB2BAC8}" type="pres">
      <dgm:prSet presAssocID="{61AC4714-F2B8-4473-AD73-307B0F676973}" presName="spaceBetweenRectangles" presStyleCnt="0"/>
      <dgm:spPr/>
    </dgm:pt>
    <dgm:pt modelId="{D79600BB-4A6C-41E4-B40A-8D59B31B0FC2}" type="pres">
      <dgm:prSet presAssocID="{52450895-FAF0-49DB-AFB6-67EA290F971C}" presName="parentLin" presStyleCnt="0"/>
      <dgm:spPr/>
    </dgm:pt>
    <dgm:pt modelId="{FDD9DC2D-6E05-410D-9AF7-9C86CE1C3518}" type="pres">
      <dgm:prSet presAssocID="{52450895-FAF0-49DB-AFB6-67EA290F971C}" presName="parentLeftMargin" presStyleLbl="node1" presStyleIdx="0" presStyleCnt="2"/>
      <dgm:spPr/>
    </dgm:pt>
    <dgm:pt modelId="{82AD062D-2D89-4BBE-AC99-C37C38F881A9}" type="pres">
      <dgm:prSet presAssocID="{52450895-FAF0-49DB-AFB6-67EA290F97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C58205-243B-4C34-B28F-015943EB10A3}" type="pres">
      <dgm:prSet presAssocID="{52450895-FAF0-49DB-AFB6-67EA290F971C}" presName="negativeSpace" presStyleCnt="0"/>
      <dgm:spPr/>
    </dgm:pt>
    <dgm:pt modelId="{31B8EB0D-316A-425F-BFA6-6F33D5E93912}" type="pres">
      <dgm:prSet presAssocID="{52450895-FAF0-49DB-AFB6-67EA290F97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65A1314-B57A-40D1-B82B-41E2408CE530}" srcId="{F22EDA65-8E5F-4EBA-AF7C-CB542660CD9E}" destId="{30E5A965-9766-4027-8903-41A989E43EC9}" srcOrd="0" destOrd="0" parTransId="{CABBB3E7-B53B-4293-AB8F-53D61C2AA4AA}" sibTransId="{327CF07F-55BD-483B-8B4B-BC11630CC56F}"/>
    <dgm:cxn modelId="{3E1EA420-1BA7-4BCA-A42E-924B777CBEB4}" srcId="{52450895-FAF0-49DB-AFB6-67EA290F971C}" destId="{B3F6BC69-5364-4D49-9708-3C72E371E2F6}" srcOrd="0" destOrd="0" parTransId="{CAF1A89D-9BB9-4981-9227-C242CA654DFE}" sibTransId="{6BC81578-75E7-4592-81A7-90228504F793}"/>
    <dgm:cxn modelId="{A111C721-AC1B-46E7-82B1-496937DAB6DF}" srcId="{835F0257-E63B-4509-B1F3-81EDA152AA84}" destId="{F22EDA65-8E5F-4EBA-AF7C-CB542660CD9E}" srcOrd="0" destOrd="0" parTransId="{CBCD2E49-1A96-4855-8978-6CD02EE73598}" sibTransId="{61AC4714-F2B8-4473-AD73-307B0F676973}"/>
    <dgm:cxn modelId="{D1349036-6419-49B7-B310-0C27213FCAE9}" srcId="{52450895-FAF0-49DB-AFB6-67EA290F971C}" destId="{2CACD24E-BF92-451B-9F9F-20B0495371E8}" srcOrd="2" destOrd="0" parTransId="{B5F751AB-A32F-47C4-8E15-02522142FCC6}" sibTransId="{516B81D6-B537-4984-AA01-C87444C877A2}"/>
    <dgm:cxn modelId="{DD96C23D-964F-4A2E-A04D-7D22949C9745}" type="presOf" srcId="{8ED61B9D-4BD5-4DD0-AFD7-8290D1DC9353}" destId="{31B8EB0D-316A-425F-BFA6-6F33D5E93912}" srcOrd="0" destOrd="3" presId="urn:microsoft.com/office/officeart/2005/8/layout/list1"/>
    <dgm:cxn modelId="{FCC1ED5E-FDCD-49A8-BF21-39D991318B1A}" type="presOf" srcId="{B3F6BC69-5364-4D49-9708-3C72E371E2F6}" destId="{31B8EB0D-316A-425F-BFA6-6F33D5E93912}" srcOrd="0" destOrd="0" presId="urn:microsoft.com/office/officeart/2005/8/layout/list1"/>
    <dgm:cxn modelId="{1F290148-DFB8-451B-9536-2A23F8898611}" srcId="{52450895-FAF0-49DB-AFB6-67EA290F971C}" destId="{8ED61B9D-4BD5-4DD0-AFD7-8290D1DC9353}" srcOrd="3" destOrd="0" parTransId="{7B1169F6-924E-413D-AFD6-ECBD9EBB9F5C}" sibTransId="{83B31CF9-9C30-43D3-B01D-AF02E976ED61}"/>
    <dgm:cxn modelId="{48ADB750-A0AB-42AA-AD69-3F91EBA3346B}" type="presOf" srcId="{52450895-FAF0-49DB-AFB6-67EA290F971C}" destId="{FDD9DC2D-6E05-410D-9AF7-9C86CE1C3518}" srcOrd="0" destOrd="0" presId="urn:microsoft.com/office/officeart/2005/8/layout/list1"/>
    <dgm:cxn modelId="{EB6532A6-EAD4-4A7E-B02F-BEC0E0A88514}" type="presOf" srcId="{30E5A965-9766-4027-8903-41A989E43EC9}" destId="{E8FA1AD1-E924-4777-9518-0FB441108432}" srcOrd="0" destOrd="0" presId="urn:microsoft.com/office/officeart/2005/8/layout/list1"/>
    <dgm:cxn modelId="{140A3DA7-0D9D-41DD-B100-BB5AF625DF5C}" type="presOf" srcId="{502975FC-F7AD-4CC9-9CA3-65BA2849D6BB}" destId="{31B8EB0D-316A-425F-BFA6-6F33D5E93912}" srcOrd="0" destOrd="1" presId="urn:microsoft.com/office/officeart/2005/8/layout/list1"/>
    <dgm:cxn modelId="{08F9C1A9-91F3-46D7-B211-DBB4518039E1}" srcId="{835F0257-E63B-4509-B1F3-81EDA152AA84}" destId="{52450895-FAF0-49DB-AFB6-67EA290F971C}" srcOrd="1" destOrd="0" parTransId="{1B7E3D72-6934-445E-868A-6670B9826611}" sibTransId="{A8D05BDF-C103-4A10-A780-A44CD122E4B2}"/>
    <dgm:cxn modelId="{1FA781AB-C30D-42C8-970D-85E9F171044C}" type="presOf" srcId="{F22EDA65-8E5F-4EBA-AF7C-CB542660CD9E}" destId="{64C362FF-EFDF-4B7E-A850-0D2CF80FE8EE}" srcOrd="0" destOrd="0" presId="urn:microsoft.com/office/officeart/2005/8/layout/list1"/>
    <dgm:cxn modelId="{C865B8CD-71B5-46AD-8DE5-35CD1F2E3CBA}" type="presOf" srcId="{835F0257-E63B-4509-B1F3-81EDA152AA84}" destId="{F07DCD36-A459-4775-A60B-857764DF2743}" srcOrd="0" destOrd="0" presId="urn:microsoft.com/office/officeart/2005/8/layout/list1"/>
    <dgm:cxn modelId="{0AE4C2CF-42D7-4684-BDED-307BFBDC5E93}" type="presOf" srcId="{2CACD24E-BF92-451B-9F9F-20B0495371E8}" destId="{31B8EB0D-316A-425F-BFA6-6F33D5E93912}" srcOrd="0" destOrd="2" presId="urn:microsoft.com/office/officeart/2005/8/layout/list1"/>
    <dgm:cxn modelId="{F2C0BBE1-2BC4-4559-AC5A-FF563C582738}" type="presOf" srcId="{52450895-FAF0-49DB-AFB6-67EA290F971C}" destId="{82AD062D-2D89-4BBE-AC99-C37C38F881A9}" srcOrd="1" destOrd="0" presId="urn:microsoft.com/office/officeart/2005/8/layout/list1"/>
    <dgm:cxn modelId="{6EEC48E3-D76C-466A-ADA2-BF41F8476A86}" type="presOf" srcId="{7612A45B-1FC2-493E-BAE2-245B6F301220}" destId="{E8FA1AD1-E924-4777-9518-0FB441108432}" srcOrd="0" destOrd="1" presId="urn:microsoft.com/office/officeart/2005/8/layout/list1"/>
    <dgm:cxn modelId="{F1B068F2-FD75-4503-A85E-0963B0CB7FC6}" srcId="{F22EDA65-8E5F-4EBA-AF7C-CB542660CD9E}" destId="{7612A45B-1FC2-493E-BAE2-245B6F301220}" srcOrd="1" destOrd="0" parTransId="{63E8667D-99E8-481D-92F8-F2409F3301FE}" sibTransId="{49AB2F3A-E06F-4D11-8BF2-9EE69F9CF590}"/>
    <dgm:cxn modelId="{A95394F7-6944-4C27-8E72-49EC051A0295}" srcId="{52450895-FAF0-49DB-AFB6-67EA290F971C}" destId="{502975FC-F7AD-4CC9-9CA3-65BA2849D6BB}" srcOrd="1" destOrd="0" parTransId="{7BBFF15E-03BD-4E78-9931-C57AFFE9F64A}" sibTransId="{ED88C099-E21D-41FD-8128-5D191F5F9F66}"/>
    <dgm:cxn modelId="{A44FC8FF-AC56-47E8-B880-599086BA0433}" type="presOf" srcId="{F22EDA65-8E5F-4EBA-AF7C-CB542660CD9E}" destId="{6FF917E3-4418-494A-AB98-E680263E62B6}" srcOrd="1" destOrd="0" presId="urn:microsoft.com/office/officeart/2005/8/layout/list1"/>
    <dgm:cxn modelId="{9880892F-1F4B-425E-B34B-AAFC143D842D}" type="presParOf" srcId="{F07DCD36-A459-4775-A60B-857764DF2743}" destId="{A70B3D57-51A4-432E-81C1-232DD4F62E52}" srcOrd="0" destOrd="0" presId="urn:microsoft.com/office/officeart/2005/8/layout/list1"/>
    <dgm:cxn modelId="{F9EF8495-9CCC-433D-B697-79F5006DC52D}" type="presParOf" srcId="{A70B3D57-51A4-432E-81C1-232DD4F62E52}" destId="{64C362FF-EFDF-4B7E-A850-0D2CF80FE8EE}" srcOrd="0" destOrd="0" presId="urn:microsoft.com/office/officeart/2005/8/layout/list1"/>
    <dgm:cxn modelId="{FBBB8C41-8643-48E9-B253-2E5DAE9BB044}" type="presParOf" srcId="{A70B3D57-51A4-432E-81C1-232DD4F62E52}" destId="{6FF917E3-4418-494A-AB98-E680263E62B6}" srcOrd="1" destOrd="0" presId="urn:microsoft.com/office/officeart/2005/8/layout/list1"/>
    <dgm:cxn modelId="{317844E8-483F-4EDD-ADD4-04ED4699CC19}" type="presParOf" srcId="{F07DCD36-A459-4775-A60B-857764DF2743}" destId="{C798FF4F-C97D-4297-93FA-194CBE09F702}" srcOrd="1" destOrd="0" presId="urn:microsoft.com/office/officeart/2005/8/layout/list1"/>
    <dgm:cxn modelId="{2E3B540D-121C-4117-99D8-86025CF45543}" type="presParOf" srcId="{F07DCD36-A459-4775-A60B-857764DF2743}" destId="{E8FA1AD1-E924-4777-9518-0FB441108432}" srcOrd="2" destOrd="0" presId="urn:microsoft.com/office/officeart/2005/8/layout/list1"/>
    <dgm:cxn modelId="{B91E07E7-F777-4396-941D-EA7D95C3E4F2}" type="presParOf" srcId="{F07DCD36-A459-4775-A60B-857764DF2743}" destId="{182375EB-25E8-4079-B289-9617CDB2BAC8}" srcOrd="3" destOrd="0" presId="urn:microsoft.com/office/officeart/2005/8/layout/list1"/>
    <dgm:cxn modelId="{3DE04865-F515-4E72-9E5E-D7F1E956FFCD}" type="presParOf" srcId="{F07DCD36-A459-4775-A60B-857764DF2743}" destId="{D79600BB-4A6C-41E4-B40A-8D59B31B0FC2}" srcOrd="4" destOrd="0" presId="urn:microsoft.com/office/officeart/2005/8/layout/list1"/>
    <dgm:cxn modelId="{7746B24B-5855-49EA-B05E-ED56BEBC666B}" type="presParOf" srcId="{D79600BB-4A6C-41E4-B40A-8D59B31B0FC2}" destId="{FDD9DC2D-6E05-410D-9AF7-9C86CE1C3518}" srcOrd="0" destOrd="0" presId="urn:microsoft.com/office/officeart/2005/8/layout/list1"/>
    <dgm:cxn modelId="{A027CD89-9C96-49D0-B786-C4759D6FFB17}" type="presParOf" srcId="{D79600BB-4A6C-41E4-B40A-8D59B31B0FC2}" destId="{82AD062D-2D89-4BBE-AC99-C37C38F881A9}" srcOrd="1" destOrd="0" presId="urn:microsoft.com/office/officeart/2005/8/layout/list1"/>
    <dgm:cxn modelId="{CE9534B2-26A3-4556-B122-8B8C3BC8C4B0}" type="presParOf" srcId="{F07DCD36-A459-4775-A60B-857764DF2743}" destId="{8CC58205-243B-4C34-B28F-015943EB10A3}" srcOrd="5" destOrd="0" presId="urn:microsoft.com/office/officeart/2005/8/layout/list1"/>
    <dgm:cxn modelId="{B71D4286-116E-41FA-9D68-887AC648B8E7}" type="presParOf" srcId="{F07DCD36-A459-4775-A60B-857764DF2743}" destId="{31B8EB0D-316A-425F-BFA6-6F33D5E9391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AA26B-F3FA-4C8C-9777-05E35BA7EEE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6247D-5C99-42BE-AA6B-61A42C77264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AA7E-7586-4C8A-B23F-2DD403014F6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Work Motivation</a:t>
          </a:r>
        </a:p>
      </dsp:txBody>
      <dsp:txXfrm>
        <a:off x="1834517" y="469890"/>
        <a:ext cx="3148942" cy="1335915"/>
      </dsp:txXfrm>
    </dsp:sp>
    <dsp:sp modelId="{9251132F-1F44-4405-8D24-0136A5B2BB5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B469-2E86-42B6-9B78-52E5898ED70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C6607-37D4-4BFA-8120-F1B90275B59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Exploratory Data Analysis Findings</a:t>
          </a:r>
        </a:p>
      </dsp:txBody>
      <dsp:txXfrm>
        <a:off x="7154322" y="469890"/>
        <a:ext cx="3148942" cy="1335915"/>
      </dsp:txXfrm>
    </dsp:sp>
    <dsp:sp modelId="{4B214D0B-C4BF-4CD9-964B-C096ECDF0CF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34A14-8051-41C1-B92B-75B47D98199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A45CD-459E-4986-9612-CB48C6D9A5B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Predictive Model’s Findings</a:t>
          </a:r>
        </a:p>
      </dsp:txBody>
      <dsp:txXfrm>
        <a:off x="1834517" y="2545532"/>
        <a:ext cx="3148942" cy="1335915"/>
      </dsp:txXfrm>
    </dsp:sp>
    <dsp:sp modelId="{4C46D205-0E3F-49BB-B455-5E8D893CCB5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3ABFF-4FA1-4604-B398-13215957943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A5E86-1A2E-4192-AA39-C8FDBA628D3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 Results Summary and Next Steps Suggestions.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7028A-247F-405F-A0CE-A03D71A2AD19}">
      <dsp:nvSpPr>
        <dsp:cNvPr id="0" name=""/>
        <dsp:cNvSpPr/>
      </dsp:nvSpPr>
      <dsp:spPr>
        <a:xfrm>
          <a:off x="0" y="369302"/>
          <a:ext cx="10927829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Boost Traffic to Website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Study the possibility of trimming the current survey to increase the number of people who sign up.</a:t>
          </a:r>
        </a:p>
      </dsp:txBody>
      <dsp:txXfrm>
        <a:off x="0" y="369302"/>
        <a:ext cx="10927829" cy="1376550"/>
      </dsp:txXfrm>
    </dsp:sp>
    <dsp:sp modelId="{4B6ED501-EB23-4BBC-803D-C5C86795B177}">
      <dsp:nvSpPr>
        <dsp:cNvPr id="0" name=""/>
        <dsp:cNvSpPr/>
      </dsp:nvSpPr>
      <dsp:spPr>
        <a:xfrm>
          <a:off x="546391" y="88862"/>
          <a:ext cx="764948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:</a:t>
          </a:r>
        </a:p>
      </dsp:txBody>
      <dsp:txXfrm>
        <a:off x="573771" y="116242"/>
        <a:ext cx="7594720" cy="506120"/>
      </dsp:txXfrm>
    </dsp:sp>
    <dsp:sp modelId="{289E0D65-BBDB-4D8E-A2AA-0FA84B243296}">
      <dsp:nvSpPr>
        <dsp:cNvPr id="0" name=""/>
        <dsp:cNvSpPr/>
      </dsp:nvSpPr>
      <dsp:spPr>
        <a:xfrm>
          <a:off x="0" y="2128892"/>
          <a:ext cx="10927829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Analyze the relationship between the number of views with respect to all the other characteristics.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Build a predictive model in order to prevent listing boats that won’t get high number of views.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/>
            <a:t>Assess the predictive power of the boat’s characteristics.</a:t>
          </a:r>
          <a:endParaRPr lang="en-US" sz="1900" kern="1200" dirty="0"/>
        </a:p>
      </dsp:txBody>
      <dsp:txXfrm>
        <a:off x="0" y="2128892"/>
        <a:ext cx="10927829" cy="1975050"/>
      </dsp:txXfrm>
    </dsp:sp>
    <dsp:sp modelId="{6D214295-AD30-491A-887B-E5F21D47AC9F}">
      <dsp:nvSpPr>
        <dsp:cNvPr id="0" name=""/>
        <dsp:cNvSpPr/>
      </dsp:nvSpPr>
      <dsp:spPr>
        <a:xfrm>
          <a:off x="546391" y="1848452"/>
          <a:ext cx="764948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Plan</a:t>
          </a:r>
        </a:p>
      </dsp:txBody>
      <dsp:txXfrm>
        <a:off x="573771" y="1875832"/>
        <a:ext cx="759472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1AD1-E924-4777-9518-0FB441108432}">
      <dsp:nvSpPr>
        <dsp:cNvPr id="0" name=""/>
        <dsp:cNvSpPr/>
      </dsp:nvSpPr>
      <dsp:spPr>
        <a:xfrm>
          <a:off x="0" y="328774"/>
          <a:ext cx="9407525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Explore the areas where we see high number of views for a boat in each of its characteristics.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Built a predictive model that can help prevent listing boats that won’t get high number of views. </a:t>
          </a:r>
        </a:p>
      </dsp:txBody>
      <dsp:txXfrm>
        <a:off x="0" y="328774"/>
        <a:ext cx="9407525" cy="1559250"/>
      </dsp:txXfrm>
    </dsp:sp>
    <dsp:sp modelId="{6FF917E3-4418-494A-AB98-E680263E62B6}">
      <dsp:nvSpPr>
        <dsp:cNvPr id="0" name=""/>
        <dsp:cNvSpPr/>
      </dsp:nvSpPr>
      <dsp:spPr>
        <a:xfrm>
          <a:off x="470376" y="63094"/>
          <a:ext cx="65852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 Impact</a:t>
          </a:r>
        </a:p>
      </dsp:txBody>
      <dsp:txXfrm>
        <a:off x="496315" y="89033"/>
        <a:ext cx="6533389" cy="479482"/>
      </dsp:txXfrm>
    </dsp:sp>
    <dsp:sp modelId="{31B8EB0D-316A-425F-BFA6-6F33D5E93912}">
      <dsp:nvSpPr>
        <dsp:cNvPr id="0" name=""/>
        <dsp:cNvSpPr/>
      </dsp:nvSpPr>
      <dsp:spPr>
        <a:xfrm>
          <a:off x="0" y="2250905"/>
          <a:ext cx="9407525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Optimize this predictive model.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 and host this model.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 case of survey trimming, I suggest to exclude “Material” characteristic.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 case of survey trimming, I can assess in the future if this would lead to an increase in the number of people who sign up.</a:t>
          </a:r>
        </a:p>
      </dsp:txBody>
      <dsp:txXfrm>
        <a:off x="0" y="2250905"/>
        <a:ext cx="9407525" cy="1927800"/>
      </dsp:txXfrm>
    </dsp:sp>
    <dsp:sp modelId="{82AD062D-2D89-4BBE-AC99-C37C38F881A9}">
      <dsp:nvSpPr>
        <dsp:cNvPr id="0" name=""/>
        <dsp:cNvSpPr/>
      </dsp:nvSpPr>
      <dsp:spPr>
        <a:xfrm>
          <a:off x="470376" y="1985225"/>
          <a:ext cx="65852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Step</a:t>
          </a:r>
        </a:p>
      </dsp:txBody>
      <dsp:txXfrm>
        <a:off x="496315" y="2011164"/>
        <a:ext cx="653338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078A-12D9-7341-59B5-B35C934E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6FBE1-A939-DCA4-8152-224DA01B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2D87-420C-442B-A26B-296E890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1512-5BBA-9CAB-FA68-9D2579C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B70C-EEFC-991F-D10E-2036CBB7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2B7D-D01F-8826-3F4B-991B6D2A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3A5B7-B3C8-E883-8705-413DE68A8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D97A-B319-7F02-3523-21D7535D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570-A18B-952F-EF2F-4DF08CAD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8E8-5B5B-ED38-2207-125C71B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1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41023-A448-D2F0-0855-122CFBF30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67F4-062F-E59D-8909-39456C6D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75F1-7D46-BAD2-F1E6-0C5A3C0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2C2D-DA33-E333-5A21-836AB3B0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5C18-19B9-EED1-2877-C735C28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14C6-10FC-DF92-B3C6-A8480401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0F81-61B3-D5E9-810F-A800C5CF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DC0A-CEF0-3B25-2333-5E2431B7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2D39-2F0C-C328-C2B1-7CA987B3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8101-2DC3-9DEE-2151-76DE5599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DA25-1FD7-A353-DA9F-7FCFA142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2C97-AF6A-E701-61B9-2455B446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5118-4DD4-CF29-046A-FFB976F3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6E31-3E87-465A-E709-E2C676B6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1560-7DB3-D58B-4B33-FEB3BA8D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F3F5-1F78-653E-1415-EEF7E66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8BE5-812B-20D2-D5CC-A167CDD64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E7D47-E852-095F-88FA-86BDBBCB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FDB87-9D43-9737-0531-7B3D772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C6D4C-DB99-1144-81F7-05EC0D3F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71AB8-A122-FD72-8833-0F383FA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4E2A-84DD-C677-B8CB-EA6D1FF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564C-F5A9-DA1C-2F51-D926BFF4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FE862-1796-D48F-DDF7-84CDAB78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A7D4D-FE29-C167-6EFC-908AE3D32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46ACE-B161-191D-E362-AA4578657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02011-7365-7D11-0927-9A645EE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673E2-90B7-E5AF-AF3D-F2A37CE7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62119-6F9E-B43A-A4D9-9C13DA50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17F-4DF2-4C77-C129-9BC29210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79618-A722-841D-04F8-C9557D80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4C0A7-3280-EB42-479F-9D835475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7C148-5359-541F-5049-9A2A1408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76F0D-1F22-643C-87F3-96A74178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5FA8C-6CA7-4E47-EE7C-FFDF0B2B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1172-ACD7-AFD9-7F0F-20B2AB9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002C-C69B-D5BD-DC5B-6817FE3C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DFE8-62EE-575F-B34E-E4ED2A9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5C0D-FB9E-4126-476F-DB644314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916D1-6BF8-81C2-982C-AB92EFDA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CC60-FADA-A26A-FF31-9D0A16B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78CD-58D3-A451-5DC3-3D87DD6B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A820-4B41-3F98-2F85-B221B366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BE7BF-2EA1-B351-D7DB-B8717E114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2B26E-2EF2-2F85-73A7-8EE1D7414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6B8F8-A27A-015D-086C-9B7C05E3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36DE-D489-980B-DF62-9B19F31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03B9-49B1-5EC6-7773-56DDB82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1FE13-6518-2050-DD2A-DDB00F1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DA7A-CA25-EFE0-2605-893D1DF0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6D41-151C-A09C-9FE9-84825940E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B5A4-9455-45A7-A53B-7F7EF79659F0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7896-BFEC-91A0-2FC1-56019FD2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D306-1ED8-E5C8-D28F-D8D51286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6149-7327-4E03-A30E-60ED9D07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oat on the water&#10;&#10;Description automatically generated with medium confidence">
            <a:extLst>
              <a:ext uri="{FF2B5EF4-FFF2-40B4-BE49-F238E27FC236}">
                <a16:creationId xmlns:a16="http://schemas.microsoft.com/office/drawing/2014/main" id="{6E7C86F1-5B6A-A2F2-63F4-DAFF4A15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FDA74-E4D7-16DD-61B0-D88B530A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and Prediction  Of Boat's Views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B4022-3BA0-C99F-9446-C4859A17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Prepared By : Sami SHOKER</a:t>
            </a:r>
          </a:p>
          <a:p>
            <a:r>
              <a:rPr lang="en-US" dirty="0">
                <a:solidFill>
                  <a:srgbClr val="FFFFFF"/>
                </a:solidFill>
              </a:rPr>
              <a:t>Presented to : The Product Manager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95687-7EC9-B515-C425-550B280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247406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A20EE4-3FC4-66E6-190B-90D561D4F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136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FA6B9-F915-059F-39F9-0874E3482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30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F273F8-1CA5-2863-26CB-B45B041CAA63}"/>
              </a:ext>
            </a:extLst>
          </p:cNvPr>
          <p:cNvSpPr txBox="1"/>
          <p:nvPr/>
        </p:nvSpPr>
        <p:spPr>
          <a:xfrm>
            <a:off x="3907695" y="317337"/>
            <a:ext cx="440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17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8F355-6E4E-0705-FE39-5DDDCD83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6C826B77-1049-7825-4C59-68BF6802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748AE63-914A-DB80-CDD5-BC184550D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6938"/>
            <a:ext cx="5221288" cy="3457575"/>
          </a:xfrm>
          <a:prstGeom prst="rect">
            <a:avLst/>
          </a:prstGeom>
        </p:spPr>
      </p:pic>
      <p:pic>
        <p:nvPicPr>
          <p:cNvPr id="8" name="Picture 7" descr="Chart, timeline, bar chart&#10;&#10;Description automatically generated">
            <a:extLst>
              <a:ext uri="{FF2B5EF4-FFF2-40B4-BE49-F238E27FC236}">
                <a16:creationId xmlns:a16="http://schemas.microsoft.com/office/drawing/2014/main" id="{8B879C0C-5C39-2692-8F29-F57FEBE7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2166938"/>
            <a:ext cx="5221288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B35A6-864C-B3D1-CEE4-E4A368B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Exploratory Data Analysis Findings:</a:t>
            </a:r>
          </a:p>
        </p:txBody>
      </p:sp>
    </p:spTree>
    <p:extLst>
      <p:ext uri="{BB962C8B-B14F-4D97-AF65-F5344CB8AC3E}">
        <p14:creationId xmlns:p14="http://schemas.microsoft.com/office/powerpoint/2010/main" val="139091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35A6-864C-B3D1-CEE4-E4A368B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 Findings: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B62EBD-FF9F-C5C5-43F6-36DFF5A3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C3A28FD-C8C0-7F52-780B-346C3523F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4724"/>
            <a:ext cx="5455917" cy="36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35A6-864C-B3D1-CEE4-E4A368BC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 Findings: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7123FE0-8537-24A8-7C7E-78A802C7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20662"/>
            <a:ext cx="5455917" cy="340994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8FE518A-E131-317F-5410-C7D511F6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45719"/>
            <a:ext cx="5455917" cy="29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66866-9BB4-AF65-0CEE-A37D740A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Predictive Model Findings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A259125-F57E-97C4-4715-4BC31946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6" y="2811439"/>
            <a:ext cx="5185531" cy="3461342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8E28E530-A83C-9491-E451-3A555AB5E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8" y="3175819"/>
            <a:ext cx="5465161" cy="27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0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B733-3B47-2FDE-C7D0-30850009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Summary and 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49B27B-0229-52C7-C698-CCCCB7B3D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17761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5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Analysis and Prediction  Of Boat's Views  </vt:lpstr>
      <vt:lpstr>PowerPoint Presentation</vt:lpstr>
      <vt:lpstr>PowerPoint Presentation</vt:lpstr>
      <vt:lpstr>Missing Values</vt:lpstr>
      <vt:lpstr>Exploratory Data Analysis Findings:</vt:lpstr>
      <vt:lpstr>Exploratory Data Analysis Findings:</vt:lpstr>
      <vt:lpstr>Exploratory Data Analysis Findings:</vt:lpstr>
      <vt:lpstr>Predictive Model Findings</vt:lpstr>
      <vt:lpstr>Summary and Future Work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 Of Boat's Views</dc:title>
  <dc:creator>Sami SHOKER</dc:creator>
  <cp:lastModifiedBy>Sami SHOKER</cp:lastModifiedBy>
  <cp:revision>1</cp:revision>
  <dcterms:created xsi:type="dcterms:W3CDTF">2022-07-09T23:00:25Z</dcterms:created>
  <dcterms:modified xsi:type="dcterms:W3CDTF">2022-07-09T23:48:38Z</dcterms:modified>
</cp:coreProperties>
</file>