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A667D-89BE-B75B-455F-E0DE0A5C2FE6}" v="67" dt="2021-12-15T07:36:49.596"/>
    <p1510:client id="{5604FAB3-438D-D047-59E2-9B4D9BF864FD}" v="10" dt="2021-12-14T23:26:41.381"/>
    <p1510:client id="{C4F68CA3-28D8-45DD-B779-B1C1056EF19C}" v="115" dt="2021-12-14T10:12:3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infinite.com/chatbot-in-python-flask-tutorial/" TargetMode="External"/><Relationship Id="rId2" Type="http://schemas.openxmlformats.org/officeDocument/2006/relationships/hyperlink" Target="https://chatbotsmagazine.com/contextual-chat-bots-with-tensorflow-4391749d0077" TargetMode="External"/><Relationship Id="rId1" Type="http://schemas.openxmlformats.org/officeDocument/2006/relationships/hyperlink" Target="https://github.com/python-engineer" TargetMode="External"/><Relationship Id="rId4" Type="http://schemas.openxmlformats.org/officeDocument/2006/relationships/hyperlink" Target="https://www.kaggle.com/elvinagammed/chatbots-intent-recognition-datase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infinite.com/chatbot-in-python-flask-tutorial/" TargetMode="External"/><Relationship Id="rId2" Type="http://schemas.openxmlformats.org/officeDocument/2006/relationships/hyperlink" Target="https://chatbotsmagazine.com/contextual-chat-bots-with-tensorflow-4391749d0077" TargetMode="External"/><Relationship Id="rId1" Type="http://schemas.openxmlformats.org/officeDocument/2006/relationships/hyperlink" Target="https://github.com/python-engineer" TargetMode="External"/><Relationship Id="rId4" Type="http://schemas.openxmlformats.org/officeDocument/2006/relationships/hyperlink" Target="https://www.kaggle.com/elvinagammed/chatbots-intent-recognition-datase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C3848-23B7-4E0E-A17E-BBBC1249DA2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0B0E7F-424E-4B7C-B51C-2BCDF8427EED}">
      <dgm:prSet phldrT="[Text]" phldr="0"/>
      <dgm:spPr/>
      <dgm:t>
        <a:bodyPr/>
        <a:lstStyle/>
        <a:p>
          <a:r>
            <a:rPr lang="en-US">
              <a:latin typeface="Univers Condensed" panose="020B0502020104020203"/>
            </a:rPr>
            <a:t>Tokenizing</a:t>
          </a:r>
          <a:endParaRPr lang="en-US"/>
        </a:p>
      </dgm:t>
    </dgm:pt>
    <dgm:pt modelId="{9B0159DA-1D3E-40A5-AF5A-C5BE678C40ED}" type="parTrans" cxnId="{36F30A53-9825-455D-A5C0-1672EB98FB89}">
      <dgm:prSet/>
      <dgm:spPr/>
      <dgm:t>
        <a:bodyPr/>
        <a:lstStyle/>
        <a:p>
          <a:endParaRPr lang="en-US"/>
        </a:p>
      </dgm:t>
    </dgm:pt>
    <dgm:pt modelId="{A2037E43-075C-4B8A-A5C3-2D11498A57ED}" type="sibTrans" cxnId="{36F30A53-9825-455D-A5C0-1672EB98FB89}">
      <dgm:prSet/>
      <dgm:spPr/>
      <dgm:t>
        <a:bodyPr/>
        <a:lstStyle/>
        <a:p>
          <a:endParaRPr lang="en-US"/>
        </a:p>
      </dgm:t>
    </dgm:pt>
    <dgm:pt modelId="{B72E9EA4-7717-4469-8B95-3614FCAAF5B3}">
      <dgm:prSet phldrT="[Text]" phldr="0"/>
      <dgm:spPr/>
      <dgm:t>
        <a:bodyPr/>
        <a:lstStyle/>
        <a:p>
          <a:r>
            <a:rPr lang="en-US">
              <a:latin typeface="Univers Condensed" panose="020B0502020104020203"/>
            </a:rPr>
            <a:t>Stemming</a:t>
          </a:r>
          <a:endParaRPr lang="en-US"/>
        </a:p>
      </dgm:t>
    </dgm:pt>
    <dgm:pt modelId="{2CD97467-2CCD-458A-A7BE-52020045E223}" type="parTrans" cxnId="{55EF26DC-5D8D-415B-A461-072501D04546}">
      <dgm:prSet/>
      <dgm:spPr/>
      <dgm:t>
        <a:bodyPr/>
        <a:lstStyle/>
        <a:p>
          <a:endParaRPr lang="en-US"/>
        </a:p>
      </dgm:t>
    </dgm:pt>
    <dgm:pt modelId="{2E88B30F-4B02-4F77-9EAD-B44A26E6AEB1}" type="sibTrans" cxnId="{55EF26DC-5D8D-415B-A461-072501D04546}">
      <dgm:prSet/>
      <dgm:spPr/>
      <dgm:t>
        <a:bodyPr/>
        <a:lstStyle/>
        <a:p>
          <a:endParaRPr lang="en-US"/>
        </a:p>
      </dgm:t>
    </dgm:pt>
    <dgm:pt modelId="{877615B8-D253-49CF-8C20-4E6EB19D997F}">
      <dgm:prSet phldrT="[Text]" phldr="0"/>
      <dgm:spPr/>
      <dgm:t>
        <a:bodyPr/>
        <a:lstStyle/>
        <a:p>
          <a:pPr rtl="0"/>
          <a:r>
            <a:rPr lang="en-US">
              <a:latin typeface="Univers Condensed" panose="020B0502020104020203"/>
            </a:rPr>
            <a:t>Excluding Punctuation Characters</a:t>
          </a:r>
          <a:endParaRPr lang="en-US"/>
        </a:p>
      </dgm:t>
    </dgm:pt>
    <dgm:pt modelId="{BB96F481-6817-4EEB-8820-5BF7DD08679D}" type="parTrans" cxnId="{665DD1EB-4AAF-4998-8D7A-35C98D1A72E2}">
      <dgm:prSet/>
      <dgm:spPr/>
      <dgm:t>
        <a:bodyPr/>
        <a:lstStyle/>
        <a:p>
          <a:endParaRPr lang="en-US"/>
        </a:p>
      </dgm:t>
    </dgm:pt>
    <dgm:pt modelId="{AEC71D45-58C4-4433-A5E2-D5FBEE409B95}" type="sibTrans" cxnId="{665DD1EB-4AAF-4998-8D7A-35C98D1A72E2}">
      <dgm:prSet/>
      <dgm:spPr/>
      <dgm:t>
        <a:bodyPr/>
        <a:lstStyle/>
        <a:p>
          <a:endParaRPr lang="en-US"/>
        </a:p>
      </dgm:t>
    </dgm:pt>
    <dgm:pt modelId="{B9E51D7D-16C8-4543-8228-82BDFA0EBE1B}">
      <dgm:prSet phldrT="[Text]" phldr="0"/>
      <dgm:spPr/>
      <dgm:t>
        <a:bodyPr/>
        <a:lstStyle/>
        <a:p>
          <a:pPr rtl="0"/>
          <a:r>
            <a:rPr lang="en-US">
              <a:latin typeface="Univers Condensed" panose="020B0502020104020203"/>
            </a:rPr>
            <a:t> Bag of Words</a:t>
          </a:r>
          <a:endParaRPr lang="en-US"/>
        </a:p>
      </dgm:t>
    </dgm:pt>
    <dgm:pt modelId="{C8C7BBA3-263F-4D30-AED1-091767D1DDF2}" type="parTrans" cxnId="{8C1FA83B-03BB-4097-87E8-5E60CB238FBC}">
      <dgm:prSet/>
      <dgm:spPr/>
      <dgm:t>
        <a:bodyPr/>
        <a:lstStyle/>
        <a:p>
          <a:endParaRPr lang="en-US"/>
        </a:p>
      </dgm:t>
    </dgm:pt>
    <dgm:pt modelId="{64B02A37-BE7B-470B-8937-6C71ACDDDA9E}" type="sibTrans" cxnId="{8C1FA83B-03BB-4097-87E8-5E60CB238FBC}">
      <dgm:prSet/>
      <dgm:spPr/>
      <dgm:t>
        <a:bodyPr/>
        <a:lstStyle/>
        <a:p>
          <a:endParaRPr lang="en-US"/>
        </a:p>
      </dgm:t>
    </dgm:pt>
    <dgm:pt modelId="{DED53F86-001E-4291-A72F-5A1157213867}" type="pres">
      <dgm:prSet presAssocID="{2ECC3848-23B7-4E0E-A17E-BBBC1249DA2F}" presName="Name0" presStyleCnt="0">
        <dgm:presLayoutVars>
          <dgm:dir/>
          <dgm:resizeHandles val="exact"/>
        </dgm:presLayoutVars>
      </dgm:prSet>
      <dgm:spPr/>
    </dgm:pt>
    <dgm:pt modelId="{7BCE4867-056D-48B3-A84C-832383562D6B}" type="pres">
      <dgm:prSet presAssocID="{4A0B0E7F-424E-4B7C-B51C-2BCDF8427EED}" presName="Name5" presStyleLbl="vennNode1" presStyleIdx="0" presStyleCnt="4">
        <dgm:presLayoutVars>
          <dgm:bulletEnabled val="1"/>
        </dgm:presLayoutVars>
      </dgm:prSet>
      <dgm:spPr/>
    </dgm:pt>
    <dgm:pt modelId="{04046FF7-B52F-4F24-8C41-42710FD2F691}" type="pres">
      <dgm:prSet presAssocID="{A2037E43-075C-4B8A-A5C3-2D11498A57ED}" presName="space" presStyleCnt="0"/>
      <dgm:spPr/>
    </dgm:pt>
    <dgm:pt modelId="{C3F3F5AA-8A62-442C-9B86-A3C17659EBF1}" type="pres">
      <dgm:prSet presAssocID="{B72E9EA4-7717-4469-8B95-3614FCAAF5B3}" presName="Name5" presStyleLbl="vennNode1" presStyleIdx="1" presStyleCnt="4">
        <dgm:presLayoutVars>
          <dgm:bulletEnabled val="1"/>
        </dgm:presLayoutVars>
      </dgm:prSet>
      <dgm:spPr/>
    </dgm:pt>
    <dgm:pt modelId="{CC9C7FFA-5221-425F-AEB5-B6965A5C9D4F}" type="pres">
      <dgm:prSet presAssocID="{2E88B30F-4B02-4F77-9EAD-B44A26E6AEB1}" presName="space" presStyleCnt="0"/>
      <dgm:spPr/>
    </dgm:pt>
    <dgm:pt modelId="{9B294153-606A-405A-90C7-29C8ED8E88B8}" type="pres">
      <dgm:prSet presAssocID="{877615B8-D253-49CF-8C20-4E6EB19D997F}" presName="Name5" presStyleLbl="vennNode1" presStyleIdx="2" presStyleCnt="4">
        <dgm:presLayoutVars>
          <dgm:bulletEnabled val="1"/>
        </dgm:presLayoutVars>
      </dgm:prSet>
      <dgm:spPr/>
    </dgm:pt>
    <dgm:pt modelId="{02503802-336A-402B-A3D9-9D5B11880E72}" type="pres">
      <dgm:prSet presAssocID="{AEC71D45-58C4-4433-A5E2-D5FBEE409B95}" presName="space" presStyleCnt="0"/>
      <dgm:spPr/>
    </dgm:pt>
    <dgm:pt modelId="{8AA77246-F67D-4FA3-AEB5-0BEAFA8677BD}" type="pres">
      <dgm:prSet presAssocID="{B9E51D7D-16C8-4543-8228-82BDFA0EBE1B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53A31F28-2DAC-418C-9D8F-3B3E5EF3A950}" type="presOf" srcId="{B72E9EA4-7717-4469-8B95-3614FCAAF5B3}" destId="{C3F3F5AA-8A62-442C-9B86-A3C17659EBF1}" srcOrd="0" destOrd="0" presId="urn:microsoft.com/office/officeart/2005/8/layout/venn3"/>
    <dgm:cxn modelId="{8C1FA83B-03BB-4097-87E8-5E60CB238FBC}" srcId="{2ECC3848-23B7-4E0E-A17E-BBBC1249DA2F}" destId="{B9E51D7D-16C8-4543-8228-82BDFA0EBE1B}" srcOrd="3" destOrd="0" parTransId="{C8C7BBA3-263F-4D30-AED1-091767D1DDF2}" sibTransId="{64B02A37-BE7B-470B-8937-6C71ACDDDA9E}"/>
    <dgm:cxn modelId="{36F30A53-9825-455D-A5C0-1672EB98FB89}" srcId="{2ECC3848-23B7-4E0E-A17E-BBBC1249DA2F}" destId="{4A0B0E7F-424E-4B7C-B51C-2BCDF8427EED}" srcOrd="0" destOrd="0" parTransId="{9B0159DA-1D3E-40A5-AF5A-C5BE678C40ED}" sibTransId="{A2037E43-075C-4B8A-A5C3-2D11498A57ED}"/>
    <dgm:cxn modelId="{F1374B77-A44B-45DA-B4A2-14914D32FFDA}" type="presOf" srcId="{4A0B0E7F-424E-4B7C-B51C-2BCDF8427EED}" destId="{7BCE4867-056D-48B3-A84C-832383562D6B}" srcOrd="0" destOrd="0" presId="urn:microsoft.com/office/officeart/2005/8/layout/venn3"/>
    <dgm:cxn modelId="{F379B4C9-B2FB-4F00-947D-3DA0E7497E35}" type="presOf" srcId="{B9E51D7D-16C8-4543-8228-82BDFA0EBE1B}" destId="{8AA77246-F67D-4FA3-AEB5-0BEAFA8677BD}" srcOrd="0" destOrd="0" presId="urn:microsoft.com/office/officeart/2005/8/layout/venn3"/>
    <dgm:cxn modelId="{9CDBFBD4-17EB-496A-A39C-61E7AC8D0E0A}" type="presOf" srcId="{877615B8-D253-49CF-8C20-4E6EB19D997F}" destId="{9B294153-606A-405A-90C7-29C8ED8E88B8}" srcOrd="0" destOrd="0" presId="urn:microsoft.com/office/officeart/2005/8/layout/venn3"/>
    <dgm:cxn modelId="{55EF26DC-5D8D-415B-A461-072501D04546}" srcId="{2ECC3848-23B7-4E0E-A17E-BBBC1249DA2F}" destId="{B72E9EA4-7717-4469-8B95-3614FCAAF5B3}" srcOrd="1" destOrd="0" parTransId="{2CD97467-2CCD-458A-A7BE-52020045E223}" sibTransId="{2E88B30F-4B02-4F77-9EAD-B44A26E6AEB1}"/>
    <dgm:cxn modelId="{665DD1EB-4AAF-4998-8D7A-35C98D1A72E2}" srcId="{2ECC3848-23B7-4E0E-A17E-BBBC1249DA2F}" destId="{877615B8-D253-49CF-8C20-4E6EB19D997F}" srcOrd="2" destOrd="0" parTransId="{BB96F481-6817-4EEB-8820-5BF7DD08679D}" sibTransId="{AEC71D45-58C4-4433-A5E2-D5FBEE409B95}"/>
    <dgm:cxn modelId="{709F14F9-3851-406E-B74D-5102BCCC117C}" type="presOf" srcId="{2ECC3848-23B7-4E0E-A17E-BBBC1249DA2F}" destId="{DED53F86-001E-4291-A72F-5A1157213867}" srcOrd="0" destOrd="0" presId="urn:microsoft.com/office/officeart/2005/8/layout/venn3"/>
    <dgm:cxn modelId="{8B72E827-2BC2-4B25-A2DB-4B0028997FFE}" type="presParOf" srcId="{DED53F86-001E-4291-A72F-5A1157213867}" destId="{7BCE4867-056D-48B3-A84C-832383562D6B}" srcOrd="0" destOrd="0" presId="urn:microsoft.com/office/officeart/2005/8/layout/venn3"/>
    <dgm:cxn modelId="{E1D140EB-841E-4289-8291-9D8A8D4B338E}" type="presParOf" srcId="{DED53F86-001E-4291-A72F-5A1157213867}" destId="{04046FF7-B52F-4F24-8C41-42710FD2F691}" srcOrd="1" destOrd="0" presId="urn:microsoft.com/office/officeart/2005/8/layout/venn3"/>
    <dgm:cxn modelId="{184812DC-4261-4543-8A03-FB1EB411464F}" type="presParOf" srcId="{DED53F86-001E-4291-A72F-5A1157213867}" destId="{C3F3F5AA-8A62-442C-9B86-A3C17659EBF1}" srcOrd="2" destOrd="0" presId="urn:microsoft.com/office/officeart/2005/8/layout/venn3"/>
    <dgm:cxn modelId="{A1F446B7-D256-43B3-B633-044577123630}" type="presParOf" srcId="{DED53F86-001E-4291-A72F-5A1157213867}" destId="{CC9C7FFA-5221-425F-AEB5-B6965A5C9D4F}" srcOrd="3" destOrd="0" presId="urn:microsoft.com/office/officeart/2005/8/layout/venn3"/>
    <dgm:cxn modelId="{10AD9601-5461-4C2B-B6BF-7313FECCBA05}" type="presParOf" srcId="{DED53F86-001E-4291-A72F-5A1157213867}" destId="{9B294153-606A-405A-90C7-29C8ED8E88B8}" srcOrd="4" destOrd="0" presId="urn:microsoft.com/office/officeart/2005/8/layout/venn3"/>
    <dgm:cxn modelId="{035D1A73-53CE-4B2E-8217-26EB518AACB5}" type="presParOf" srcId="{DED53F86-001E-4291-A72F-5A1157213867}" destId="{02503802-336A-402B-A3D9-9D5B11880E72}" srcOrd="5" destOrd="0" presId="urn:microsoft.com/office/officeart/2005/8/layout/venn3"/>
    <dgm:cxn modelId="{64528819-6CFA-4813-93FF-BAA9EAD17408}" type="presParOf" srcId="{DED53F86-001E-4291-A72F-5A1157213867}" destId="{8AA77246-F67D-4FA3-AEB5-0BEAFA8677B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9D6E7-47D0-42D7-ADC1-341F8A7BBFC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7175FAB-88AE-4CD5-A55A-E55473332C1D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Univers Condensed" panose="020B0502020104020203"/>
            </a:rPr>
            <a:t>Backend</a:t>
          </a:r>
          <a:endParaRPr lang="en-US"/>
        </a:p>
      </dgm:t>
    </dgm:pt>
    <dgm:pt modelId="{3021CEB3-FFE1-4612-8658-5F80F46CDF94}" type="parTrans" cxnId="{1ABEAA8F-25A2-406E-B95A-4BBD82B3CEB8}">
      <dgm:prSet/>
      <dgm:spPr/>
      <dgm:t>
        <a:bodyPr/>
        <a:lstStyle/>
        <a:p>
          <a:endParaRPr lang="en-US"/>
        </a:p>
      </dgm:t>
    </dgm:pt>
    <dgm:pt modelId="{76712B03-097B-45B3-885A-20BA77B3E964}" type="sibTrans" cxnId="{1ABEAA8F-25A2-406E-B95A-4BBD82B3CEB8}">
      <dgm:prSet/>
      <dgm:spPr/>
      <dgm:t>
        <a:bodyPr/>
        <a:lstStyle/>
        <a:p>
          <a:endParaRPr lang="en-US"/>
        </a:p>
      </dgm:t>
    </dgm:pt>
    <dgm:pt modelId="{3E8DAA14-9C3E-40C9-8DC6-E3C0EC4AB87F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" panose="020B0502020104020203"/>
            </a:rPr>
            <a:t>FLASK</a:t>
          </a:r>
          <a:endParaRPr lang="en-US"/>
        </a:p>
      </dgm:t>
    </dgm:pt>
    <dgm:pt modelId="{59CBA3AA-44D2-4891-AED3-9A6A2E79D5CC}" type="parTrans" cxnId="{B17241D7-601C-4229-9CAE-FB6DF8F6533B}">
      <dgm:prSet/>
      <dgm:spPr/>
      <dgm:t>
        <a:bodyPr/>
        <a:lstStyle/>
        <a:p>
          <a:endParaRPr lang="en-US"/>
        </a:p>
      </dgm:t>
    </dgm:pt>
    <dgm:pt modelId="{BBAF4562-2523-472E-BEE7-D44B3ECDF511}" type="sibTrans" cxnId="{B17241D7-601C-4229-9CAE-FB6DF8F6533B}">
      <dgm:prSet/>
      <dgm:spPr/>
      <dgm:t>
        <a:bodyPr/>
        <a:lstStyle/>
        <a:p>
          <a:endParaRPr lang="en-US"/>
        </a:p>
      </dgm:t>
    </dgm:pt>
    <dgm:pt modelId="{7018FAC9-587E-40B2-AF2B-80D4F3E6066E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Univers Condensed" panose="020B0502020104020203"/>
            </a:rPr>
            <a:t>Frontend</a:t>
          </a:r>
          <a:endParaRPr lang="en-US"/>
        </a:p>
      </dgm:t>
    </dgm:pt>
    <dgm:pt modelId="{F8342255-A284-4E04-8B9F-3B2C55C7DDC7}" type="parTrans" cxnId="{1CB9F438-B53B-4270-9358-E1FB1495947B}">
      <dgm:prSet/>
      <dgm:spPr/>
      <dgm:t>
        <a:bodyPr/>
        <a:lstStyle/>
        <a:p>
          <a:endParaRPr lang="en-US"/>
        </a:p>
      </dgm:t>
    </dgm:pt>
    <dgm:pt modelId="{D74173EF-91A2-4D6B-958B-BA3B4EE5B21C}" type="sibTrans" cxnId="{1CB9F438-B53B-4270-9358-E1FB1495947B}">
      <dgm:prSet/>
      <dgm:spPr/>
      <dgm:t>
        <a:bodyPr/>
        <a:lstStyle/>
        <a:p>
          <a:endParaRPr lang="en-US"/>
        </a:p>
      </dgm:t>
    </dgm:pt>
    <dgm:pt modelId="{18FBBA0D-7FC8-46C3-8721-4E95E133D85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" panose="020B0502020104020203"/>
            </a:rPr>
            <a:t>HTML</a:t>
          </a:r>
          <a:endParaRPr lang="en-US"/>
        </a:p>
      </dgm:t>
    </dgm:pt>
    <dgm:pt modelId="{0A63659C-A9C8-493E-A11F-DA882721A477}" type="parTrans" cxnId="{860AF748-D301-4FAB-857A-B9109E79E39C}">
      <dgm:prSet/>
      <dgm:spPr/>
      <dgm:t>
        <a:bodyPr/>
        <a:lstStyle/>
        <a:p>
          <a:endParaRPr lang="en-US"/>
        </a:p>
      </dgm:t>
    </dgm:pt>
    <dgm:pt modelId="{9AAC612F-ADAB-4FE7-B8D9-D5DC5CA769C9}" type="sibTrans" cxnId="{860AF748-D301-4FAB-857A-B9109E79E39C}">
      <dgm:prSet/>
      <dgm:spPr/>
      <dgm:t>
        <a:bodyPr/>
        <a:lstStyle/>
        <a:p>
          <a:endParaRPr lang="en-US"/>
        </a:p>
      </dgm:t>
    </dgm:pt>
    <dgm:pt modelId="{27A28F8B-6730-4EA9-817D-42C06E2B303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" panose="020B0502020104020203"/>
            </a:rPr>
            <a:t>CSS</a:t>
          </a:r>
        </a:p>
      </dgm:t>
    </dgm:pt>
    <dgm:pt modelId="{5E548C0F-5F6B-46E3-AEE8-1A8413AB32D8}" type="parTrans" cxnId="{7D46FA4B-3DD2-42F6-A31F-C8D13CFB3D80}">
      <dgm:prSet/>
      <dgm:spPr/>
    </dgm:pt>
    <dgm:pt modelId="{974F7F0C-C923-45F8-9B82-E88B344E0F11}" type="sibTrans" cxnId="{7D46FA4B-3DD2-42F6-A31F-C8D13CFB3D80}">
      <dgm:prSet/>
      <dgm:spPr/>
    </dgm:pt>
    <dgm:pt modelId="{D14840C7-4CF8-4079-98C4-A40CC6642444}" type="pres">
      <dgm:prSet presAssocID="{4519D6E7-47D0-42D7-ADC1-341F8A7BBFCA}" presName="root" presStyleCnt="0">
        <dgm:presLayoutVars>
          <dgm:dir/>
          <dgm:resizeHandles val="exact"/>
        </dgm:presLayoutVars>
      </dgm:prSet>
      <dgm:spPr/>
    </dgm:pt>
    <dgm:pt modelId="{0A3D0D0C-1E63-4FF6-A661-58DBBF86F1FB}" type="pres">
      <dgm:prSet presAssocID="{77175FAB-88AE-4CD5-A55A-E55473332C1D}" presName="compNode" presStyleCnt="0"/>
      <dgm:spPr/>
    </dgm:pt>
    <dgm:pt modelId="{3947C5A9-CF86-4AAD-83F8-959D00501EB7}" type="pres">
      <dgm:prSet presAssocID="{77175FAB-88AE-4CD5-A55A-E55473332C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03D0EF7-09A9-4C39-A4E6-F0FA527721F3}" type="pres">
      <dgm:prSet presAssocID="{77175FAB-88AE-4CD5-A55A-E55473332C1D}" presName="iconSpace" presStyleCnt="0"/>
      <dgm:spPr/>
    </dgm:pt>
    <dgm:pt modelId="{44FF3DD9-597C-400F-B554-1BA4C1F60DD7}" type="pres">
      <dgm:prSet presAssocID="{77175FAB-88AE-4CD5-A55A-E55473332C1D}" presName="parTx" presStyleLbl="revTx" presStyleIdx="0" presStyleCnt="4">
        <dgm:presLayoutVars>
          <dgm:chMax val="0"/>
          <dgm:chPref val="0"/>
        </dgm:presLayoutVars>
      </dgm:prSet>
      <dgm:spPr/>
    </dgm:pt>
    <dgm:pt modelId="{B6A27B39-5897-409B-8CE0-3E8B4C0E9440}" type="pres">
      <dgm:prSet presAssocID="{77175FAB-88AE-4CD5-A55A-E55473332C1D}" presName="txSpace" presStyleCnt="0"/>
      <dgm:spPr/>
    </dgm:pt>
    <dgm:pt modelId="{203C4684-2BDB-458B-BB9A-E1510EFE3F8B}" type="pres">
      <dgm:prSet presAssocID="{77175FAB-88AE-4CD5-A55A-E55473332C1D}" presName="desTx" presStyleLbl="revTx" presStyleIdx="1" presStyleCnt="4">
        <dgm:presLayoutVars/>
      </dgm:prSet>
      <dgm:spPr/>
    </dgm:pt>
    <dgm:pt modelId="{0D1C4880-0B2C-46B0-A0B8-5F9BD1760738}" type="pres">
      <dgm:prSet presAssocID="{76712B03-097B-45B3-885A-20BA77B3E964}" presName="sibTrans" presStyleCnt="0"/>
      <dgm:spPr/>
    </dgm:pt>
    <dgm:pt modelId="{CFC78AB7-B29C-44BF-B47F-36B8FA1782AE}" type="pres">
      <dgm:prSet presAssocID="{7018FAC9-587E-40B2-AF2B-80D4F3E6066E}" presName="compNode" presStyleCnt="0"/>
      <dgm:spPr/>
    </dgm:pt>
    <dgm:pt modelId="{2CC253FD-22A3-497F-9B69-E033974ABFDB}" type="pres">
      <dgm:prSet presAssocID="{7018FAC9-587E-40B2-AF2B-80D4F3E6066E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0868B47-21A1-433A-851A-1167C07F3FE4}" type="pres">
      <dgm:prSet presAssocID="{7018FAC9-587E-40B2-AF2B-80D4F3E6066E}" presName="iconSpace" presStyleCnt="0"/>
      <dgm:spPr/>
    </dgm:pt>
    <dgm:pt modelId="{3F4D442D-7D10-48A8-AC85-E7634540FDC3}" type="pres">
      <dgm:prSet presAssocID="{7018FAC9-587E-40B2-AF2B-80D4F3E6066E}" presName="parTx" presStyleLbl="revTx" presStyleIdx="2" presStyleCnt="4">
        <dgm:presLayoutVars>
          <dgm:chMax val="0"/>
          <dgm:chPref val="0"/>
        </dgm:presLayoutVars>
      </dgm:prSet>
      <dgm:spPr/>
    </dgm:pt>
    <dgm:pt modelId="{334D7C9D-A6D2-49D7-8008-502139FE1301}" type="pres">
      <dgm:prSet presAssocID="{7018FAC9-587E-40B2-AF2B-80D4F3E6066E}" presName="txSpace" presStyleCnt="0"/>
      <dgm:spPr/>
    </dgm:pt>
    <dgm:pt modelId="{5256978E-0F17-45B4-BF44-B4BF60CC6CEF}" type="pres">
      <dgm:prSet presAssocID="{7018FAC9-587E-40B2-AF2B-80D4F3E6066E}" presName="desTx" presStyleLbl="revTx" presStyleIdx="3" presStyleCnt="4">
        <dgm:presLayoutVars/>
      </dgm:prSet>
      <dgm:spPr/>
    </dgm:pt>
  </dgm:ptLst>
  <dgm:cxnLst>
    <dgm:cxn modelId="{5F5DE926-644F-4E50-B47C-EFC355175A9F}" type="presOf" srcId="{18FBBA0D-7FC8-46C3-8721-4E95E133D85B}" destId="{5256978E-0F17-45B4-BF44-B4BF60CC6CEF}" srcOrd="0" destOrd="0" presId="urn:microsoft.com/office/officeart/2018/2/layout/IconLabelDescriptionList"/>
    <dgm:cxn modelId="{1CB9F438-B53B-4270-9358-E1FB1495947B}" srcId="{4519D6E7-47D0-42D7-ADC1-341F8A7BBFCA}" destId="{7018FAC9-587E-40B2-AF2B-80D4F3E6066E}" srcOrd="1" destOrd="0" parTransId="{F8342255-A284-4E04-8B9F-3B2C55C7DDC7}" sibTransId="{D74173EF-91A2-4D6B-958B-BA3B4EE5B21C}"/>
    <dgm:cxn modelId="{9A4B2764-2921-4970-8E56-A857A69FD53E}" type="presOf" srcId="{3E8DAA14-9C3E-40C9-8DC6-E3C0EC4AB87F}" destId="{203C4684-2BDB-458B-BB9A-E1510EFE3F8B}" srcOrd="0" destOrd="0" presId="urn:microsoft.com/office/officeart/2018/2/layout/IconLabelDescriptionList"/>
    <dgm:cxn modelId="{F467F645-80B2-43C9-8A39-707BA04F0361}" type="presOf" srcId="{77175FAB-88AE-4CD5-A55A-E55473332C1D}" destId="{44FF3DD9-597C-400F-B554-1BA4C1F60DD7}" srcOrd="0" destOrd="0" presId="urn:microsoft.com/office/officeart/2018/2/layout/IconLabelDescriptionList"/>
    <dgm:cxn modelId="{860AF748-D301-4FAB-857A-B9109E79E39C}" srcId="{7018FAC9-587E-40B2-AF2B-80D4F3E6066E}" destId="{18FBBA0D-7FC8-46C3-8721-4E95E133D85B}" srcOrd="0" destOrd="0" parTransId="{0A63659C-A9C8-493E-A11F-DA882721A477}" sibTransId="{9AAC612F-ADAB-4FE7-B8D9-D5DC5CA769C9}"/>
    <dgm:cxn modelId="{7D46FA4B-3DD2-42F6-A31F-C8D13CFB3D80}" srcId="{7018FAC9-587E-40B2-AF2B-80D4F3E6066E}" destId="{27A28F8B-6730-4EA9-817D-42C06E2B3033}" srcOrd="1" destOrd="0" parTransId="{5E548C0F-5F6B-46E3-AEE8-1A8413AB32D8}" sibTransId="{974F7F0C-C923-45F8-9B82-E88B344E0F11}"/>
    <dgm:cxn modelId="{1ABEAA8F-25A2-406E-B95A-4BBD82B3CEB8}" srcId="{4519D6E7-47D0-42D7-ADC1-341F8A7BBFCA}" destId="{77175FAB-88AE-4CD5-A55A-E55473332C1D}" srcOrd="0" destOrd="0" parTransId="{3021CEB3-FFE1-4612-8658-5F80F46CDF94}" sibTransId="{76712B03-097B-45B3-885A-20BA77B3E964}"/>
    <dgm:cxn modelId="{B82850BB-2BF5-48EC-A9DD-8F1C2D54A152}" type="presOf" srcId="{27A28F8B-6730-4EA9-817D-42C06E2B3033}" destId="{5256978E-0F17-45B4-BF44-B4BF60CC6CEF}" srcOrd="0" destOrd="1" presId="urn:microsoft.com/office/officeart/2018/2/layout/IconLabelDescriptionList"/>
    <dgm:cxn modelId="{B17241D7-601C-4229-9CAE-FB6DF8F6533B}" srcId="{77175FAB-88AE-4CD5-A55A-E55473332C1D}" destId="{3E8DAA14-9C3E-40C9-8DC6-E3C0EC4AB87F}" srcOrd="0" destOrd="0" parTransId="{59CBA3AA-44D2-4891-AED3-9A6A2E79D5CC}" sibTransId="{BBAF4562-2523-472E-BEE7-D44B3ECDF511}"/>
    <dgm:cxn modelId="{E6CB22E4-E910-4BF2-808B-18B6D0F56330}" type="presOf" srcId="{4519D6E7-47D0-42D7-ADC1-341F8A7BBFCA}" destId="{D14840C7-4CF8-4079-98C4-A40CC6642444}" srcOrd="0" destOrd="0" presId="urn:microsoft.com/office/officeart/2018/2/layout/IconLabelDescriptionList"/>
    <dgm:cxn modelId="{1D277FF5-A6A8-46CE-9A94-80554C8CA11F}" type="presOf" srcId="{7018FAC9-587E-40B2-AF2B-80D4F3E6066E}" destId="{3F4D442D-7D10-48A8-AC85-E7634540FDC3}" srcOrd="0" destOrd="0" presId="urn:microsoft.com/office/officeart/2018/2/layout/IconLabelDescriptionList"/>
    <dgm:cxn modelId="{5121718A-05B1-4E03-AF82-48AB5A7FD71E}" type="presParOf" srcId="{D14840C7-4CF8-4079-98C4-A40CC6642444}" destId="{0A3D0D0C-1E63-4FF6-A661-58DBBF86F1FB}" srcOrd="0" destOrd="0" presId="urn:microsoft.com/office/officeart/2018/2/layout/IconLabelDescriptionList"/>
    <dgm:cxn modelId="{248CF5D3-419C-4658-984B-F6D7852613BE}" type="presParOf" srcId="{0A3D0D0C-1E63-4FF6-A661-58DBBF86F1FB}" destId="{3947C5A9-CF86-4AAD-83F8-959D00501EB7}" srcOrd="0" destOrd="0" presId="urn:microsoft.com/office/officeart/2018/2/layout/IconLabelDescriptionList"/>
    <dgm:cxn modelId="{0DF1F9E2-8AE4-4938-9689-79747E3ECC96}" type="presParOf" srcId="{0A3D0D0C-1E63-4FF6-A661-58DBBF86F1FB}" destId="{603D0EF7-09A9-4C39-A4E6-F0FA527721F3}" srcOrd="1" destOrd="0" presId="urn:microsoft.com/office/officeart/2018/2/layout/IconLabelDescriptionList"/>
    <dgm:cxn modelId="{EE1D9B12-A81D-4A33-97D6-5BF9CEE8D47F}" type="presParOf" srcId="{0A3D0D0C-1E63-4FF6-A661-58DBBF86F1FB}" destId="{44FF3DD9-597C-400F-B554-1BA4C1F60DD7}" srcOrd="2" destOrd="0" presId="urn:microsoft.com/office/officeart/2018/2/layout/IconLabelDescriptionList"/>
    <dgm:cxn modelId="{2E2A8DC5-14F0-48CE-B691-563F0129F9CB}" type="presParOf" srcId="{0A3D0D0C-1E63-4FF6-A661-58DBBF86F1FB}" destId="{B6A27B39-5897-409B-8CE0-3E8B4C0E9440}" srcOrd="3" destOrd="0" presId="urn:microsoft.com/office/officeart/2018/2/layout/IconLabelDescriptionList"/>
    <dgm:cxn modelId="{F4B06E93-2019-483E-9E6B-0AC5782B12C9}" type="presParOf" srcId="{0A3D0D0C-1E63-4FF6-A661-58DBBF86F1FB}" destId="{203C4684-2BDB-458B-BB9A-E1510EFE3F8B}" srcOrd="4" destOrd="0" presId="urn:microsoft.com/office/officeart/2018/2/layout/IconLabelDescriptionList"/>
    <dgm:cxn modelId="{CB6021DE-7893-4B10-8427-6F152DE0B397}" type="presParOf" srcId="{D14840C7-4CF8-4079-98C4-A40CC6642444}" destId="{0D1C4880-0B2C-46B0-A0B8-5F9BD1760738}" srcOrd="1" destOrd="0" presId="urn:microsoft.com/office/officeart/2018/2/layout/IconLabelDescriptionList"/>
    <dgm:cxn modelId="{D725707F-9595-461E-8A1E-16B7581940AE}" type="presParOf" srcId="{D14840C7-4CF8-4079-98C4-A40CC6642444}" destId="{CFC78AB7-B29C-44BF-B47F-36B8FA1782AE}" srcOrd="2" destOrd="0" presId="urn:microsoft.com/office/officeart/2018/2/layout/IconLabelDescriptionList"/>
    <dgm:cxn modelId="{B551FDFA-7BA6-4784-8DFD-2339C0E35FAA}" type="presParOf" srcId="{CFC78AB7-B29C-44BF-B47F-36B8FA1782AE}" destId="{2CC253FD-22A3-497F-9B69-E033974ABFDB}" srcOrd="0" destOrd="0" presId="urn:microsoft.com/office/officeart/2018/2/layout/IconLabelDescriptionList"/>
    <dgm:cxn modelId="{61C9E39C-9F47-4229-9BAC-D85D142200FE}" type="presParOf" srcId="{CFC78AB7-B29C-44BF-B47F-36B8FA1782AE}" destId="{20868B47-21A1-433A-851A-1167C07F3FE4}" srcOrd="1" destOrd="0" presId="urn:microsoft.com/office/officeart/2018/2/layout/IconLabelDescriptionList"/>
    <dgm:cxn modelId="{2273CB40-73FC-47B6-BA9D-CD0CB77B9DC0}" type="presParOf" srcId="{CFC78AB7-B29C-44BF-B47F-36B8FA1782AE}" destId="{3F4D442D-7D10-48A8-AC85-E7634540FDC3}" srcOrd="2" destOrd="0" presId="urn:microsoft.com/office/officeart/2018/2/layout/IconLabelDescriptionList"/>
    <dgm:cxn modelId="{D6BCA2B9-4EE9-4602-94AA-53D20F7F83B4}" type="presParOf" srcId="{CFC78AB7-B29C-44BF-B47F-36B8FA1782AE}" destId="{334D7C9D-A6D2-49D7-8008-502139FE1301}" srcOrd="3" destOrd="0" presId="urn:microsoft.com/office/officeart/2018/2/layout/IconLabelDescriptionList"/>
    <dgm:cxn modelId="{07E99D66-96AA-4176-BC66-AEF7B249F86D}" type="presParOf" srcId="{CFC78AB7-B29C-44BF-B47F-36B8FA1782AE}" destId="{5256978E-0F17-45B4-BF44-B4BF60CC6CE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BB2AD7-D93E-4BAB-8A69-33CB4F564F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8DBFEF-7B11-44FA-B76D-4BA98A1D3B2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https://github.com/python-engineer</a:t>
          </a:r>
          <a:endParaRPr lang="en-US"/>
        </a:p>
      </dgm:t>
    </dgm:pt>
    <dgm:pt modelId="{6C740511-33EA-4BF7-8688-35019CE21FD0}" type="parTrans" cxnId="{912D5220-8E96-4DDC-8ACE-09EC8A547291}">
      <dgm:prSet/>
      <dgm:spPr/>
      <dgm:t>
        <a:bodyPr/>
        <a:lstStyle/>
        <a:p>
          <a:endParaRPr lang="en-US"/>
        </a:p>
      </dgm:t>
    </dgm:pt>
    <dgm:pt modelId="{A769D281-AC23-4985-9A44-A8B7BC8420BA}" type="sibTrans" cxnId="{912D5220-8E96-4DDC-8ACE-09EC8A547291}">
      <dgm:prSet/>
      <dgm:spPr/>
      <dgm:t>
        <a:bodyPr/>
        <a:lstStyle/>
        <a:p>
          <a:endParaRPr lang="en-US"/>
        </a:p>
      </dgm:t>
    </dgm:pt>
    <dgm:pt modelId="{746B4BE4-F22E-48D7-AAD1-D4EC373AC34A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https://chatbotsmagazine.com/contextual-chat-bots-with-tensorflow-4391749d0077</a:t>
          </a:r>
          <a:endParaRPr lang="en-US"/>
        </a:p>
      </dgm:t>
    </dgm:pt>
    <dgm:pt modelId="{A50BF939-C6E9-4A76-AD22-409B26B6DE2B}" type="parTrans" cxnId="{8C1E67C5-E5D8-4DE0-B204-656D41732DA6}">
      <dgm:prSet/>
      <dgm:spPr/>
      <dgm:t>
        <a:bodyPr/>
        <a:lstStyle/>
        <a:p>
          <a:endParaRPr lang="en-US"/>
        </a:p>
      </dgm:t>
    </dgm:pt>
    <dgm:pt modelId="{B7B09291-440D-426B-8147-037419282AEB}" type="sibTrans" cxnId="{8C1E67C5-E5D8-4DE0-B204-656D41732DA6}">
      <dgm:prSet/>
      <dgm:spPr/>
      <dgm:t>
        <a:bodyPr/>
        <a:lstStyle/>
        <a:p>
          <a:endParaRPr lang="en-US"/>
        </a:p>
      </dgm:t>
    </dgm:pt>
    <dgm:pt modelId="{5E1ED93C-53DD-4202-8023-EE56304F1898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https://codinginfinite.com/chatbot-in-python-flask-tutorial/</a:t>
          </a:r>
          <a:endParaRPr lang="en-US"/>
        </a:p>
      </dgm:t>
    </dgm:pt>
    <dgm:pt modelId="{9772867F-275E-427F-BEBA-769D94E77F42}" type="parTrans" cxnId="{4741CBA0-21EE-4E6D-AAFB-E29066C69B68}">
      <dgm:prSet/>
      <dgm:spPr/>
      <dgm:t>
        <a:bodyPr/>
        <a:lstStyle/>
        <a:p>
          <a:endParaRPr lang="en-US"/>
        </a:p>
      </dgm:t>
    </dgm:pt>
    <dgm:pt modelId="{B09DB7ED-3702-4B9C-BCA3-621B97E619F5}" type="sibTrans" cxnId="{4741CBA0-21EE-4E6D-AAFB-E29066C69B68}">
      <dgm:prSet/>
      <dgm:spPr/>
      <dgm:t>
        <a:bodyPr/>
        <a:lstStyle/>
        <a:p>
          <a:endParaRPr lang="en-US"/>
        </a:p>
      </dgm:t>
    </dgm:pt>
    <dgm:pt modelId="{9AE118F4-8D29-4399-9DD0-72EFB0D23243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https://www.kaggle.com/elvinagammed/chatbots-intent-recognition-dataset</a:t>
          </a:r>
          <a:endParaRPr lang="en-US"/>
        </a:p>
      </dgm:t>
    </dgm:pt>
    <dgm:pt modelId="{75C5EC7F-7FD6-4B52-A66D-3CCA262E23BD}" type="parTrans" cxnId="{963845D0-5902-496E-A215-DEF1E2F01FD7}">
      <dgm:prSet/>
      <dgm:spPr/>
      <dgm:t>
        <a:bodyPr/>
        <a:lstStyle/>
        <a:p>
          <a:endParaRPr lang="en-US"/>
        </a:p>
      </dgm:t>
    </dgm:pt>
    <dgm:pt modelId="{691DE8DA-E87C-4C08-AF0E-BE4007AEA8F0}" type="sibTrans" cxnId="{963845D0-5902-496E-A215-DEF1E2F01FD7}">
      <dgm:prSet/>
      <dgm:spPr/>
      <dgm:t>
        <a:bodyPr/>
        <a:lstStyle/>
        <a:p>
          <a:endParaRPr lang="en-US"/>
        </a:p>
      </dgm:t>
    </dgm:pt>
    <dgm:pt modelId="{E1C6C7B7-4E24-4698-823E-8F41A62DF47D}" type="pres">
      <dgm:prSet presAssocID="{02BB2AD7-D93E-4BAB-8A69-33CB4F564F4A}" presName="vert0" presStyleCnt="0">
        <dgm:presLayoutVars>
          <dgm:dir/>
          <dgm:animOne val="branch"/>
          <dgm:animLvl val="lvl"/>
        </dgm:presLayoutVars>
      </dgm:prSet>
      <dgm:spPr/>
    </dgm:pt>
    <dgm:pt modelId="{03063919-82C3-45AB-BF06-C811B0BE3D68}" type="pres">
      <dgm:prSet presAssocID="{748DBFEF-7B11-44FA-B76D-4BA98A1D3B27}" presName="thickLine" presStyleLbl="alignNode1" presStyleIdx="0" presStyleCnt="4"/>
      <dgm:spPr/>
    </dgm:pt>
    <dgm:pt modelId="{253AB7CB-E175-4A05-90E5-DF42BA55AE40}" type="pres">
      <dgm:prSet presAssocID="{748DBFEF-7B11-44FA-B76D-4BA98A1D3B27}" presName="horz1" presStyleCnt="0"/>
      <dgm:spPr/>
    </dgm:pt>
    <dgm:pt modelId="{6358D85C-2BF0-4930-B4B7-857043511BDF}" type="pres">
      <dgm:prSet presAssocID="{748DBFEF-7B11-44FA-B76D-4BA98A1D3B27}" presName="tx1" presStyleLbl="revTx" presStyleIdx="0" presStyleCnt="4"/>
      <dgm:spPr/>
    </dgm:pt>
    <dgm:pt modelId="{79115BFC-269A-4854-AFD2-E5D2C93C8F6E}" type="pres">
      <dgm:prSet presAssocID="{748DBFEF-7B11-44FA-B76D-4BA98A1D3B27}" presName="vert1" presStyleCnt="0"/>
      <dgm:spPr/>
    </dgm:pt>
    <dgm:pt modelId="{5D302DA3-8A93-4A02-B779-BE0D4392F0DB}" type="pres">
      <dgm:prSet presAssocID="{746B4BE4-F22E-48D7-AAD1-D4EC373AC34A}" presName="thickLine" presStyleLbl="alignNode1" presStyleIdx="1" presStyleCnt="4"/>
      <dgm:spPr/>
    </dgm:pt>
    <dgm:pt modelId="{1B0674C1-361B-44A7-BEAF-04E95E244FDE}" type="pres">
      <dgm:prSet presAssocID="{746B4BE4-F22E-48D7-AAD1-D4EC373AC34A}" presName="horz1" presStyleCnt="0"/>
      <dgm:spPr/>
    </dgm:pt>
    <dgm:pt modelId="{015C2C60-D6FB-4B35-86E6-B8C01670A9AB}" type="pres">
      <dgm:prSet presAssocID="{746B4BE4-F22E-48D7-AAD1-D4EC373AC34A}" presName="tx1" presStyleLbl="revTx" presStyleIdx="1" presStyleCnt="4"/>
      <dgm:spPr/>
    </dgm:pt>
    <dgm:pt modelId="{93DB9128-5822-4E68-BD86-818FCCF1C562}" type="pres">
      <dgm:prSet presAssocID="{746B4BE4-F22E-48D7-AAD1-D4EC373AC34A}" presName="vert1" presStyleCnt="0"/>
      <dgm:spPr/>
    </dgm:pt>
    <dgm:pt modelId="{D26F977E-D737-428E-8B98-800BEFF5DF6C}" type="pres">
      <dgm:prSet presAssocID="{5E1ED93C-53DD-4202-8023-EE56304F1898}" presName="thickLine" presStyleLbl="alignNode1" presStyleIdx="2" presStyleCnt="4"/>
      <dgm:spPr/>
    </dgm:pt>
    <dgm:pt modelId="{D5028521-929F-4545-9936-DD4F56CE9E17}" type="pres">
      <dgm:prSet presAssocID="{5E1ED93C-53DD-4202-8023-EE56304F1898}" presName="horz1" presStyleCnt="0"/>
      <dgm:spPr/>
    </dgm:pt>
    <dgm:pt modelId="{531B2E72-A25D-4FF5-A739-0200B6A2EA44}" type="pres">
      <dgm:prSet presAssocID="{5E1ED93C-53DD-4202-8023-EE56304F1898}" presName="tx1" presStyleLbl="revTx" presStyleIdx="2" presStyleCnt="4"/>
      <dgm:spPr/>
    </dgm:pt>
    <dgm:pt modelId="{04D9BDBB-144F-49E9-887F-16A9EA0A29CA}" type="pres">
      <dgm:prSet presAssocID="{5E1ED93C-53DD-4202-8023-EE56304F1898}" presName="vert1" presStyleCnt="0"/>
      <dgm:spPr/>
    </dgm:pt>
    <dgm:pt modelId="{748A51A5-908C-44C4-95D7-BCCB280F0DDC}" type="pres">
      <dgm:prSet presAssocID="{9AE118F4-8D29-4399-9DD0-72EFB0D23243}" presName="thickLine" presStyleLbl="alignNode1" presStyleIdx="3" presStyleCnt="4"/>
      <dgm:spPr/>
    </dgm:pt>
    <dgm:pt modelId="{2262AA78-2899-4FF9-A34A-81FB121B036C}" type="pres">
      <dgm:prSet presAssocID="{9AE118F4-8D29-4399-9DD0-72EFB0D23243}" presName="horz1" presStyleCnt="0"/>
      <dgm:spPr/>
    </dgm:pt>
    <dgm:pt modelId="{736EE89E-9B54-457D-BE5D-62A58DE01C20}" type="pres">
      <dgm:prSet presAssocID="{9AE118F4-8D29-4399-9DD0-72EFB0D23243}" presName="tx1" presStyleLbl="revTx" presStyleIdx="3" presStyleCnt="4"/>
      <dgm:spPr/>
    </dgm:pt>
    <dgm:pt modelId="{DA326832-4E5D-4C5F-9FFE-2318B597E2B9}" type="pres">
      <dgm:prSet presAssocID="{9AE118F4-8D29-4399-9DD0-72EFB0D23243}" presName="vert1" presStyleCnt="0"/>
      <dgm:spPr/>
    </dgm:pt>
  </dgm:ptLst>
  <dgm:cxnLst>
    <dgm:cxn modelId="{39F5CE04-72E9-400E-978C-97BBBF831203}" type="presOf" srcId="{5E1ED93C-53DD-4202-8023-EE56304F1898}" destId="{531B2E72-A25D-4FF5-A739-0200B6A2EA44}" srcOrd="0" destOrd="0" presId="urn:microsoft.com/office/officeart/2008/layout/LinedList"/>
    <dgm:cxn modelId="{5CE0CB12-CDFE-43F7-88A3-6E08B523618A}" type="presOf" srcId="{746B4BE4-F22E-48D7-AAD1-D4EC373AC34A}" destId="{015C2C60-D6FB-4B35-86E6-B8C01670A9AB}" srcOrd="0" destOrd="0" presId="urn:microsoft.com/office/officeart/2008/layout/LinedList"/>
    <dgm:cxn modelId="{912D5220-8E96-4DDC-8ACE-09EC8A547291}" srcId="{02BB2AD7-D93E-4BAB-8A69-33CB4F564F4A}" destId="{748DBFEF-7B11-44FA-B76D-4BA98A1D3B27}" srcOrd="0" destOrd="0" parTransId="{6C740511-33EA-4BF7-8688-35019CE21FD0}" sibTransId="{A769D281-AC23-4985-9A44-A8B7BC8420BA}"/>
    <dgm:cxn modelId="{9A010E27-5ECE-4ED1-8835-D67E09E37FE1}" type="presOf" srcId="{02BB2AD7-D93E-4BAB-8A69-33CB4F564F4A}" destId="{E1C6C7B7-4E24-4698-823E-8F41A62DF47D}" srcOrd="0" destOrd="0" presId="urn:microsoft.com/office/officeart/2008/layout/LinedList"/>
    <dgm:cxn modelId="{6D73FA5D-3BA9-4D59-B662-C9ABEC12A4EF}" type="presOf" srcId="{748DBFEF-7B11-44FA-B76D-4BA98A1D3B27}" destId="{6358D85C-2BF0-4930-B4B7-857043511BDF}" srcOrd="0" destOrd="0" presId="urn:microsoft.com/office/officeart/2008/layout/LinedList"/>
    <dgm:cxn modelId="{4741CBA0-21EE-4E6D-AAFB-E29066C69B68}" srcId="{02BB2AD7-D93E-4BAB-8A69-33CB4F564F4A}" destId="{5E1ED93C-53DD-4202-8023-EE56304F1898}" srcOrd="2" destOrd="0" parTransId="{9772867F-275E-427F-BEBA-769D94E77F42}" sibTransId="{B09DB7ED-3702-4B9C-BCA3-621B97E619F5}"/>
    <dgm:cxn modelId="{8C1E67C5-E5D8-4DE0-B204-656D41732DA6}" srcId="{02BB2AD7-D93E-4BAB-8A69-33CB4F564F4A}" destId="{746B4BE4-F22E-48D7-AAD1-D4EC373AC34A}" srcOrd="1" destOrd="0" parTransId="{A50BF939-C6E9-4A76-AD22-409B26B6DE2B}" sibTransId="{B7B09291-440D-426B-8147-037419282AEB}"/>
    <dgm:cxn modelId="{963845D0-5902-496E-A215-DEF1E2F01FD7}" srcId="{02BB2AD7-D93E-4BAB-8A69-33CB4F564F4A}" destId="{9AE118F4-8D29-4399-9DD0-72EFB0D23243}" srcOrd="3" destOrd="0" parTransId="{75C5EC7F-7FD6-4B52-A66D-3CCA262E23BD}" sibTransId="{691DE8DA-E87C-4C08-AF0E-BE4007AEA8F0}"/>
    <dgm:cxn modelId="{FC19BDFB-0FCA-43E1-A22D-BD4979751A46}" type="presOf" srcId="{9AE118F4-8D29-4399-9DD0-72EFB0D23243}" destId="{736EE89E-9B54-457D-BE5D-62A58DE01C20}" srcOrd="0" destOrd="0" presId="urn:microsoft.com/office/officeart/2008/layout/LinedList"/>
    <dgm:cxn modelId="{ABAE899D-5D48-4831-96DA-B7D1A6B00DE7}" type="presParOf" srcId="{E1C6C7B7-4E24-4698-823E-8F41A62DF47D}" destId="{03063919-82C3-45AB-BF06-C811B0BE3D68}" srcOrd="0" destOrd="0" presId="urn:microsoft.com/office/officeart/2008/layout/LinedList"/>
    <dgm:cxn modelId="{3E211436-1B2A-4582-A759-2D29B6DDD5B1}" type="presParOf" srcId="{E1C6C7B7-4E24-4698-823E-8F41A62DF47D}" destId="{253AB7CB-E175-4A05-90E5-DF42BA55AE40}" srcOrd="1" destOrd="0" presId="urn:microsoft.com/office/officeart/2008/layout/LinedList"/>
    <dgm:cxn modelId="{30A1ADFC-C5D3-4636-A3DD-29BA1C8A59D3}" type="presParOf" srcId="{253AB7CB-E175-4A05-90E5-DF42BA55AE40}" destId="{6358D85C-2BF0-4930-B4B7-857043511BDF}" srcOrd="0" destOrd="0" presId="urn:microsoft.com/office/officeart/2008/layout/LinedList"/>
    <dgm:cxn modelId="{408DAA4D-46E4-4DB2-9F69-93B9EE32FDE7}" type="presParOf" srcId="{253AB7CB-E175-4A05-90E5-DF42BA55AE40}" destId="{79115BFC-269A-4854-AFD2-E5D2C93C8F6E}" srcOrd="1" destOrd="0" presId="urn:microsoft.com/office/officeart/2008/layout/LinedList"/>
    <dgm:cxn modelId="{994ACB86-E991-4CC5-924B-0F7A4F454B9B}" type="presParOf" srcId="{E1C6C7B7-4E24-4698-823E-8F41A62DF47D}" destId="{5D302DA3-8A93-4A02-B779-BE0D4392F0DB}" srcOrd="2" destOrd="0" presId="urn:microsoft.com/office/officeart/2008/layout/LinedList"/>
    <dgm:cxn modelId="{7950D1FE-92E8-4516-B2B0-75094F49E1C4}" type="presParOf" srcId="{E1C6C7B7-4E24-4698-823E-8F41A62DF47D}" destId="{1B0674C1-361B-44A7-BEAF-04E95E244FDE}" srcOrd="3" destOrd="0" presId="urn:microsoft.com/office/officeart/2008/layout/LinedList"/>
    <dgm:cxn modelId="{616219D8-1F1A-4011-BCA9-7588159A52D2}" type="presParOf" srcId="{1B0674C1-361B-44A7-BEAF-04E95E244FDE}" destId="{015C2C60-D6FB-4B35-86E6-B8C01670A9AB}" srcOrd="0" destOrd="0" presId="urn:microsoft.com/office/officeart/2008/layout/LinedList"/>
    <dgm:cxn modelId="{42C74C02-B8DB-4974-B3FE-3207F3F4ED9D}" type="presParOf" srcId="{1B0674C1-361B-44A7-BEAF-04E95E244FDE}" destId="{93DB9128-5822-4E68-BD86-818FCCF1C562}" srcOrd="1" destOrd="0" presId="urn:microsoft.com/office/officeart/2008/layout/LinedList"/>
    <dgm:cxn modelId="{112C9DDA-D4E5-4967-9A83-94DD11C6DE7C}" type="presParOf" srcId="{E1C6C7B7-4E24-4698-823E-8F41A62DF47D}" destId="{D26F977E-D737-428E-8B98-800BEFF5DF6C}" srcOrd="4" destOrd="0" presId="urn:microsoft.com/office/officeart/2008/layout/LinedList"/>
    <dgm:cxn modelId="{DFA1760F-8216-47EA-9A5A-075ECCF65C8E}" type="presParOf" srcId="{E1C6C7B7-4E24-4698-823E-8F41A62DF47D}" destId="{D5028521-929F-4545-9936-DD4F56CE9E17}" srcOrd="5" destOrd="0" presId="urn:microsoft.com/office/officeart/2008/layout/LinedList"/>
    <dgm:cxn modelId="{A517859E-3AE4-4051-BC55-4E7ED634BEDB}" type="presParOf" srcId="{D5028521-929F-4545-9936-DD4F56CE9E17}" destId="{531B2E72-A25D-4FF5-A739-0200B6A2EA44}" srcOrd="0" destOrd="0" presId="urn:microsoft.com/office/officeart/2008/layout/LinedList"/>
    <dgm:cxn modelId="{276F660B-3613-4B72-94DD-32592EE7C043}" type="presParOf" srcId="{D5028521-929F-4545-9936-DD4F56CE9E17}" destId="{04D9BDBB-144F-49E9-887F-16A9EA0A29CA}" srcOrd="1" destOrd="0" presId="urn:microsoft.com/office/officeart/2008/layout/LinedList"/>
    <dgm:cxn modelId="{6E1B5255-EBEB-4F6B-9D78-0E157395E5CB}" type="presParOf" srcId="{E1C6C7B7-4E24-4698-823E-8F41A62DF47D}" destId="{748A51A5-908C-44C4-95D7-BCCB280F0DDC}" srcOrd="6" destOrd="0" presId="urn:microsoft.com/office/officeart/2008/layout/LinedList"/>
    <dgm:cxn modelId="{8629D3CE-8C8E-4137-A017-66556DC5E075}" type="presParOf" srcId="{E1C6C7B7-4E24-4698-823E-8F41A62DF47D}" destId="{2262AA78-2899-4FF9-A34A-81FB121B036C}" srcOrd="7" destOrd="0" presId="urn:microsoft.com/office/officeart/2008/layout/LinedList"/>
    <dgm:cxn modelId="{B9933BF4-97B0-45D8-94D1-B6CCDE02D8DD}" type="presParOf" srcId="{2262AA78-2899-4FF9-A34A-81FB121B036C}" destId="{736EE89E-9B54-457D-BE5D-62A58DE01C20}" srcOrd="0" destOrd="0" presId="urn:microsoft.com/office/officeart/2008/layout/LinedList"/>
    <dgm:cxn modelId="{F688D624-8C32-44F5-AD03-C637A9A97CB3}" type="presParOf" srcId="{2262AA78-2899-4FF9-A34A-81FB121B036C}" destId="{DA326832-4E5D-4C5F-9FFE-2318B597E2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4867-056D-48B3-A84C-832383562D6B}">
      <dsp:nvSpPr>
        <dsp:cNvPr id="0" name=""/>
        <dsp:cNvSpPr/>
      </dsp:nvSpPr>
      <dsp:spPr>
        <a:xfrm>
          <a:off x="3231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39370" rIns="178429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Univers Condensed" panose="020B0502020104020203"/>
            </a:rPr>
            <a:t>Tokenizing</a:t>
          </a:r>
          <a:endParaRPr lang="en-US" sz="3100" kern="1200"/>
        </a:p>
      </dsp:txBody>
      <dsp:txXfrm>
        <a:off x="478040" y="670601"/>
        <a:ext cx="2292584" cy="2292584"/>
      </dsp:txXfrm>
    </dsp:sp>
    <dsp:sp modelId="{C3F3F5AA-8A62-442C-9B86-A3C17659EBF1}">
      <dsp:nvSpPr>
        <dsp:cNvPr id="0" name=""/>
        <dsp:cNvSpPr/>
      </dsp:nvSpPr>
      <dsp:spPr>
        <a:xfrm>
          <a:off x="2596993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39370" rIns="178429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Univers Condensed" panose="020B0502020104020203"/>
            </a:rPr>
            <a:t>Stemming</a:t>
          </a:r>
          <a:endParaRPr lang="en-US" sz="3100" kern="1200"/>
        </a:p>
      </dsp:txBody>
      <dsp:txXfrm>
        <a:off x="3071802" y="670601"/>
        <a:ext cx="2292584" cy="2292584"/>
      </dsp:txXfrm>
    </dsp:sp>
    <dsp:sp modelId="{9B294153-606A-405A-90C7-29C8ED8E88B8}">
      <dsp:nvSpPr>
        <dsp:cNvPr id="0" name=""/>
        <dsp:cNvSpPr/>
      </dsp:nvSpPr>
      <dsp:spPr>
        <a:xfrm>
          <a:off x="5190754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39370" rIns="178429" bIns="3937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Univers Condensed" panose="020B0502020104020203"/>
            </a:rPr>
            <a:t>Excluding Punctuation Characters</a:t>
          </a:r>
          <a:endParaRPr lang="en-US" sz="3100" kern="1200"/>
        </a:p>
      </dsp:txBody>
      <dsp:txXfrm>
        <a:off x="5665563" y="670601"/>
        <a:ext cx="2292584" cy="2292584"/>
      </dsp:txXfrm>
    </dsp:sp>
    <dsp:sp modelId="{8AA77246-F67D-4FA3-AEB5-0BEAFA8677BD}">
      <dsp:nvSpPr>
        <dsp:cNvPr id="0" name=""/>
        <dsp:cNvSpPr/>
      </dsp:nvSpPr>
      <dsp:spPr>
        <a:xfrm>
          <a:off x="7784516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39370" rIns="178429" bIns="3937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Univers Condensed" panose="020B0502020104020203"/>
            </a:rPr>
            <a:t> Bag of Words</a:t>
          </a:r>
          <a:endParaRPr lang="en-US" sz="3100" kern="1200"/>
        </a:p>
      </dsp:txBody>
      <dsp:txXfrm>
        <a:off x="8259325" y="670601"/>
        <a:ext cx="2292584" cy="2292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7C5A9-CF86-4AAD-83F8-959D00501EB7}">
      <dsp:nvSpPr>
        <dsp:cNvPr id="0" name=""/>
        <dsp:cNvSpPr/>
      </dsp:nvSpPr>
      <dsp:spPr>
        <a:xfrm>
          <a:off x="1514276" y="78048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F3DD9-597C-400F-B554-1BA4C1F60DD7}">
      <dsp:nvSpPr>
        <dsp:cNvPr id="0" name=""/>
        <dsp:cNvSpPr/>
      </dsp:nvSpPr>
      <dsp:spPr>
        <a:xfrm>
          <a:off x="1514276" y="242056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Univers Condensed" panose="020B0502020104020203"/>
            </a:rPr>
            <a:t>Backend</a:t>
          </a:r>
          <a:endParaRPr lang="en-US" sz="3600" kern="1200"/>
        </a:p>
      </dsp:txBody>
      <dsp:txXfrm>
        <a:off x="1514276" y="2420561"/>
        <a:ext cx="4320000" cy="648000"/>
      </dsp:txXfrm>
    </dsp:sp>
    <dsp:sp modelId="{203C4684-2BDB-458B-BB9A-E1510EFE3F8B}">
      <dsp:nvSpPr>
        <dsp:cNvPr id="0" name=""/>
        <dsp:cNvSpPr/>
      </dsp:nvSpPr>
      <dsp:spPr>
        <a:xfrm>
          <a:off x="1514276" y="3128133"/>
          <a:ext cx="4320000" cy="63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 panose="020B0502020104020203"/>
            </a:rPr>
            <a:t>FLASK</a:t>
          </a:r>
          <a:endParaRPr lang="en-US" sz="1700" kern="1200"/>
        </a:p>
      </dsp:txBody>
      <dsp:txXfrm>
        <a:off x="1514276" y="3128133"/>
        <a:ext cx="4320000" cy="630944"/>
      </dsp:txXfrm>
    </dsp:sp>
    <dsp:sp modelId="{2CC253FD-22A3-497F-9B69-E033974ABFDB}">
      <dsp:nvSpPr>
        <dsp:cNvPr id="0" name=""/>
        <dsp:cNvSpPr/>
      </dsp:nvSpPr>
      <dsp:spPr>
        <a:xfrm>
          <a:off x="6590276" y="780481"/>
          <a:ext cx="1512000" cy="1512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D442D-7D10-48A8-AC85-E7634540FDC3}">
      <dsp:nvSpPr>
        <dsp:cNvPr id="0" name=""/>
        <dsp:cNvSpPr/>
      </dsp:nvSpPr>
      <dsp:spPr>
        <a:xfrm>
          <a:off x="6590276" y="242056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Univers Condensed" panose="020B0502020104020203"/>
            </a:rPr>
            <a:t>Frontend</a:t>
          </a:r>
          <a:endParaRPr lang="en-US" sz="3600" kern="1200"/>
        </a:p>
      </dsp:txBody>
      <dsp:txXfrm>
        <a:off x="6590276" y="2420561"/>
        <a:ext cx="4320000" cy="648000"/>
      </dsp:txXfrm>
    </dsp:sp>
    <dsp:sp modelId="{5256978E-0F17-45B4-BF44-B4BF60CC6CEF}">
      <dsp:nvSpPr>
        <dsp:cNvPr id="0" name=""/>
        <dsp:cNvSpPr/>
      </dsp:nvSpPr>
      <dsp:spPr>
        <a:xfrm>
          <a:off x="6590276" y="3128133"/>
          <a:ext cx="4320000" cy="63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 panose="020B0502020104020203"/>
            </a:rPr>
            <a:t>HTML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 panose="020B0502020104020203"/>
            </a:rPr>
            <a:t>CSS</a:t>
          </a:r>
        </a:p>
      </dsp:txBody>
      <dsp:txXfrm>
        <a:off x="6590276" y="3128133"/>
        <a:ext cx="4320000" cy="630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63919-82C3-45AB-BF06-C811B0BE3D68}">
      <dsp:nvSpPr>
        <dsp:cNvPr id="0" name=""/>
        <dsp:cNvSpPr/>
      </dsp:nvSpPr>
      <dsp:spPr>
        <a:xfrm>
          <a:off x="0" y="0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8D85C-2BF0-4930-B4B7-857043511BDF}">
      <dsp:nvSpPr>
        <dsp:cNvPr id="0" name=""/>
        <dsp:cNvSpPr/>
      </dsp:nvSpPr>
      <dsp:spPr>
        <a:xfrm>
          <a:off x="0" y="0"/>
          <a:ext cx="11029615" cy="90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1"/>
            </a:rPr>
            <a:t>https://github.com/python-engineer</a:t>
          </a:r>
          <a:endParaRPr lang="en-US" sz="2500" kern="1200"/>
        </a:p>
      </dsp:txBody>
      <dsp:txXfrm>
        <a:off x="0" y="0"/>
        <a:ext cx="11029615" cy="908621"/>
      </dsp:txXfrm>
    </dsp:sp>
    <dsp:sp modelId="{5D302DA3-8A93-4A02-B779-BE0D4392F0DB}">
      <dsp:nvSpPr>
        <dsp:cNvPr id="0" name=""/>
        <dsp:cNvSpPr/>
      </dsp:nvSpPr>
      <dsp:spPr>
        <a:xfrm>
          <a:off x="0" y="908621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C2C60-D6FB-4B35-86E6-B8C01670A9AB}">
      <dsp:nvSpPr>
        <dsp:cNvPr id="0" name=""/>
        <dsp:cNvSpPr/>
      </dsp:nvSpPr>
      <dsp:spPr>
        <a:xfrm>
          <a:off x="0" y="908621"/>
          <a:ext cx="11029615" cy="90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2"/>
            </a:rPr>
            <a:t>https://chatbotsmagazine.com/contextual-chat-bots-with-tensorflow-4391749d0077</a:t>
          </a:r>
          <a:endParaRPr lang="en-US" sz="2500" kern="1200"/>
        </a:p>
      </dsp:txBody>
      <dsp:txXfrm>
        <a:off x="0" y="908621"/>
        <a:ext cx="11029615" cy="908621"/>
      </dsp:txXfrm>
    </dsp:sp>
    <dsp:sp modelId="{D26F977E-D737-428E-8B98-800BEFF5DF6C}">
      <dsp:nvSpPr>
        <dsp:cNvPr id="0" name=""/>
        <dsp:cNvSpPr/>
      </dsp:nvSpPr>
      <dsp:spPr>
        <a:xfrm>
          <a:off x="0" y="1817243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B2E72-A25D-4FF5-A739-0200B6A2EA44}">
      <dsp:nvSpPr>
        <dsp:cNvPr id="0" name=""/>
        <dsp:cNvSpPr/>
      </dsp:nvSpPr>
      <dsp:spPr>
        <a:xfrm>
          <a:off x="0" y="1817243"/>
          <a:ext cx="11029615" cy="90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3"/>
            </a:rPr>
            <a:t>https://codinginfinite.com/chatbot-in-python-flask-tutorial/</a:t>
          </a:r>
          <a:endParaRPr lang="en-US" sz="2500" kern="1200"/>
        </a:p>
      </dsp:txBody>
      <dsp:txXfrm>
        <a:off x="0" y="1817243"/>
        <a:ext cx="11029615" cy="908621"/>
      </dsp:txXfrm>
    </dsp:sp>
    <dsp:sp modelId="{748A51A5-908C-44C4-95D7-BCCB280F0DDC}">
      <dsp:nvSpPr>
        <dsp:cNvPr id="0" name=""/>
        <dsp:cNvSpPr/>
      </dsp:nvSpPr>
      <dsp:spPr>
        <a:xfrm>
          <a:off x="0" y="2725864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EE89E-9B54-457D-BE5D-62A58DE01C20}">
      <dsp:nvSpPr>
        <dsp:cNvPr id="0" name=""/>
        <dsp:cNvSpPr/>
      </dsp:nvSpPr>
      <dsp:spPr>
        <a:xfrm>
          <a:off x="0" y="2725864"/>
          <a:ext cx="11029615" cy="90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4"/>
            </a:rPr>
            <a:t>https://www.kaggle.com/elvinagammed/chatbots-intent-recognition-dataset</a:t>
          </a:r>
          <a:endParaRPr lang="en-US" sz="2500" kern="1200"/>
        </a:p>
      </dsp:txBody>
      <dsp:txXfrm>
        <a:off x="0" y="2725864"/>
        <a:ext cx="11029615" cy="90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7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5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chatbot-guru/3-common-mistakes-chatbot-designers-make-54f55ea70b9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4694" y="806110"/>
            <a:ext cx="3800317" cy="11887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0" kern="1200" cap="all" spc="100" baseline="0" dirty="0" err="1">
                <a:latin typeface="+mj-lt"/>
                <a:ea typeface="+mj-ea"/>
                <a:cs typeface="+mj-cs"/>
              </a:rPr>
              <a:t>Chatbot</a:t>
            </a:r>
            <a:r>
              <a:rPr lang="en-US" sz="4400" b="0" kern="1200" cap="all" spc="100" baseline="0" dirty="0">
                <a:latin typeface="+mj-lt"/>
                <a:ea typeface="+mj-ea"/>
                <a:cs typeface="+mj-cs"/>
              </a:rPr>
              <a:t> Application</a:t>
            </a:r>
            <a:endParaRPr lang="en-US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1957A1-CCE2-4BE9-9434-AC40DF5ED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954" r="20596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3433" y="2800939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 By :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SHOKER Sami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7B3D5586-5841-4AC7-8276-14822A28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7243" y="5976578"/>
            <a:ext cx="1619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50A5-B303-4846-87D5-6FCD9DF9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 Processing pipeline</a:t>
            </a:r>
          </a:p>
        </p:txBody>
      </p:sp>
      <p:graphicFrame>
        <p:nvGraphicFramePr>
          <p:cNvPr id="61" name="Diagram 61">
            <a:extLst>
              <a:ext uri="{FF2B5EF4-FFF2-40B4-BE49-F238E27FC236}">
                <a16:creationId xmlns:a16="http://schemas.microsoft.com/office/drawing/2014/main" id="{A9F52779-B538-44B0-AB46-47F4488FC6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5" descr="Logo&#10;&#10;Description automatically generated">
            <a:extLst>
              <a:ext uri="{FF2B5EF4-FFF2-40B4-BE49-F238E27FC236}">
                <a16:creationId xmlns:a16="http://schemas.microsoft.com/office/drawing/2014/main" id="{8E711248-A354-4E70-9913-75BD6AAC1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7243" y="5976578"/>
            <a:ext cx="1619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8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E0D565E-15EC-4D2D-84AB-431241AC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4E445CDC-4ACD-4A92-8F99-BFF7DE62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902" y="6149106"/>
            <a:ext cx="1302949" cy="7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A0ADB-1CD5-41B7-A71B-49B4EA57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Model Training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22B2EBA-2827-4CA0-BD89-809AFC98A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259921"/>
            <a:ext cx="6831503" cy="4478895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F01911DF-62D0-4738-8F4A-87806423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243" y="5976578"/>
            <a:ext cx="1619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40523-234E-4E51-ACBE-BFECB849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Chatbot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C49AA18-90FB-4062-BCCF-4E1238C1A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674723"/>
              </p:ext>
            </p:extLst>
          </p:nvPr>
        </p:nvGraphicFramePr>
        <p:xfrm>
          <a:off x="1228007" y="2111525"/>
          <a:ext cx="12424553" cy="45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5" name="Picture 5" descr="Logo&#10;&#10;Description automatically generated">
            <a:extLst>
              <a:ext uri="{FF2B5EF4-FFF2-40B4-BE49-F238E27FC236}">
                <a16:creationId xmlns:a16="http://schemas.microsoft.com/office/drawing/2014/main" id="{16469308-72D9-4623-ACA0-56D37D210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979" y="5976578"/>
            <a:ext cx="1619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60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A917-4786-4696-885E-6577ADEF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&amp; Data Sources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7F1596-EF59-4F07-BEAF-8315AEF52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B1C84E0-DE3C-4A3B-9D87-7D382E0FF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7243" y="5976578"/>
            <a:ext cx="1619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158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 MT</vt:lpstr>
      <vt:lpstr>Univers</vt:lpstr>
      <vt:lpstr>Univers Condensed</vt:lpstr>
      <vt:lpstr>Wingdings 2</vt:lpstr>
      <vt:lpstr>DividendVTI</vt:lpstr>
      <vt:lpstr>Chatbot Application</vt:lpstr>
      <vt:lpstr>NLP Processing pipeline</vt:lpstr>
      <vt:lpstr>PowerPoint Presentation</vt:lpstr>
      <vt:lpstr>Model Training</vt:lpstr>
      <vt:lpstr>Chatbot deployment</vt:lpstr>
      <vt:lpstr>References &amp;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Sami SHOKER</cp:lastModifiedBy>
  <cp:revision>5</cp:revision>
  <dcterms:created xsi:type="dcterms:W3CDTF">2021-12-14T07:51:16Z</dcterms:created>
  <dcterms:modified xsi:type="dcterms:W3CDTF">2022-07-12T08:57:33Z</dcterms:modified>
</cp:coreProperties>
</file>