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ir" initials="S" lastIdx="1" clrIdx="0">
    <p:extLst>
      <p:ext uri="{19B8F6BF-5375-455C-9EA6-DF929625EA0E}">
        <p15:presenceInfo xmlns:p15="http://schemas.microsoft.com/office/powerpoint/2012/main" userId="Sa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99" d="100"/>
          <a:sy n="99" d="100"/>
        </p:scale>
        <p:origin x="84"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4T12:56:35.705" idx="1">
    <p:pos x="7680" y="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95CEB-BA73-456D-80B1-18DD3879B5AF}"/>
              </a:ext>
            </a:extLst>
          </p:cNvPr>
          <p:cNvSpPr>
            <a:spLocks noGrp="1"/>
          </p:cNvSpPr>
          <p:nvPr>
            <p:ph type="ctrTitle"/>
          </p:nvPr>
        </p:nvSpPr>
        <p:spPr/>
        <p:txBody>
          <a:bodyPr/>
          <a:lstStyle/>
          <a:p>
            <a:r>
              <a:rPr lang="fr-FR" i="1" u="sng" dirty="0"/>
              <a:t>QUARTIER LIBRE XI</a:t>
            </a:r>
          </a:p>
        </p:txBody>
      </p:sp>
      <p:sp>
        <p:nvSpPr>
          <p:cNvPr id="3" name="Sous-titre 2">
            <a:extLst>
              <a:ext uri="{FF2B5EF4-FFF2-40B4-BE49-F238E27FC236}">
                <a16:creationId xmlns:a16="http://schemas.microsoft.com/office/drawing/2014/main" id="{9BE1D163-3A4C-483C-AF59-0A8CADF26668}"/>
              </a:ext>
            </a:extLst>
          </p:cNvPr>
          <p:cNvSpPr>
            <a:spLocks noGrp="1"/>
          </p:cNvSpPr>
          <p:nvPr>
            <p:ph type="subTitle" idx="1"/>
          </p:nvPr>
        </p:nvSpPr>
        <p:spPr/>
        <p:txBody>
          <a:bodyPr/>
          <a:lstStyle/>
          <a:p>
            <a:r>
              <a:rPr lang="fr-FR" i="1" dirty="0"/>
              <a:t>Samir yagoubi – bts sio 1a – stage 1</a:t>
            </a:r>
            <a:r>
              <a:rPr lang="fr-FR" i="1" baseline="30000" dirty="0"/>
              <a:t>er</a:t>
            </a:r>
            <a:r>
              <a:rPr lang="fr-FR" i="1" dirty="0"/>
              <a:t> année</a:t>
            </a:r>
          </a:p>
        </p:txBody>
      </p:sp>
    </p:spTree>
    <p:extLst>
      <p:ext uri="{BB962C8B-B14F-4D97-AF65-F5344CB8AC3E}">
        <p14:creationId xmlns:p14="http://schemas.microsoft.com/office/powerpoint/2010/main" val="353478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D089F-1C74-47E0-A665-BF7DF49B5F15}"/>
              </a:ext>
            </a:extLst>
          </p:cNvPr>
          <p:cNvSpPr>
            <a:spLocks noGrp="1"/>
          </p:cNvSpPr>
          <p:nvPr>
            <p:ph type="title"/>
          </p:nvPr>
        </p:nvSpPr>
        <p:spPr>
          <a:xfrm>
            <a:off x="8036041" y="618518"/>
            <a:ext cx="3281003" cy="1478570"/>
          </a:xfrm>
        </p:spPr>
        <p:txBody>
          <a:bodyPr anchor="b">
            <a:normAutofit/>
          </a:bodyPr>
          <a:lstStyle/>
          <a:p>
            <a:r>
              <a:rPr lang="fr-FR" sz="2800" u="sng" dirty="0">
                <a:solidFill>
                  <a:srgbClr val="002060"/>
                </a:solidFill>
              </a:rPr>
              <a:t>Site vitrine</a:t>
            </a:r>
            <a:br>
              <a:rPr lang="fr-FR" sz="2800" u="sng" dirty="0">
                <a:solidFill>
                  <a:srgbClr val="002060"/>
                </a:solidFill>
              </a:rPr>
            </a:br>
            <a:endParaRPr lang="fr-FR" sz="2800" u="sng" dirty="0">
              <a:solidFill>
                <a:srgbClr val="002060"/>
              </a:solidFill>
            </a:endParaRPr>
          </a:p>
        </p:txBody>
      </p:sp>
      <p:sp>
        <p:nvSpPr>
          <p:cNvPr id="77"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5A2ED3E4-1722-4291-B7E1-56D9A49FD8C7}"/>
              </a:ext>
            </a:extLst>
          </p:cNvPr>
          <p:cNvPicPr>
            <a:picLocks noChangeAspect="1"/>
          </p:cNvPicPr>
          <p:nvPr/>
        </p:nvPicPr>
        <p:blipFill rotWithShape="1">
          <a:blip r:embed="rId3"/>
          <a:srcRect t="7781" r="1337" b="3662"/>
          <a:stretch/>
        </p:blipFill>
        <p:spPr>
          <a:xfrm>
            <a:off x="798950" y="1167319"/>
            <a:ext cx="6752460" cy="4623882"/>
          </a:xfrm>
          <a:prstGeom prst="rect">
            <a:avLst/>
          </a:prstGeom>
        </p:spPr>
      </p:pic>
      <p:sp>
        <p:nvSpPr>
          <p:cNvPr id="72" name="Content Placeholder 7">
            <a:extLst>
              <a:ext uri="{FF2B5EF4-FFF2-40B4-BE49-F238E27FC236}">
                <a16:creationId xmlns:a16="http://schemas.microsoft.com/office/drawing/2014/main" id="{6069E597-1374-4449-BF68-CBF01ECA90CD}"/>
              </a:ext>
            </a:extLst>
          </p:cNvPr>
          <p:cNvSpPr>
            <a:spLocks noGrp="1"/>
          </p:cNvSpPr>
          <p:nvPr>
            <p:ph idx="1"/>
          </p:nvPr>
        </p:nvSpPr>
        <p:spPr>
          <a:xfrm>
            <a:off x="8036041" y="2249487"/>
            <a:ext cx="3281004" cy="3541714"/>
          </a:xfrm>
        </p:spPr>
        <p:txBody>
          <a:bodyPr>
            <a:normAutofit/>
          </a:bodyPr>
          <a:lstStyle/>
          <a:p>
            <a:r>
              <a:rPr lang="en-US" sz="1800" dirty="0"/>
              <a:t>En tant qu’association leur but n’est pas d’avoir un site e-marketplace, mais d’avoir un site vitrine pour que leurs idées plaisent et qu’il puisse aidé au mieux qu’ils peuvent.</a:t>
            </a:r>
          </a:p>
        </p:txBody>
      </p:sp>
    </p:spTree>
    <p:extLst>
      <p:ext uri="{BB962C8B-B14F-4D97-AF65-F5344CB8AC3E}">
        <p14:creationId xmlns:p14="http://schemas.microsoft.com/office/powerpoint/2010/main" val="82923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68D5C-85CC-4EEA-80D7-07DF1D0B74F1}"/>
              </a:ext>
            </a:extLst>
          </p:cNvPr>
          <p:cNvSpPr>
            <a:spLocks noGrp="1"/>
          </p:cNvSpPr>
          <p:nvPr>
            <p:ph type="title"/>
          </p:nvPr>
        </p:nvSpPr>
        <p:spPr/>
        <p:txBody>
          <a:bodyPr/>
          <a:lstStyle/>
          <a:p>
            <a:r>
              <a:rPr lang="fr-FR" u="sng" dirty="0">
                <a:solidFill>
                  <a:srgbClr val="C00000"/>
                </a:solidFill>
              </a:rPr>
              <a:t>Le but d’un site vitrine.</a:t>
            </a:r>
          </a:p>
        </p:txBody>
      </p:sp>
      <p:sp>
        <p:nvSpPr>
          <p:cNvPr id="3" name="Espace réservé du contenu 2">
            <a:extLst>
              <a:ext uri="{FF2B5EF4-FFF2-40B4-BE49-F238E27FC236}">
                <a16:creationId xmlns:a16="http://schemas.microsoft.com/office/drawing/2014/main" id="{7EF9E179-C83C-47A3-9E1D-2EDF2257CB1B}"/>
              </a:ext>
            </a:extLst>
          </p:cNvPr>
          <p:cNvSpPr>
            <a:spLocks noGrp="1"/>
          </p:cNvSpPr>
          <p:nvPr>
            <p:ph idx="1"/>
          </p:nvPr>
        </p:nvSpPr>
        <p:spPr/>
        <p:txBody>
          <a:bodyPr>
            <a:normAutofit/>
          </a:bodyPr>
          <a:lstStyle/>
          <a:p>
            <a:r>
              <a:rPr lang="fr-FR" dirty="0"/>
              <a:t>Un site vitrine est un site internet qui présente les produits et services de votre activité, sans vendre en ligne. Un site vitrine a donc pour objectif d’apporter une présence en ligne à une entreprise, un artisan, une collectivité et autres, afin d’acquérir des contacts, prospects et clients via internet. Il s’adresse donc à toute personne ayant un objectif commercial mais sans vente directe en ligne.</a:t>
            </a:r>
          </a:p>
        </p:txBody>
      </p:sp>
    </p:spTree>
    <p:extLst>
      <p:ext uri="{BB962C8B-B14F-4D97-AF65-F5344CB8AC3E}">
        <p14:creationId xmlns:p14="http://schemas.microsoft.com/office/powerpoint/2010/main" val="208762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D3471-A537-431B-9DF8-C5911090BA8E}"/>
              </a:ext>
            </a:extLst>
          </p:cNvPr>
          <p:cNvSpPr>
            <a:spLocks noGrp="1"/>
          </p:cNvSpPr>
          <p:nvPr>
            <p:ph type="title"/>
          </p:nvPr>
        </p:nvSpPr>
        <p:spPr/>
        <p:txBody>
          <a:bodyPr/>
          <a:lstStyle/>
          <a:p>
            <a:r>
              <a:rPr lang="fr-FR" u="sng" dirty="0">
                <a:solidFill>
                  <a:srgbClr val="0070C0"/>
                </a:solidFill>
              </a:rPr>
              <a:t>Site de gestion.</a:t>
            </a:r>
          </a:p>
        </p:txBody>
      </p:sp>
      <p:sp>
        <p:nvSpPr>
          <p:cNvPr id="3" name="Espace réservé du contenu 2">
            <a:extLst>
              <a:ext uri="{FF2B5EF4-FFF2-40B4-BE49-F238E27FC236}">
                <a16:creationId xmlns:a16="http://schemas.microsoft.com/office/drawing/2014/main" id="{D38D8C6A-5030-4D8A-AA9A-F24FBDD678FC}"/>
              </a:ext>
            </a:extLst>
          </p:cNvPr>
          <p:cNvSpPr>
            <a:spLocks noGrp="1"/>
          </p:cNvSpPr>
          <p:nvPr>
            <p:ph idx="1"/>
          </p:nvPr>
        </p:nvSpPr>
        <p:spPr/>
        <p:txBody>
          <a:bodyPr/>
          <a:lstStyle/>
          <a:p>
            <a:r>
              <a:rPr lang="fr-FR" dirty="0"/>
              <a:t>Je doit effectuer un site de gestion d’enfant, d’activité et d’agenda pour l’association pour qu’il puisse avoir rapidement les informations et pour qu’ils puissent mieux préparé leurs projet.</a:t>
            </a:r>
          </a:p>
          <a:p>
            <a:r>
              <a:rPr lang="fr-FR" dirty="0"/>
              <a:t>Ils auront la possibilité de supprimer, modifier et ajouter des enfants si ceux-ci souhaite intégré l’association, tout cela grâce à un compte de type « Admin » qu’il ne faudra divulguer à personne, ce même compte qui pourra ajouter, supprimer et modifier les activités et agenda.</a:t>
            </a:r>
          </a:p>
        </p:txBody>
      </p:sp>
    </p:spTree>
    <p:extLst>
      <p:ext uri="{BB962C8B-B14F-4D97-AF65-F5344CB8AC3E}">
        <p14:creationId xmlns:p14="http://schemas.microsoft.com/office/powerpoint/2010/main" val="179037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D3A60B-0489-4852-BA8E-6A1B864A4B68}"/>
              </a:ext>
            </a:extLst>
          </p:cNvPr>
          <p:cNvSpPr>
            <a:spLocks noGrp="1"/>
          </p:cNvSpPr>
          <p:nvPr>
            <p:ph type="title"/>
          </p:nvPr>
        </p:nvSpPr>
        <p:spPr>
          <a:xfrm>
            <a:off x="6569957" y="618518"/>
            <a:ext cx="4747088" cy="1478570"/>
          </a:xfrm>
        </p:spPr>
        <p:txBody>
          <a:bodyPr>
            <a:normAutofit/>
          </a:bodyPr>
          <a:lstStyle/>
          <a:p>
            <a:r>
              <a:rPr lang="fr-FR"/>
              <a:t>MCD – SITE GESTION</a:t>
            </a:r>
            <a:endParaRPr lang="fr-FR" dirty="0"/>
          </a:p>
        </p:txBody>
      </p:sp>
      <p:sp>
        <p:nvSpPr>
          <p:cNvPr id="11"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7">
            <a:extLst>
              <a:ext uri="{FF2B5EF4-FFF2-40B4-BE49-F238E27FC236}">
                <a16:creationId xmlns:a16="http://schemas.microsoft.com/office/drawing/2014/main" id="{27DD15C8-35DD-44CA-9B5B-B228C007C0A5}"/>
              </a:ext>
            </a:extLst>
          </p:cNvPr>
          <p:cNvSpPr>
            <a:spLocks noGrp="1"/>
          </p:cNvSpPr>
          <p:nvPr>
            <p:ph idx="1"/>
          </p:nvPr>
        </p:nvSpPr>
        <p:spPr>
          <a:xfrm>
            <a:off x="6569957" y="2249487"/>
            <a:ext cx="4747087" cy="3541714"/>
          </a:xfrm>
        </p:spPr>
        <p:txBody>
          <a:bodyPr>
            <a:normAutofit fontScale="92500" lnSpcReduction="10000"/>
          </a:bodyPr>
          <a:lstStyle/>
          <a:p>
            <a:r>
              <a:rPr lang="en-US" dirty="0"/>
              <a:t>C’est un MCD simple car ils souhaitent juste géré les enfants, agenda et activité, un enfant est géré par un administrateurs, pour avoir un historique d’ajout avec l’IdAdmin de celui qui l’a ajouté.</a:t>
            </a:r>
          </a:p>
          <a:p>
            <a:r>
              <a:rPr lang="en-US" dirty="0"/>
              <a:t>Avec ceci vous voyez les informations qui sont essentiel à l’ajout d’un enfant dans la BDD. </a:t>
            </a:r>
          </a:p>
        </p:txBody>
      </p:sp>
      <p:pic>
        <p:nvPicPr>
          <p:cNvPr id="3" name="Image 2">
            <a:extLst>
              <a:ext uri="{FF2B5EF4-FFF2-40B4-BE49-F238E27FC236}">
                <a16:creationId xmlns:a16="http://schemas.microsoft.com/office/drawing/2014/main" id="{BF34C0DF-E298-4ACC-A514-3989AB06A219}"/>
              </a:ext>
            </a:extLst>
          </p:cNvPr>
          <p:cNvPicPr>
            <a:picLocks noChangeAspect="1"/>
          </p:cNvPicPr>
          <p:nvPr/>
        </p:nvPicPr>
        <p:blipFill rotWithShape="1">
          <a:blip r:embed="rId3"/>
          <a:srcRect l="18877" t="12468" r="32807" b="33666"/>
          <a:stretch/>
        </p:blipFill>
        <p:spPr>
          <a:xfrm>
            <a:off x="798950" y="1578196"/>
            <a:ext cx="5286376" cy="3694115"/>
          </a:xfrm>
          <a:prstGeom prst="rect">
            <a:avLst/>
          </a:prstGeom>
        </p:spPr>
      </p:pic>
    </p:spTree>
    <p:extLst>
      <p:ext uri="{BB962C8B-B14F-4D97-AF65-F5344CB8AC3E}">
        <p14:creationId xmlns:p14="http://schemas.microsoft.com/office/powerpoint/2010/main" val="3006490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84</TotalTime>
  <Words>270</Words>
  <Application>Microsoft Office PowerPoint</Application>
  <PresentationFormat>Grand écran</PresentationFormat>
  <Paragraphs>12</Paragraphs>
  <Slides>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Tw Cen MT</vt:lpstr>
      <vt:lpstr>Circuit</vt:lpstr>
      <vt:lpstr>QUARTIER LIBRE XI</vt:lpstr>
      <vt:lpstr>Site vitrine </vt:lpstr>
      <vt:lpstr>Le but d’un site vitrine.</vt:lpstr>
      <vt:lpstr>Site de gestion.</vt:lpstr>
      <vt:lpstr>MCD – SITE GESTION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QUARTIER LIBRE XI</dc:title>
  <dc:creator>Samir</dc:creator>
  <cp:lastModifiedBy>Samir</cp:lastModifiedBy>
  <cp:revision>6</cp:revision>
  <dcterms:created xsi:type="dcterms:W3CDTF">2020-06-02T11:28:16Z</dcterms:created>
  <dcterms:modified xsi:type="dcterms:W3CDTF">2020-06-04T11:00:41Z</dcterms:modified>
</cp:coreProperties>
</file>