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9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779" autoAdjust="0"/>
  </p:normalViewPr>
  <p:slideViewPr>
    <p:cSldViewPr snapToGrid="0" snapToObjects="1">
      <p:cViewPr>
        <p:scale>
          <a:sx n="100" d="100"/>
          <a:sy n="100" d="100"/>
        </p:scale>
        <p:origin x="-186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0BB8C-0ABD-4EDB-9F0B-BE7A486B65A1}" type="datetimeFigureOut">
              <a:rPr lang="es-PE" smtClean="0"/>
              <a:pPr/>
              <a:t>21/05/2015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B342C-026D-4E16-8DAC-0629662AC267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8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649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612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625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5164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994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252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979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99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488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3339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358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425B-A9D5-3046-AEDA-F90E193EBFBA}" type="datetimeFigureOut">
              <a:rPr lang="es-ES" smtClean="0"/>
              <a:pPr/>
              <a:t>21/05/2015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C228-686C-E04D-ADE7-781ACE08BDBB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110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64924"/>
            <a:ext cx="7772400" cy="1470025"/>
          </a:xfrm>
        </p:spPr>
        <p:txBody>
          <a:bodyPr/>
          <a:lstStyle/>
          <a:p>
            <a:r>
              <a:rPr lang="es-ES" dirty="0" smtClean="0">
                <a:latin typeface="Helvetica Neue Thin"/>
                <a:cs typeface="Helvetica Neue Thin"/>
              </a:rPr>
              <a:t>Yanbal Kiosko V2</a:t>
            </a:r>
            <a:br>
              <a:rPr lang="es-ES" dirty="0" smtClean="0">
                <a:latin typeface="Helvetica Neue Thin"/>
                <a:cs typeface="Helvetica Neue Thin"/>
              </a:rPr>
            </a:br>
            <a:r>
              <a:rPr lang="es-ES" dirty="0" smtClean="0">
                <a:latin typeface="Helvetica Neue Thin"/>
                <a:cs typeface="Helvetica Neue Thin"/>
              </a:rPr>
              <a:t>App Móvil</a:t>
            </a:r>
            <a:endParaRPr lang="es-ES" dirty="0">
              <a:latin typeface="Helvetica Neue Thin"/>
              <a:cs typeface="Helvetica Neue Thin"/>
            </a:endParaRPr>
          </a:p>
        </p:txBody>
      </p:sp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41" y="2295174"/>
            <a:ext cx="798276" cy="7982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5164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Login</a:t>
            </a:r>
            <a:endParaRPr lang="es-PE" dirty="0"/>
          </a:p>
        </p:txBody>
      </p:sp>
      <p:pic>
        <p:nvPicPr>
          <p:cNvPr id="1026" name="Picture 2" descr="C:\Users\mgalagarza\Downloads\VISTAS YANBAL KIOSKO 2 APROBADAS\01.LOGIN 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17638"/>
            <a:ext cx="2699773" cy="5194300"/>
          </a:xfrm>
          <a:prstGeom prst="rect">
            <a:avLst/>
          </a:prstGeom>
          <a:noFill/>
        </p:spPr>
      </p:pic>
      <p:pic>
        <p:nvPicPr>
          <p:cNvPr id="1027" name="Picture 3" descr="C:\Users\mgalagarza\Downloads\VISTAS YANBAL KIOSKO 2 APROBADAS\02.LOGIN CON PAIS O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051" y="1379538"/>
            <a:ext cx="2727528" cy="5232400"/>
          </a:xfrm>
          <a:prstGeom prst="rect">
            <a:avLst/>
          </a:prstGeom>
          <a:noFill/>
        </p:spPr>
      </p:pic>
      <p:pic>
        <p:nvPicPr>
          <p:cNvPr id="6" name="Imagen 3" descr="icono-yanbal-naranj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99026" y="3191962"/>
            <a:ext cx="3336868" cy="288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400" dirty="0">
              <a:latin typeface="Helvetica Neue UltraLight"/>
              <a:cs typeface="Helvetica Neue Ultra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99026" y="1600200"/>
            <a:ext cx="3982474" cy="4477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Esta vista siempre mostrará la primera colección desplegada (en el ejemplo, es ventas).</a:t>
            </a:r>
          </a:p>
          <a:p>
            <a:pPr algn="l"/>
            <a:endParaRPr lang="es-ES" sz="4000" dirty="0" smtClean="0">
              <a:latin typeface="Helvetica Neue UltraLight"/>
              <a:cs typeface="Helvetica Neue UltraLight"/>
            </a:endParaRP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Esta vista muestra como se vería un archivo de forma destacada (caso de “Audio”), el cual no es contenido nuevo.</a:t>
            </a:r>
          </a:p>
          <a:p>
            <a:pPr algn="l"/>
            <a:endParaRPr lang="es-ES" sz="4000" dirty="0" smtClean="0">
              <a:latin typeface="Helvetica Neue UltraLight"/>
              <a:cs typeface="Helvetica Neue UltraLight"/>
            </a:endParaRP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Los colores indican el tipo de mundo, configurable desde el administrador web.</a:t>
            </a:r>
          </a:p>
          <a:p>
            <a:pPr algn="l"/>
            <a:endParaRPr lang="es-ES" sz="4000" dirty="0">
              <a:latin typeface="Helvetica Neue UltraLight"/>
              <a:cs typeface="Helvetica Neue Ultra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ES" sz="4400" dirty="0" smtClean="0">
                <a:latin typeface="Helvetica Neue UltraLight"/>
                <a:cs typeface="Helvetica Neue UltraLight"/>
              </a:rPr>
              <a:t>Página Principal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mgalagarza\Downloads\03.PAGINA PRINCIP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7743" y="1274763"/>
            <a:ext cx="2640780" cy="511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501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99026" y="3191962"/>
            <a:ext cx="3336868" cy="288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400" dirty="0">
              <a:latin typeface="Helvetica Neue UltraLight"/>
              <a:cs typeface="Helvetica Neue Ultra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99026" y="1727200"/>
            <a:ext cx="3982474" cy="4477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Se muestran las colecciones como carpetas.</a:t>
            </a:r>
          </a:p>
          <a:p>
            <a:pPr algn="l"/>
            <a:endParaRPr lang="es-ES" sz="4000" dirty="0" smtClean="0">
              <a:latin typeface="Helvetica Neue UltraLight"/>
              <a:cs typeface="Helvetica Neue UltraLight"/>
            </a:endParaRP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En el ejemplo, también se muestra como se ve el ícono de sincronización cuando el usuario hace </a:t>
            </a:r>
            <a:r>
              <a:rPr lang="es-ES" sz="4000" dirty="0" err="1" smtClean="0">
                <a:latin typeface="Helvetica Neue UltraLight"/>
                <a:cs typeface="Helvetica Neue UltraLight"/>
              </a:rPr>
              <a:t>swipe</a:t>
            </a:r>
            <a:r>
              <a:rPr lang="es-ES" sz="4000" dirty="0" smtClean="0">
                <a:latin typeface="Helvetica Neue UltraLight"/>
                <a:cs typeface="Helvetica Neue UltraLight"/>
              </a:rPr>
              <a:t> hacia abajo.</a:t>
            </a:r>
          </a:p>
          <a:p>
            <a:pPr algn="l"/>
            <a:endParaRPr lang="es-ES" sz="4000" dirty="0">
              <a:latin typeface="Helvetica Neue UltraLight"/>
              <a:cs typeface="Helvetica Neue Ultra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ES" sz="4400" dirty="0" smtClean="0">
                <a:latin typeface="Helvetica Neue UltraLight"/>
                <a:cs typeface="Helvetica Neue UltraLight"/>
              </a:rPr>
              <a:t>Página interna a una colección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mgalagarza\Downloads\VISTAS YANBAL KIOSKO 2 APROBADAS\04.PAGINA CAMPAÑ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2048" y="1417638"/>
            <a:ext cx="2707052" cy="5264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501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99026" y="3191962"/>
            <a:ext cx="3336868" cy="288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400" dirty="0">
              <a:latin typeface="Helvetica Neue UltraLight"/>
              <a:cs typeface="Helvetica Neue Ultra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99026" y="1600200"/>
            <a:ext cx="3982474" cy="4477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Esta vista muestra como se vería un archivo nuevo. </a:t>
            </a:r>
          </a:p>
          <a:p>
            <a:pPr algn="l"/>
            <a:endParaRPr lang="es-ES" sz="4000" dirty="0" smtClean="0">
              <a:latin typeface="Helvetica Neue UltraLight"/>
              <a:cs typeface="Helvetica Neue UltraLight"/>
            </a:endParaRP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Ejemplos:</a:t>
            </a: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- “Entrenos” es nuevo. </a:t>
            </a: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- “Video” es nuevo y destacado.</a:t>
            </a:r>
          </a:p>
          <a:p>
            <a:pPr algn="l"/>
            <a:endParaRPr lang="es-ES" sz="4000" dirty="0" smtClean="0">
              <a:latin typeface="Helvetica Neue UltraLight"/>
              <a:cs typeface="Helvetica Neue UltraLight"/>
            </a:endParaRPr>
          </a:p>
          <a:p>
            <a:pPr algn="l"/>
            <a:r>
              <a:rPr lang="es-ES" sz="4000" dirty="0" smtClean="0">
                <a:latin typeface="Helvetica Neue UltraLight"/>
                <a:cs typeface="Helvetica Neue UltraLight"/>
              </a:rPr>
              <a:t>Los archivos en gris indican que ya han sido descargados.</a:t>
            </a:r>
          </a:p>
          <a:p>
            <a:pPr algn="l"/>
            <a:endParaRPr lang="es-ES" sz="4000" dirty="0">
              <a:latin typeface="Helvetica Neue UltraLight"/>
              <a:cs typeface="Helvetica Neue Ultra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ES" sz="4400" dirty="0" smtClean="0">
                <a:latin typeface="Helvetica Neue UltraLight"/>
                <a:cs typeface="Helvetica Neue UltraLight"/>
              </a:rPr>
              <a:t>Página interna a una colección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 descr="C:\Users\mgalagarza\Downloads\VISTAS YANBAL KIOSKO 2 APROBADAS\05.PAGINA TIPO DE CAMPAÑ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590" y="1295835"/>
            <a:ext cx="2658710" cy="5093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501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99026" y="3191962"/>
            <a:ext cx="3336868" cy="288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400" dirty="0">
              <a:latin typeface="Helvetica Neue UltraLight"/>
              <a:cs typeface="Helvetica Neue Ultra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99026" y="1600201"/>
            <a:ext cx="3982474" cy="40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800" dirty="0" err="1" smtClean="0">
                <a:latin typeface="Helvetica Neue UltraLight"/>
              </a:rPr>
              <a:t>Preview</a:t>
            </a:r>
            <a:r>
              <a:rPr lang="es-ES" sz="2800" dirty="0" smtClean="0">
                <a:latin typeface="Helvetica Neue UltraLight"/>
              </a:rPr>
              <a:t>:</a:t>
            </a:r>
          </a:p>
          <a:p>
            <a:pPr algn="l"/>
            <a:endParaRPr lang="es-ES" sz="2800" dirty="0" smtClean="0">
              <a:latin typeface="Helvetica Neue UltraLight"/>
              <a:cs typeface="Helvetica Neue UltraLight"/>
            </a:endParaRPr>
          </a:p>
          <a:p>
            <a:pPr algn="l"/>
            <a:r>
              <a:rPr lang="es-ES" sz="2800" dirty="0" smtClean="0">
                <a:latin typeface="Helvetica Neue UltraLight"/>
                <a:cs typeface="Helvetica Neue UltraLight"/>
              </a:rPr>
              <a:t>Esta vista muestra como al seleccionar el archivo se muestra el popup con las opciones establecidas y la vista del jpg asociado al archivo (</a:t>
            </a:r>
            <a:r>
              <a:rPr lang="es-ES" sz="2800" dirty="0" err="1" smtClean="0">
                <a:latin typeface="Helvetica Neue UltraLight"/>
                <a:cs typeface="Helvetica Neue UltraLight"/>
              </a:rPr>
              <a:t>preview</a:t>
            </a:r>
            <a:r>
              <a:rPr lang="es-ES" sz="2800" dirty="0" smtClean="0">
                <a:latin typeface="Helvetica Neue UltraLight"/>
                <a:cs typeface="Helvetica Neue UltraLight"/>
              </a:rPr>
              <a:t>).</a:t>
            </a:r>
            <a:endParaRPr lang="es-ES" sz="4000" dirty="0">
              <a:latin typeface="Helvetica Neue UltraLight"/>
              <a:cs typeface="Helvetica Neue Ultra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s-ES" sz="4400" dirty="0" smtClean="0">
                <a:latin typeface="Helvetica Neue UltraLight"/>
                <a:cs typeface="Helvetica Neue UltraLight"/>
              </a:rPr>
              <a:t>Página interna a una colección</a:t>
            </a:r>
            <a:endParaRPr lang="es-PE" sz="4400" dirty="0" smtClean="0"/>
          </a:p>
        </p:txBody>
      </p:sp>
      <p:pic>
        <p:nvPicPr>
          <p:cNvPr id="4098" name="Picture 2" descr="C:\Users\mgalagarza\Downloads\VISTAS YANBAL KIOSKO 2 APROBADAS\06.PAGINA TIPO DE CAMPAÑA CON POPU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900" y="1372471"/>
            <a:ext cx="2537689" cy="49394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501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99026" y="3191962"/>
            <a:ext cx="3336868" cy="288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400" dirty="0">
              <a:latin typeface="Helvetica Neue UltraLight"/>
              <a:cs typeface="Helvetica Neue Ultra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s-ES" sz="4400" dirty="0" smtClean="0">
                <a:latin typeface="Helvetica Neue UltraLight"/>
                <a:cs typeface="Helvetica Neue UltraLight"/>
              </a:rPr>
              <a:t>Página de Notificaciones</a:t>
            </a:r>
            <a:endParaRPr lang="es-PE" sz="4400" dirty="0" smtClean="0"/>
          </a:p>
        </p:txBody>
      </p:sp>
      <p:pic>
        <p:nvPicPr>
          <p:cNvPr id="5122" name="Picture 2" descr="C:\Users\mgalagarza\Downloads\VISTAS YANBAL KIOSKO 2 APROBADAS\07.NOTIFICACION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251" y="1530163"/>
            <a:ext cx="2491501" cy="4659897"/>
          </a:xfrm>
          <a:prstGeom prst="rect">
            <a:avLst/>
          </a:prstGeom>
          <a:noFill/>
        </p:spPr>
      </p:pic>
      <p:pic>
        <p:nvPicPr>
          <p:cNvPr id="5123" name="Picture 3" descr="C:\Users\mgalagarza\Downloads\VISTAS YANBAL KIOSKO 2 APROBADAS\08.NOTIFICACION CON POPU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1" y="1434345"/>
            <a:ext cx="2501478" cy="47557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501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-yanbal-naranj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07" y="6077535"/>
            <a:ext cx="482450" cy="48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6727428"/>
            <a:ext cx="9144000" cy="14244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99026" y="3191962"/>
            <a:ext cx="3336868" cy="2885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400" dirty="0">
              <a:latin typeface="Helvetica Neue UltraLight"/>
              <a:cs typeface="Helvetica Neue UltraLigh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s-ES" sz="4400" dirty="0" smtClean="0">
                <a:latin typeface="Helvetica Neue UltraLight"/>
                <a:cs typeface="Helvetica Neue UltraLight"/>
              </a:rPr>
              <a:t>Página de Configuración</a:t>
            </a:r>
            <a:endParaRPr lang="es-PE" sz="4400" dirty="0" smtClean="0"/>
          </a:p>
        </p:txBody>
      </p:sp>
      <p:pic>
        <p:nvPicPr>
          <p:cNvPr id="6146" name="Picture 2" descr="C:\Users\mgalagarza\Downloads\VISTAS YANBAL KIOSKO 2 APROBADAS\09.CONFIGURAC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1" y="1585539"/>
            <a:ext cx="2472564" cy="4680722"/>
          </a:xfrm>
          <a:prstGeom prst="rect">
            <a:avLst/>
          </a:prstGeom>
          <a:noFill/>
        </p:spPr>
      </p:pic>
      <p:pic>
        <p:nvPicPr>
          <p:cNvPr id="6147" name="Picture 3" descr="C:\Users\mgalagarza\Downloads\VISTAS YANBAL KIOSKO 2 APROBADAS\10.CONFIGURACION CON ALERT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1" y="1572838"/>
            <a:ext cx="2418373" cy="4680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5014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Yanbal Kiosko V2 App Móvil</vt:lpstr>
      <vt:lpstr>Login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Gráfica Yanbal Kiosko</dc:title>
  <dc:creator>Melissa Patroni</dc:creator>
  <cp:lastModifiedBy>Manuel Galagarza Garcia</cp:lastModifiedBy>
  <cp:revision>63</cp:revision>
  <dcterms:created xsi:type="dcterms:W3CDTF">2015-05-04T16:46:09Z</dcterms:created>
  <dcterms:modified xsi:type="dcterms:W3CDTF">2015-05-21T19:37:22Z</dcterms:modified>
</cp:coreProperties>
</file>