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52" autoAdjust="0"/>
  </p:normalViewPr>
  <p:slideViewPr>
    <p:cSldViewPr snapToGrid="0" snapToObjects="1">
      <p:cViewPr>
        <p:scale>
          <a:sx n="100" d="100"/>
          <a:sy n="100" d="100"/>
        </p:scale>
        <p:origin x="-186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0BB8C-0ABD-4EDB-9F0B-BE7A486B65A1}" type="datetimeFigureOut">
              <a:rPr lang="es-PE" smtClean="0"/>
              <a:pPr/>
              <a:t>22/05/2015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B342C-026D-4E16-8DAC-0629662AC267}" type="slidenum">
              <a:rPr lang="es-PE" smtClean="0"/>
              <a:pPr/>
              <a:t>‹#›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8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649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6129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6251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5164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9946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252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979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996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4880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3339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63583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425B-A9D5-3046-AEDA-F90E193EBFBA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1102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965786"/>
            <a:ext cx="7772400" cy="1470025"/>
          </a:xfrm>
        </p:spPr>
        <p:txBody>
          <a:bodyPr/>
          <a:lstStyle/>
          <a:p>
            <a:r>
              <a:rPr lang="es-ES" dirty="0" smtClean="0">
                <a:latin typeface="Helvetica Neue Thin"/>
                <a:cs typeface="Helvetica Neue Thin"/>
              </a:rPr>
              <a:t>Yanbal </a:t>
            </a:r>
            <a:r>
              <a:rPr lang="es-ES" smtClean="0">
                <a:latin typeface="Helvetica Neue Thin"/>
                <a:cs typeface="Helvetica Neue Thin"/>
              </a:rPr>
              <a:t>Kiosko V2</a:t>
            </a:r>
            <a:r>
              <a:rPr lang="es-ES" dirty="0" smtClean="0">
                <a:latin typeface="Helvetica Neue Thin"/>
                <a:cs typeface="Helvetica Neue Thin"/>
              </a:rPr>
              <a:t/>
            </a:r>
            <a:br>
              <a:rPr lang="es-ES" dirty="0" smtClean="0">
                <a:latin typeface="Helvetica Neue Thin"/>
                <a:cs typeface="Helvetica Neue Thin"/>
              </a:rPr>
            </a:br>
            <a:r>
              <a:rPr lang="es-ES" dirty="0" smtClean="0">
                <a:latin typeface="Helvetica Neue Thin"/>
                <a:cs typeface="Helvetica Neue Thin"/>
              </a:rPr>
              <a:t>Administrador Web</a:t>
            </a:r>
            <a:endParaRPr lang="es-ES" dirty="0">
              <a:latin typeface="Helvetica Neue Thin"/>
              <a:cs typeface="Helvetica Neue Thin"/>
            </a:endParaRPr>
          </a:p>
        </p:txBody>
      </p:sp>
      <p:pic>
        <p:nvPicPr>
          <p:cNvPr id="4" name="Imagen 3" descr="icono-yanbal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41" y="1896036"/>
            <a:ext cx="798276" cy="79827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6727428"/>
            <a:ext cx="9144000" cy="1424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85164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-yanbal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07" y="6077535"/>
            <a:ext cx="482450" cy="4824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727428"/>
            <a:ext cx="9144000" cy="1424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46626" y="1900976"/>
            <a:ext cx="3562939" cy="330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Helvetica Neue Light"/>
              <a:cs typeface="Helvetica Neue Ligh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66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4400" dirty="0" smtClean="0">
                <a:latin typeface="+mj-lt"/>
                <a:ea typeface="+mj-ea"/>
                <a:cs typeface="+mj-cs"/>
              </a:rPr>
              <a:t>Login</a:t>
            </a:r>
            <a:endParaRPr kumimoji="0" lang="es-P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 descr="C:\Users\mgalagarza\Desktop\entregable web\VISTAS APROBADAS WEB\001 YANBAL WEB LOGIN PAIS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5794" y="2136575"/>
            <a:ext cx="3897131" cy="3068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Picture 3" descr="C:\Users\mgalagarza\Desktop\entregable web\VISTAS APROBADAS WEB\001 YANBAL WEB LOGI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025" y="2136575"/>
            <a:ext cx="3897131" cy="3068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2796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-yanbal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07" y="6077535"/>
            <a:ext cx="482450" cy="4824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727428"/>
            <a:ext cx="9144000" cy="1424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46626" y="1900976"/>
            <a:ext cx="3562939" cy="330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Helvetica Neue Light"/>
              <a:cs typeface="Helvetica Neue Ligh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66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4400" dirty="0" smtClean="0">
                <a:latin typeface="+mj-lt"/>
                <a:ea typeface="+mj-ea"/>
                <a:cs typeface="+mj-cs"/>
              </a:rPr>
              <a:t>Administrar Colecciones</a:t>
            </a:r>
            <a:endParaRPr kumimoji="0" lang="es-P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 descr="C:\Users\mgalagarza\Desktop\entregable web\VISTAS APROBADAS WEB\002 YANBAL coleccion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0699" y="1624697"/>
            <a:ext cx="5661201" cy="3914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2796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-yanbal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07" y="6077535"/>
            <a:ext cx="482450" cy="4824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727428"/>
            <a:ext cx="9144000" cy="1424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46626" y="1900976"/>
            <a:ext cx="3562939" cy="330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Helvetica Neue Light"/>
              <a:cs typeface="Helvetica Neue Ligh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66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4400" noProof="0" dirty="0" smtClean="0">
                <a:latin typeface="+mj-lt"/>
                <a:ea typeface="+mj-ea"/>
                <a:cs typeface="+mj-cs"/>
              </a:rPr>
              <a:t>Buscar Archivos</a:t>
            </a:r>
            <a:endParaRPr kumimoji="0" lang="es-P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 descr="C:\Users\mgalagarza\Desktop\entregable web\VISTAS APROBADAS WEB\002 YANBAL BUSQUEDA ARCHIVOS o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1650" y="1619249"/>
            <a:ext cx="5772258" cy="399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2796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-yanbal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07" y="6077535"/>
            <a:ext cx="482450" cy="4824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727428"/>
            <a:ext cx="9144000" cy="1424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46626" y="1900976"/>
            <a:ext cx="3562939" cy="330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Helvetica Neue Light"/>
              <a:cs typeface="Helvetica Neue Ligh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66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4400" noProof="0" dirty="0" smtClean="0">
                <a:latin typeface="+mj-lt"/>
                <a:ea typeface="+mj-ea"/>
                <a:cs typeface="+mj-cs"/>
              </a:rPr>
              <a:t>Cargar Archivo (popup)</a:t>
            </a:r>
            <a:endParaRPr kumimoji="0" lang="es-P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 descr="C:\Users\mgalagarza\Desktop\entregable web\VISTAS APROBADAS WEB\003 YANBAL POP UP CARGAR COLECCION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6974" y="1143000"/>
            <a:ext cx="4238625" cy="51805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796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-yanbal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07" y="6077535"/>
            <a:ext cx="482450" cy="4824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727428"/>
            <a:ext cx="9144000" cy="1424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46626" y="1900976"/>
            <a:ext cx="3562939" cy="330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Helvetica Neue Light"/>
              <a:cs typeface="Helvetica Neue Ligh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66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s-PE" sz="4400" noProof="0" dirty="0" smtClean="0">
                <a:latin typeface="+mj-lt"/>
                <a:ea typeface="+mj-ea"/>
                <a:cs typeface="+mj-cs"/>
              </a:rPr>
              <a:t>Crear Colección </a:t>
            </a:r>
            <a:r>
              <a:rPr lang="es-PE" sz="4400" dirty="0" smtClean="0"/>
              <a:t>(popup)</a:t>
            </a:r>
            <a:endParaRPr kumimoji="0" lang="es-P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 descr="C:\Users\mgalagarza\Desktop\entregable web\VISTAS APROBADAS WEB\003 YANBAL POP UP CREAR EDITAR COLECCION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8126" y="1900976"/>
            <a:ext cx="3161243" cy="3518750"/>
          </a:xfrm>
          <a:prstGeom prst="rect">
            <a:avLst/>
          </a:prstGeom>
          <a:noFill/>
        </p:spPr>
      </p:pic>
      <p:pic>
        <p:nvPicPr>
          <p:cNvPr id="3" name="Picture 3" descr="C:\Users\mgalagarza\Desktop\entregable web\VISTAS APROBADAS WEB\003 YANBAL POP UP CREAR EDITAR COLECCIONES COLERES EDITABL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99576" y="1900976"/>
            <a:ext cx="3144274" cy="34998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796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-yanbal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07" y="6077535"/>
            <a:ext cx="482450" cy="4824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727428"/>
            <a:ext cx="9144000" cy="1424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46626" y="1900976"/>
            <a:ext cx="3562939" cy="330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Helvetica Neue Light"/>
              <a:cs typeface="Helvetica Neue Ligh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66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s-PE" sz="4400" noProof="0" dirty="0" smtClean="0">
                <a:latin typeface="+mj-lt"/>
                <a:ea typeface="+mj-ea"/>
                <a:cs typeface="+mj-cs"/>
              </a:rPr>
              <a:t>Mover Archivo </a:t>
            </a:r>
            <a:r>
              <a:rPr lang="es-PE" sz="4400" dirty="0" smtClean="0"/>
              <a:t>(popup)</a:t>
            </a:r>
            <a:endParaRPr kumimoji="0" lang="es-P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C:\Users\mgalagarza\Desktop\entregable web\VISTAS APROBADAS WEB\003 YANBAL POP UP MOVER ARCHIV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7321" y="1399768"/>
            <a:ext cx="4447329" cy="4365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796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-yanbal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07" y="6077535"/>
            <a:ext cx="482450" cy="4824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727428"/>
            <a:ext cx="9144000" cy="1424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46626" y="1900976"/>
            <a:ext cx="3562939" cy="330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Helvetica Neue Light"/>
              <a:cs typeface="Helvetica Neue Ligh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66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4400" noProof="0" dirty="0" smtClean="0">
                <a:latin typeface="+mj-lt"/>
                <a:ea typeface="+mj-ea"/>
                <a:cs typeface="+mj-cs"/>
              </a:rPr>
              <a:t>Configurar Umbrales</a:t>
            </a:r>
            <a:endParaRPr kumimoji="0" lang="es-P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C:\Users\mgalagarza\Desktop\entregable web\VISTAS APROBADAS WEB\002 YANBAL Umbrales de Carg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6899" y="1600200"/>
            <a:ext cx="5758481" cy="3981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2796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-yanbal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07" y="6077535"/>
            <a:ext cx="482450" cy="4824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727428"/>
            <a:ext cx="9144000" cy="1424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46626" y="1900976"/>
            <a:ext cx="3562939" cy="330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Helvetica Neue Light"/>
              <a:cs typeface="Helvetica Neue Ligh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66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s-PE" sz="4400" noProof="0" dirty="0" smtClean="0">
                <a:latin typeface="+mj-lt"/>
                <a:ea typeface="+mj-ea"/>
                <a:cs typeface="+mj-cs"/>
              </a:rPr>
              <a:t>Editar Umbrales </a:t>
            </a:r>
            <a:r>
              <a:rPr lang="es-PE" sz="4400" dirty="0" smtClean="0"/>
              <a:t>(popup)</a:t>
            </a:r>
            <a:endParaRPr kumimoji="0" lang="es-P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C:\Users\mgalagarza\Desktop\entregable web\VISTAS APROBADAS WEB\003 YANBAL POP UP EDITAR CARGA y DESCARGA.jpg"/>
          <p:cNvPicPr>
            <a:picLocks noChangeAspect="1" noChangeArrowheads="1"/>
          </p:cNvPicPr>
          <p:nvPr/>
        </p:nvPicPr>
        <p:blipFill>
          <a:blip r:embed="rId3"/>
          <a:srcRect b="13355"/>
          <a:stretch>
            <a:fillRect/>
          </a:stretch>
        </p:blipFill>
        <p:spPr bwMode="auto">
          <a:xfrm>
            <a:off x="2822575" y="1900976"/>
            <a:ext cx="3778250" cy="3213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796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30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de Office</vt:lpstr>
      <vt:lpstr>Yanbal Kiosko V2 Administrador Web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Gráfica Yanbal Kiosko</dc:title>
  <dc:creator>Melissa Patroni</dc:creator>
  <cp:lastModifiedBy>Manuel Galagarza Garcia</cp:lastModifiedBy>
  <cp:revision>78</cp:revision>
  <dcterms:created xsi:type="dcterms:W3CDTF">2015-05-04T16:46:09Z</dcterms:created>
  <dcterms:modified xsi:type="dcterms:W3CDTF">2015-05-22T16:48:23Z</dcterms:modified>
</cp:coreProperties>
</file>