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255317-38FB-4340-B69B-BAB7D96F3FD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F577F0-BC68-4022-8379-2E4334FB60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34800" y="28332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3b3838"/>
                </a:solidFill>
                <a:latin typeface="Calibri"/>
              </a:rPr>
              <a:t>Implementation of CFG Using Lex and Yacc Program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25160" y="3889440"/>
            <a:ext cx="10521720" cy="453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09240" y="33480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3b3838"/>
                </a:solidFill>
                <a:latin typeface="Calibri"/>
              </a:rPr>
              <a:t>Presented By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b3838"/>
                </a:solidFill>
                <a:latin typeface="Calibri"/>
              </a:rPr>
              <a:t>Subna Islam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b3838"/>
                </a:solidFill>
                <a:latin typeface="Calibri"/>
              </a:rPr>
              <a:t>Id:1743CSE00615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b3838"/>
                </a:solidFill>
                <a:latin typeface="Calibri"/>
              </a:rPr>
              <a:t>Farjana Sultana Samia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b3838"/>
                </a:solidFill>
                <a:latin typeface="Calibri"/>
              </a:rPr>
              <a:t>Id: 1743CSE00584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777320" y="5164560"/>
            <a:ext cx="8499600" cy="453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09240" y="28332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b3838"/>
                </a:solidFill>
                <a:latin typeface="Calibri"/>
              </a:rPr>
              <a:t>Lex is a computer program that generates lexical analyzers ("scanners" or "lexers"). Lex is commonly used with the yacc parser generator. The lexical analyzer is a program that transforms an input stream into a sequence of tokens. It reads the input stream and produces the source code as output through implementing the lexical analyzer in the C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tretch/>
        </p:blipFill>
        <p:spPr>
          <a:xfrm>
            <a:off x="2975040" y="3099960"/>
            <a:ext cx="5859360" cy="304308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27360" y="644040"/>
            <a:ext cx="10199880" cy="42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LEX In compiler Design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309240" y="28332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b3838"/>
                </a:solidFill>
                <a:latin typeface="Calibri"/>
              </a:rPr>
              <a:t>YACC stands for Yet Another Compiler Compiler. YACC provides a tool to produce a parser for a given grammar. . When the lexical analyzer transforms an input stream into a sequence of tokens Yacc is used to give some structure to those tokens. Yacc then implements the actual computer language; recognizing a for statement, for instance, or a function definition.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927360" y="644040"/>
            <a:ext cx="10199880" cy="42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Yacc In compiler Design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" name="Picture 6" descr=""/>
          <p:cNvPicPr/>
          <p:nvPr/>
        </p:nvPicPr>
        <p:blipFill>
          <a:blip r:embed="rId1"/>
          <a:stretch/>
        </p:blipFill>
        <p:spPr>
          <a:xfrm>
            <a:off x="3245400" y="2896200"/>
            <a:ext cx="5357160" cy="34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34800" y="43776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927360" y="644040"/>
            <a:ext cx="10251360" cy="42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LEX Program For The Grammar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3129480" y="1262160"/>
            <a:ext cx="5537520" cy="5189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/* Definition section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#include "y.tab.h"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/* Rule Section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[A] {return ID;}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[\T] 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. {return yytext[0];}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[\n] {return 0;}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int yywrap()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return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334800" y="43776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927360" y="644040"/>
            <a:ext cx="10212480" cy="42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YACC Program For The Grammar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2112120" y="1339560"/>
            <a:ext cx="3670200" cy="4957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/* Definition section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#include&lt;stdio.h&gt;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#include&lt;stdlib.h&gt;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%token 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/* Rule Section */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Exp: Exp Exp ‘*’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Exp: Exp Exp ‘+’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Exp: 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%%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6282720" y="1324440"/>
            <a:ext cx="3670200" cy="4957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Print(“Enter the expression for the grammar S</a:t>
            </a:r>
            <a:r>
              <a:rPr b="0" lang="en-US" sz="2000" spc="-1" strike="noStrike">
                <a:solidFill>
                  <a:srgbClr val="3b3838"/>
                </a:solidFill>
                <a:latin typeface="Wingdings"/>
              </a:rPr>
              <a:t>-&gt;</a:t>
            </a: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SS+|SS*|a\n”);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yyparse();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print(“\n Accepted \n”);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Int yyerror(char *msg)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print(“\n Rejected \n”);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exit(0);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334800" y="43776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901440" y="631080"/>
            <a:ext cx="10212480" cy="42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Y ACC program to recognize strings of { a</a:t>
            </a:r>
            <a:r>
              <a:rPr b="0" lang="en-US" sz="1800" spc="-1" strike="noStrike" baseline="30000">
                <a:solidFill>
                  <a:srgbClr val="3b3838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b | n≥5 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" name="Picture 8" descr=""/>
          <p:cNvPicPr/>
          <p:nvPr/>
        </p:nvPicPr>
        <p:blipFill>
          <a:blip r:embed="rId1"/>
          <a:srcRect l="14468" t="4528" r="57354" b="26467"/>
          <a:stretch/>
        </p:blipFill>
        <p:spPr>
          <a:xfrm>
            <a:off x="1159200" y="1416600"/>
            <a:ext cx="3412440" cy="461016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10" descr=""/>
          <p:cNvPicPr/>
          <p:nvPr/>
        </p:nvPicPr>
        <p:blipFill>
          <a:blip r:embed="rId2"/>
          <a:srcRect l="28167" t="3386" r="23430" b="25034"/>
          <a:stretch/>
        </p:blipFill>
        <p:spPr>
          <a:xfrm>
            <a:off x="4997160" y="1686960"/>
            <a:ext cx="5447520" cy="418536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11" descr=""/>
          <p:cNvPicPr/>
          <p:nvPr/>
        </p:nvPicPr>
        <p:blipFill>
          <a:blip r:embed="rId3"/>
          <a:srcRect l="27909" t="65551" r="47648" b="11211"/>
          <a:stretch/>
        </p:blipFill>
        <p:spPr>
          <a:xfrm>
            <a:off x="7903440" y="4366080"/>
            <a:ext cx="2463840" cy="14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34800" y="30924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927360" y="644040"/>
            <a:ext cx="10251360" cy="42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b3838"/>
                </a:solidFill>
                <a:latin typeface="Calibri"/>
              </a:rPr>
              <a:t>Commands those are used to compile lex and yacc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081800" y="1777320"/>
            <a:ext cx="4803480" cy="4584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b3838"/>
                </a:solidFill>
                <a:latin typeface="Calibri"/>
              </a:rPr>
              <a:t>Commands that use in Windows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lex lex.l - It produce lex.yy.c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Ycc –dy yacc.y - It produce y.tab.c and y.tab.h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Gcc lex.yy.c  y.tab.c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6141240" y="1736640"/>
            <a:ext cx="4803480" cy="4584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b3838"/>
                </a:solidFill>
                <a:latin typeface="Calibri"/>
              </a:rPr>
              <a:t>Commands that use in ubuntu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Lex Demo_Code.l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bison -dy Demo_Code.y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gcc lex.yy.c y.tab.c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b3838"/>
                </a:solidFill>
                <a:latin typeface="Calibri"/>
              </a:rPr>
              <a:t>./a.out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068840" y="1339560"/>
            <a:ext cx="9903600" cy="527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3b3838"/>
                </a:solidFill>
                <a:latin typeface="Calibri"/>
              </a:rPr>
              <a:t>We use two operating system to execute this one program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split dir="out" orient="vert"/>
      </p:transition>
    </mc:Choice>
    <mc:Fallback>
      <p:transition spd="slow">
        <p:split dir="out" orient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47760" y="309240"/>
            <a:ext cx="11487600" cy="6258600"/>
          </a:xfrm>
          <a:prstGeom prst="rect">
            <a:avLst/>
          </a:prstGeom>
          <a:gradFill rotWithShape="0">
            <a:gsLst>
              <a:gs pos="0">
                <a:srgbClr val="8f8f8f"/>
              </a:gs>
              <a:gs pos="100000">
                <a:srgbClr val="cbcbcb"/>
              </a:gs>
            </a:gsLst>
            <a:lin ang="162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b3838"/>
                </a:solidFill>
                <a:latin typeface="Calibri"/>
              </a:rPr>
              <a:t>Thank You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 flipV="1">
            <a:off x="1764360" y="3695760"/>
            <a:ext cx="8461080" cy="640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Application>LibreOffice/7.0.5.2$Linux_X86_64 LibreOffice_project/00$Build-2</Application>
  <AppVersion>15.0000</AppVersion>
  <Words>242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2021-07-03T14:29:02Z</dcterms:created>
  <dc:creator>Windows User</dc:creator>
  <dc:description/>
  <dc:language>en-US</dc:language>
  <cp:lastModifiedBy/>
  <dcterms:modified xsi:type="dcterms:W3CDTF">2021-07-04T21:40:20Z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