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EDAF59-6CE0-4C9C-910E-F2F8DBF81CBC}">
          <p14:sldIdLst>
            <p14:sldId id="256"/>
          </p14:sldIdLst>
        </p14:section>
        <p14:section name="Untitled Section" id="{226D18AE-C817-4192-8446-3B9F05E34D73}">
          <p14:sldIdLst>
            <p14:sldId id="258"/>
            <p14:sldId id="257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4407EA3-DF38-4982-8E97-B24D00FEA2D1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921D752-4B0B-43DD-BF76-BB3AFBE3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6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7EA3-DF38-4982-8E97-B24D00FEA2D1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D752-4B0B-43DD-BF76-BB3AFBE3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7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7EA3-DF38-4982-8E97-B24D00FEA2D1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D752-4B0B-43DD-BF76-BB3AFBE3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7EA3-DF38-4982-8E97-B24D00FEA2D1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D752-4B0B-43DD-BF76-BB3AFBE366D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0473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7EA3-DF38-4982-8E97-B24D00FEA2D1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D752-4B0B-43DD-BF76-BB3AFBE3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9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7EA3-DF38-4982-8E97-B24D00FEA2D1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D752-4B0B-43DD-BF76-BB3AFBE3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76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7EA3-DF38-4982-8E97-B24D00FEA2D1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D752-4B0B-43DD-BF76-BB3AFBE3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5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7EA3-DF38-4982-8E97-B24D00FEA2D1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D752-4B0B-43DD-BF76-BB3AFBE3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94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7EA3-DF38-4982-8E97-B24D00FEA2D1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D752-4B0B-43DD-BF76-BB3AFBE3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9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7EA3-DF38-4982-8E97-B24D00FEA2D1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D752-4B0B-43DD-BF76-BB3AFBE3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7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7EA3-DF38-4982-8E97-B24D00FEA2D1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D752-4B0B-43DD-BF76-BB3AFBE3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9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7EA3-DF38-4982-8E97-B24D00FEA2D1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D752-4B0B-43DD-BF76-BB3AFBE3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5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7EA3-DF38-4982-8E97-B24D00FEA2D1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D752-4B0B-43DD-BF76-BB3AFBE3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7EA3-DF38-4982-8E97-B24D00FEA2D1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D752-4B0B-43DD-BF76-BB3AFBE3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9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7EA3-DF38-4982-8E97-B24D00FEA2D1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D752-4B0B-43DD-BF76-BB3AFBE3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2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7EA3-DF38-4982-8E97-B24D00FEA2D1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D752-4B0B-43DD-BF76-BB3AFBE3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7EA3-DF38-4982-8E97-B24D00FEA2D1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D752-4B0B-43DD-BF76-BB3AFBE3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7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07EA3-DF38-4982-8E97-B24D00FEA2D1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1D752-4B0B-43DD-BF76-BB3AFBE3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73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A9D7-B86B-6D24-FC17-BE3780E4F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sz="8000" dirty="0"/>
            </a:br>
            <a:r>
              <a:rPr lang="en-US" sz="6700" dirty="0"/>
              <a:t>SQL Portfolio Project</a:t>
            </a:r>
            <a:br>
              <a:rPr lang="en-US" sz="6700" dirty="0"/>
            </a:br>
            <a:r>
              <a:rPr lang="en-US" sz="6700" dirty="0"/>
              <a:t>- Data Bank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D2F00-A5A7-002D-FC80-50A72094E8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Extension Request</a:t>
            </a:r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36751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46EB-FC1B-DEFD-8B04-74FA294F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Bank providing world-leading security features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3054AC-E10C-36C2-9036-7D4D7282E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268" y="3612177"/>
            <a:ext cx="4262510" cy="19935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CEDA62-AA88-6579-98CB-E7830376B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268" y="2197741"/>
            <a:ext cx="2431660" cy="10480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EF9474-2BDF-8ED7-EE97-EA350B6A7A8A}"/>
              </a:ext>
            </a:extLst>
          </p:cNvPr>
          <p:cNvSpPr txBox="1"/>
          <p:nvPr/>
        </p:nvSpPr>
        <p:spPr>
          <a:xfrm>
            <a:off x="1366932" y="2097088"/>
            <a:ext cx="54699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Here the days on average customers are reallocated to a different node and their percentile vales are shown.</a:t>
            </a:r>
          </a:p>
          <a:p>
            <a:endParaRPr lang="en-US" sz="2000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This dynamic approach makes it harder for attackers to target specific nodes consistently, thus increasing the overall security of the infrastructure.</a:t>
            </a:r>
          </a:p>
          <a:p>
            <a:endParaRPr lang="en-US" sz="2000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Regular reallocation of customers to different nodes can help detect anomalous behavior or unauthorized access attempts more effectively.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46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ABC30-6217-0562-7FA8-3AC82266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Bank providing world-leading security features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8BF2E5-DC0E-64F5-856F-BFD3B0268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2025" y="1794898"/>
            <a:ext cx="1895623" cy="8058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E893F6-0FAF-3457-B3E2-6ABB72E7E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496" y="2712134"/>
            <a:ext cx="3752304" cy="1747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4EE097-6D45-4F68-F5E3-0B9209BED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496" y="4682163"/>
            <a:ext cx="2672203" cy="15048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A2CAFB1-6433-4B90-A57B-4A46FDD6C578}"/>
              </a:ext>
            </a:extLst>
          </p:cNvPr>
          <p:cNvSpPr txBox="1"/>
          <p:nvPr/>
        </p:nvSpPr>
        <p:spPr>
          <a:xfrm>
            <a:off x="1302434" y="2098090"/>
            <a:ext cx="553446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Unique nodes </a:t>
            </a:r>
            <a:r>
              <a:rPr lang="en-US" sz="2000" b="0" i="0" dirty="0">
                <a:effectLst/>
                <a:latin typeface="Söhne"/>
              </a:rPr>
              <a:t>protecting the infrastructure from unauthorized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öhne"/>
              </a:rPr>
              <a:t>N</a:t>
            </a:r>
            <a:r>
              <a:rPr lang="en-US" sz="2000" b="0" i="0" dirty="0">
                <a:effectLst/>
                <a:latin typeface="Söhne"/>
              </a:rPr>
              <a:t>odes per region serve as fundamental building blocks in Data Bank's security architecture, providing a distributed, resilient, and adaptable framework for safeguarding sensitive data and managing security risks effectively.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Distributing customers across regions help in improving security.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4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8FD9A-DF2B-4A5B-6F29-FFA85F43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79597"/>
            <a:ext cx="9905998" cy="774184"/>
          </a:xfrm>
        </p:spPr>
        <p:txBody>
          <a:bodyPr/>
          <a:lstStyle/>
          <a:p>
            <a:r>
              <a:rPr lang="en-US" dirty="0"/>
              <a:t>Data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B79F3-7361-B90F-088C-7043CF8FC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92702"/>
            <a:ext cx="10562908" cy="469860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u="sng" dirty="0"/>
              <a:t>Option 1</a:t>
            </a:r>
            <a:r>
              <a:rPr lang="en-US" dirty="0"/>
              <a:t>: data is allocated based off the amount of money at the end of the previous month can be estimated by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i="1" u="sng" dirty="0"/>
              <a:t>Customer balance at the end of each month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i="1" u="sng" dirty="0"/>
          </a:p>
          <a:p>
            <a:pPr marL="0" indent="0">
              <a:buNone/>
            </a:pPr>
            <a:r>
              <a:rPr lang="en-US" u="sng" dirty="0"/>
              <a:t>Option 2</a:t>
            </a:r>
            <a:r>
              <a:rPr lang="en-US" dirty="0"/>
              <a:t>: data is allocated on the average amount of money kept in the account in the previous 30 days can be estimated by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u="sng" dirty="0"/>
              <a:t>Minimum, average and maximum values of the running balance for each customer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i="1" u="sng" dirty="0"/>
          </a:p>
          <a:p>
            <a:pPr marL="0" indent="0">
              <a:buNone/>
            </a:pPr>
            <a:r>
              <a:rPr lang="en-US" u="sng" dirty="0"/>
              <a:t>Option 3</a:t>
            </a:r>
            <a:r>
              <a:rPr lang="en-US" dirty="0"/>
              <a:t>: data is updated real-time can be estimated by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u="sng" dirty="0"/>
              <a:t>Running customer balance column that includes the impact each transaction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u="sng" dirty="0"/>
              <a:t>Minimum, average and maximum values of the running balance for each customer</a:t>
            </a:r>
          </a:p>
        </p:txBody>
      </p:sp>
    </p:spTree>
    <p:extLst>
      <p:ext uri="{BB962C8B-B14F-4D97-AF65-F5344CB8AC3E}">
        <p14:creationId xmlns:p14="http://schemas.microsoft.com/office/powerpoint/2010/main" val="3109957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80</TotalTime>
  <Words>239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Söhne</vt:lpstr>
      <vt:lpstr>Tw Cen MT</vt:lpstr>
      <vt:lpstr>Wingdings</vt:lpstr>
      <vt:lpstr>Circuit</vt:lpstr>
      <vt:lpstr> SQL Portfolio Project - Data Bank</vt:lpstr>
      <vt:lpstr>Data Bank providing world-leading security features </vt:lpstr>
      <vt:lpstr>Data Bank providing world-leading security features </vt:lpstr>
      <vt:lpstr>Data Allocation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Portfolio Project - Data Bank</dc:title>
  <dc:creator>Danish  Amin</dc:creator>
  <cp:lastModifiedBy>Danish  Amin</cp:lastModifiedBy>
  <cp:revision>4</cp:revision>
  <dcterms:created xsi:type="dcterms:W3CDTF">2024-02-19T06:06:17Z</dcterms:created>
  <dcterms:modified xsi:type="dcterms:W3CDTF">2024-02-19T07:27:16Z</dcterms:modified>
</cp:coreProperties>
</file>