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4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-29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2C250-2D8F-47E0-BC8B-C8D06A048DFF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A83B-B335-4FA9-B91E-30DE19D41DC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2401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montre la répartition des prix des ordinateurs portables.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remarque que la majorité des ordinateurs se situent dans une gamme de prix entre 500 et 1500 euros.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courbe KDE (Kernel Density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montre une distribution continue des prix.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permet de mieux comprendre la gamme de prix la plus fréquente dans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5A83B-B335-4FA9-B91E-30DE19D41DC4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570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illustre la relation entre la taille de la RAM et le prix des ordinateurs.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observe que les ordinateurs avec plus de RAM tendent à être plus chers, bien que certaines exceptions existent.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points sont colorés par fabricant, ce qui permet de voir les tendances spécifiques à certaines marques.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5A83B-B335-4FA9-B91E-30DE19D41DC4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168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la répartition des prix en fonction du fabricant.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présente une gamme de prix plus élevée par rapport aux autres marques, tandis que des fabricants comme HP ou Dell couvrent une gamme de prix plus étendue.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permet de visualiser la médiane, les quartiles, et les valeurs aberrantes, fournissant un aperçu des variations de prix entre les fabricants. </a:t>
            </a:r>
          </a:p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5A83B-B335-4FA9-B91E-30DE19D41DC4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01647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b="1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5A83B-B335-4FA9-B91E-30DE19D41DC4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056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840F29-C9B8-AC69-FED2-336D04E71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1BBC9A-8638-21E1-BFD2-2A12BC03E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C91CF0-855E-F21C-8DB6-404A7507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015B1-6638-52B0-EDD8-B6A59231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7B0FC-3FA2-ABDE-BEF2-F4A384CD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5861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B7B5E6-CA01-A064-69FB-B77D6A9B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56937C-DD97-B754-4D92-E94362701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CCEAB-5817-8330-9CD8-09551D88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1D4B19-C0A9-5A67-EE2F-392B662F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32A1D-F809-2032-68D4-D4B2BDD9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8585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A206A2-B72F-A24A-D5A5-99C6346F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894A57-0C64-3D6A-A150-D60BB545F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6DB7F3-8862-A237-B3F7-51F3133C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95E6E-109E-1869-73F7-F71C7E86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A40D9-04C6-211B-81ED-3C7C6CF6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67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D0D74-E4A3-6667-9580-C5190E947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19085-A3B9-B762-5A58-C6A9699D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53BDA8-84A5-BC58-B20F-DE25AFE8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9CE12-9FB1-0EBB-0A9A-5F3EB4BD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60E696-161A-1928-8215-F3195788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6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120CF-BF63-7B3C-4723-BC6B09F7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38E510-C957-5588-535A-4895DB532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3DE21-53F5-C58F-67FE-A97E546C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EE480E-5CCF-2626-EC32-E1019CC1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CFF779-BB4F-0547-3ED9-9A507E70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824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79727-F0A9-5B80-A16D-40536B5A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963B9-573B-207E-5387-A59B62BF2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E1552E-886C-1EE6-997A-FDB2002A1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43F45-0DF0-4DA9-D9AC-BD5F70A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62F9D6-577C-D9F6-CE09-6104E8AD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F495E1-FA64-74B1-01C1-5AD0792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0027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C352B-6560-A153-6E79-C15CDC58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12ED6D-0CDB-9260-81DD-46A23F3C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64345A-A11E-5A8E-1892-56109421B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76E1FD8-B6FC-8716-EB4A-F8972F6D2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D66374-1C9A-6C30-B1AE-CA1C74DFF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A7A0CB-FE7B-8A3A-4C2C-92E71588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FBC384-E154-30EF-FA7A-7B2E2EB1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CDBF66-EF0A-4148-9DA7-71145325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497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C1FAD-E4D8-8D76-AED8-AB23B8B9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F03FF4-FFCA-1A79-C1FC-541CF8C48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916356-BF09-3CD4-E6A3-FC5D4A1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1A24BB-AB00-9242-72A6-6B673219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003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446854-6F93-22E2-9433-0C1953FB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DB88BA9-59D8-9469-6135-FD9DBAF7E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5E5F86-4CE6-452E-1CED-D7528266F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573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71CEA-497E-2119-9131-358257EF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7C91AB-8071-C6B7-CB7B-720C165A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EC81D2-DC08-5844-3DA1-D680084B6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7A6863-672F-562A-F04E-224BA193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3C5820-3C5F-0049-0A82-9015BA9D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8DB2C3-514F-23DC-A674-7747C3EB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324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973F0-0082-2FAC-C21B-45CC3FE9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589EEC-0359-7893-98C2-9F37F7C2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EABF15-5E01-251D-F3A7-3AB459298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3FA4A8-0C72-440D-A633-5BE57D60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09284-46E2-CB28-CDAC-21461BFE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49DBE8-0479-F544-52F4-97140212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351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680AAF-A030-24F2-B4C4-B4B17513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49D7DF-B713-1DA7-6E0D-A4028E1C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E9121A-50D9-1051-F538-4DFEB31DC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3F938-B501-4F39-BD02-908978613423}" type="datetimeFigureOut">
              <a:rPr lang="fr-CA" smtClean="0"/>
              <a:t>10/10/24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1C157-25EF-DD73-83EF-B4BAAC20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169598-67AB-47C5-4ADB-40E4B6E1B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F399F-6A95-4A70-8EC8-6783F9CE257F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741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E71166-092B-6052-03F5-D987B224A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Analyse des Caractéristiques et des Prix des Ordinateurs Portables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434746-84EC-5142-8491-D3E546081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Ce </a:t>
            </a:r>
            <a:r>
              <a:rPr lang="fr-CA" dirty="0" err="1"/>
              <a:t>dataset</a:t>
            </a:r>
            <a:r>
              <a:rPr lang="fr-CA" dirty="0"/>
              <a:t> regroupe des informations détaillées sur différents modèles d'ordinateurs portables provenant de plusieurs fabricants.</a:t>
            </a:r>
          </a:p>
        </p:txBody>
      </p:sp>
    </p:spTree>
    <p:extLst>
      <p:ext uri="{BB962C8B-B14F-4D97-AF65-F5344CB8AC3E}">
        <p14:creationId xmlns:p14="http://schemas.microsoft.com/office/powerpoint/2010/main" val="45822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entre la Taille de l'Écran et le Prix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7243664-EE3B-9F76-8889-3BA2640FA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0910" y="1825625"/>
            <a:ext cx="8110180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AD5C6E0-6B45-3B2C-5982-D518C17ED936}"/>
              </a:ext>
            </a:extLst>
          </p:cNvPr>
          <p:cNvSpPr txBox="1"/>
          <p:nvPr/>
        </p:nvSpPr>
        <p:spPr>
          <a:xfrm>
            <a:off x="3651967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Scatter</a:t>
            </a:r>
            <a:r>
              <a:rPr lang="fr-CA" dirty="0"/>
              <a:t> plot (Prix vs Taille de l'écran)</a:t>
            </a:r>
          </a:p>
        </p:txBody>
      </p:sp>
    </p:spTree>
    <p:extLst>
      <p:ext uri="{BB962C8B-B14F-4D97-AF65-F5344CB8AC3E}">
        <p14:creationId xmlns:p14="http://schemas.microsoft.com/office/powerpoint/2010/main" val="6658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entre la Taille de l'Écran et le Prix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E0880-2EB4-E540-7765-011090819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Ce graphique montre la relation entre la taille de l'écran (en pouces) et le prix des ordinateurs portables.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Bien que certaines corrélations puissent être observées (les ordinateurs avec des écrans plus grands sont généralement plus chers), il existe une certaine variabilité.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A" dirty="0"/>
              <a:t>Les fabricants sont représentés par des couleurs différentes, ce qui montre que la taille de l'écran n’est pas le seul facteur influençant le prix.</a:t>
            </a:r>
          </a:p>
        </p:txBody>
      </p:sp>
    </p:spTree>
    <p:extLst>
      <p:ext uri="{BB962C8B-B14F-4D97-AF65-F5344CB8AC3E}">
        <p14:creationId xmlns:p14="http://schemas.microsoft.com/office/powerpoint/2010/main" val="2171899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B77C47-AEF3-2C83-1EC8-D100D17AE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2"/>
            <a:ext cx="10515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révèle des tendances intéressantes concernant les prix des ordinateurs portables en fonction de plusieurs caractéristiques.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L'analyse visuelle a permis d'identifier des corrélations entre la taille de la RAM, la taille de l'écran, et les prix.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Chaque fabricant a une gamme de prix distincte, ce qui montre l'importance des marques dans la stratégie de prix. </a:t>
            </a:r>
          </a:p>
        </p:txBody>
      </p:sp>
    </p:spTree>
    <p:extLst>
      <p:ext uri="{BB962C8B-B14F-4D97-AF65-F5344CB8AC3E}">
        <p14:creationId xmlns:p14="http://schemas.microsoft.com/office/powerpoint/2010/main" val="31247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Colonnes Principales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00A53F-1AB2-483C-00A7-98FACA8DA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96814"/>
            <a:ext cx="998711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Marque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(ex: Apple, HP)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Taille de l'écran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 pouces)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 Go)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Système d'exploitation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(Windows,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macOS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Poids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 kg)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(en euros)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Processeur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de stockage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CA" b="1" dirty="0"/>
              <a:t>Objectif de l'analyse :</a:t>
            </a:r>
            <a:r>
              <a:rPr lang="fr-CA" dirty="0"/>
              <a:t> Comprendre les facteurs influençant le prix des ordinateurs portables en analysant leurs caractéristiques techniques.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4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Présentation du </a:t>
            </a:r>
            <a:r>
              <a:rPr lang="fr-CA" dirty="0" err="1"/>
              <a:t>Dataset</a:t>
            </a:r>
            <a:endParaRPr lang="fr-C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C7483A-52EE-B36A-1AF3-4285516E9D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5357"/>
            <a:ext cx="943651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contient des informations détaillées sur plusieurs modèles d'ordinateurs portables.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colonnes incluent des caractéristiques telles que la marque, le type, la taille de l'écran, la RAM, le poids, les prix,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L'objectif de cette analyse est de comprendre les relations entre différentes caractéristiques des ordinateurs et leurs prix. </a:t>
            </a:r>
          </a:p>
        </p:txBody>
      </p:sp>
    </p:spTree>
    <p:extLst>
      <p:ext uri="{BB962C8B-B14F-4D97-AF65-F5344CB8AC3E}">
        <p14:creationId xmlns:p14="http://schemas.microsoft.com/office/powerpoint/2010/main" val="160441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Distribution des Prix des Ordinateurs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71D929A-916C-E6FA-13E8-B38D23EE5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7031" y="1825625"/>
            <a:ext cx="8317601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32C6C9-6DAA-C9C0-718A-5B19DB3E19D5}"/>
              </a:ext>
            </a:extLst>
          </p:cNvPr>
          <p:cNvSpPr txBox="1"/>
          <p:nvPr/>
        </p:nvSpPr>
        <p:spPr>
          <a:xfrm>
            <a:off x="3460955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/>
              <a:t>Histogramme de la distribution des prix</a:t>
            </a:r>
          </a:p>
        </p:txBody>
      </p:sp>
    </p:spTree>
    <p:extLst>
      <p:ext uri="{BB962C8B-B14F-4D97-AF65-F5344CB8AC3E}">
        <p14:creationId xmlns:p14="http://schemas.microsoft.com/office/powerpoint/2010/main" val="26086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/>
              <a:t>Distribution des Prix des Ordinateurs</a:t>
            </a:r>
            <a:endParaRPr lang="fr-C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9D7BFDD-F795-F855-4D5F-2AD771318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0"/>
            <a:ext cx="100362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montre la répartition des prix des ordinateurs portables.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remarque que la majorité des ordinateurs se situent dans une gamme de prix entre 500 et 1500 euros.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courbe KDE (Kernel Density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montre une distribution continue des prix.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permet de mieux comprendre la gamme de prix la plus fréquente dans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244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entre RAM et Prix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B88FFB3-7BE8-209E-E3C3-10F7DD737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1229" y="1825625"/>
            <a:ext cx="8009542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66FE9B0-C645-9A35-1BC0-804CB10F166A}"/>
              </a:ext>
            </a:extLst>
          </p:cNvPr>
          <p:cNvSpPr txBox="1"/>
          <p:nvPr/>
        </p:nvSpPr>
        <p:spPr>
          <a:xfrm>
            <a:off x="4454013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Scatter</a:t>
            </a:r>
            <a:r>
              <a:rPr lang="fr-CA" dirty="0"/>
              <a:t> plot (Prix vs RAM)</a:t>
            </a:r>
          </a:p>
        </p:txBody>
      </p:sp>
    </p:spTree>
    <p:extLst>
      <p:ext uri="{BB962C8B-B14F-4D97-AF65-F5344CB8AC3E}">
        <p14:creationId xmlns:p14="http://schemas.microsoft.com/office/powerpoint/2010/main" val="33599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Relation entre RAM et Prix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B9581F-0A47-5E21-6E87-89C56A524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62466"/>
            <a:ext cx="977080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graphique illustre la relation entre la taille de la RAM et le prix des ordinateurs.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observe que les ordinateurs avec plus de RAM tendent à être plus chers, bien que certaines exceptions existent.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points sont colorés par fabricant, ce qui permet de voir les tendances spécifiques à certaines marques. </a:t>
            </a:r>
          </a:p>
        </p:txBody>
      </p:sp>
    </p:spTree>
    <p:extLst>
      <p:ext uri="{BB962C8B-B14F-4D97-AF65-F5344CB8AC3E}">
        <p14:creationId xmlns:p14="http://schemas.microsoft.com/office/powerpoint/2010/main" val="37374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Prix par Fabricant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47613D-500D-E5CC-0D39-1B95C05C2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9017" y="1825625"/>
            <a:ext cx="7273966" cy="4351338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9D209BC-B655-B881-BD3C-26C45AFA4CE2}"/>
              </a:ext>
            </a:extLst>
          </p:cNvPr>
          <p:cNvSpPr txBox="1"/>
          <p:nvPr/>
        </p:nvSpPr>
        <p:spPr>
          <a:xfrm>
            <a:off x="4139381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Boxplot</a:t>
            </a:r>
            <a:r>
              <a:rPr lang="fr-CA" dirty="0"/>
              <a:t> des prix par entreprise</a:t>
            </a:r>
          </a:p>
        </p:txBody>
      </p:sp>
    </p:spTree>
    <p:extLst>
      <p:ext uri="{BB962C8B-B14F-4D97-AF65-F5344CB8AC3E}">
        <p14:creationId xmlns:p14="http://schemas.microsoft.com/office/powerpoint/2010/main" val="3272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7558F-269C-9548-85A9-7C211057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Comparaison des Prix par Fabricant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986080-D6E4-D401-53B9-9CA5BC7EBB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79"/>
            <a:ext cx="1042600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la répartition des prix en fonction du fabricant.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Apple présente une gamme de prix plus élevée par rapport aux autres marques, tandis que des fabricants comme HP ou Dell couvrent une gamme de prix plus étendue.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permet de visualiser la médiane, les quartiles, et les valeurs aberrantes, fournissant un aperçu des variations de prix entre les fabricants. </a:t>
            </a:r>
          </a:p>
        </p:txBody>
      </p:sp>
    </p:spTree>
    <p:extLst>
      <p:ext uri="{BB962C8B-B14F-4D97-AF65-F5344CB8AC3E}">
        <p14:creationId xmlns:p14="http://schemas.microsoft.com/office/powerpoint/2010/main" val="39782602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750</Words>
  <Application>Microsoft Office PowerPoint</Application>
  <PresentationFormat>Grand écran</PresentationFormat>
  <Paragraphs>59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Analyse des Caractéristiques et des Prix des Ordinateurs Portables</vt:lpstr>
      <vt:lpstr>Colonnes Principales</vt:lpstr>
      <vt:lpstr>Présentation du Dataset</vt:lpstr>
      <vt:lpstr>Distribution des Prix des Ordinateurs</vt:lpstr>
      <vt:lpstr>Distribution des Prix des Ordinateurs</vt:lpstr>
      <vt:lpstr>Relation entre RAM et Prix</vt:lpstr>
      <vt:lpstr>Relation entre RAM et Prix</vt:lpstr>
      <vt:lpstr>Comparaison des Prix par Fabricant</vt:lpstr>
      <vt:lpstr>Comparaison des Prix par Fabricant</vt:lpstr>
      <vt:lpstr>Relation entre la Taille de l'Écran et le Prix</vt:lpstr>
      <vt:lpstr>Relation entre la Taille de l'Écran et le Prix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Samia Mouhoubi</dc:creator>
  <cp:lastModifiedBy>Samia Mouhoubi</cp:lastModifiedBy>
  <cp:revision>2</cp:revision>
  <dcterms:created xsi:type="dcterms:W3CDTF">2024-10-10T19:56:43Z</dcterms:created>
  <dcterms:modified xsi:type="dcterms:W3CDTF">2024-10-11T02:10:39Z</dcterms:modified>
</cp:coreProperties>
</file>