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7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9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805E-7056-4EE4-BD80-9ECE4A88D6E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2579-22C0-49F3-B68E-27A43631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THE IMPACT OF ARTIFICIAL INTELLIGENCE ON JOB MARKET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2096294"/>
            <a:ext cx="6743700" cy="3810000"/>
          </a:xfrm>
        </p:spPr>
      </p:pic>
    </p:spTree>
    <p:extLst>
      <p:ext uri="{BB962C8B-B14F-4D97-AF65-F5344CB8AC3E}">
        <p14:creationId xmlns:p14="http://schemas.microsoft.com/office/powerpoint/2010/main" val="78399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44" y="1499947"/>
            <a:ext cx="11199312" cy="535805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 Rounded MT Bold" panose="020F0704030504030204" pitchFamily="34" charset="0"/>
              </a:rPr>
              <a:t>Introduction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Definition and scope of artificial intelligence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Overview of AI technologies and their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 Rounded MT Bold" panose="020F0704030504030204" pitchFamily="34" charset="0"/>
              </a:rPr>
              <a:t>AI and job displacement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/>
              <a:t>Automation of routine tasks and its impact on job </a:t>
            </a:r>
            <a:r>
              <a:rPr lang="en-US" dirty="0" smtClean="0"/>
              <a:t>roles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/>
              <a:t>Industries most affected by AI-driven automation </a:t>
            </a:r>
            <a:endParaRPr lang="en-US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/>
              <a:t>Case studies of job displacement due to AI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New Job Opportunities Created by </a:t>
            </a:r>
            <a:r>
              <a:rPr lang="en-US" dirty="0" smtClean="0">
                <a:latin typeface="Arial Rounded MT Bold" panose="020F0704030504030204" pitchFamily="34" charset="0"/>
              </a:rPr>
              <a:t>AI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/>
              <a:t>Emergence of new job roles and </a:t>
            </a:r>
            <a:r>
              <a:rPr lang="en-US" dirty="0" smtClean="0"/>
              <a:t>professions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/>
              <a:t>Skills in demand in the AI-driven job </a:t>
            </a:r>
            <a:r>
              <a:rPr lang="en-US" dirty="0" smtClean="0"/>
              <a:t>market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/>
              <a:t>Examples of industries benefiting from AI-based job </a:t>
            </a:r>
            <a:r>
              <a:rPr lang="en-US" dirty="0" smtClean="0"/>
              <a:t>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Changing Skill </a:t>
            </a:r>
            <a:r>
              <a:rPr lang="en-US" dirty="0" smtClean="0">
                <a:latin typeface="Arial Rounded MT Bold" panose="020F0704030504030204" pitchFamily="34" charset="0"/>
              </a:rPr>
              <a:t>Requirements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/>
              <a:t>Evolving skill sets and the need for </a:t>
            </a:r>
            <a:r>
              <a:rPr lang="en-US" dirty="0" err="1"/>
              <a:t>upskilling</a:t>
            </a:r>
            <a:r>
              <a:rPr lang="en-US" dirty="0"/>
              <a:t> and </a:t>
            </a:r>
            <a:r>
              <a:rPr lang="en-US" dirty="0" smtClean="0"/>
              <a:t>reskilling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/>
              <a:t>Demand for cognitive and non-routine </a:t>
            </a:r>
            <a:r>
              <a:rPr lang="en-US" dirty="0" smtClean="0"/>
              <a:t>skills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The </a:t>
            </a:r>
            <a:r>
              <a:rPr lang="en-US" dirty="0"/>
              <a:t>role of lifelong learning in adapting to AI-driven </a:t>
            </a:r>
            <a:r>
              <a:rPr lang="en-US" dirty="0" smtClean="0"/>
              <a:t>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Implications for Workers and </a:t>
            </a:r>
            <a:r>
              <a:rPr lang="en-US" dirty="0" smtClean="0">
                <a:latin typeface="Arial Rounded MT Bold" panose="020F0704030504030204" pitchFamily="34" charset="0"/>
              </a:rPr>
              <a:t>Organizations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 </a:t>
            </a:r>
            <a:r>
              <a:rPr lang="en-US" dirty="0"/>
              <a:t>Potential impact on income inequality and socioeconomic </a:t>
            </a:r>
            <a:r>
              <a:rPr lang="en-US" dirty="0" smtClean="0"/>
              <a:t>disparities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 </a:t>
            </a:r>
            <a:r>
              <a:rPr lang="en-US" dirty="0"/>
              <a:t>Strategies for job retention and career </a:t>
            </a:r>
            <a:r>
              <a:rPr lang="en-US" dirty="0" smtClean="0"/>
              <a:t>transitions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 </a:t>
            </a:r>
            <a:r>
              <a:rPr lang="en-US" dirty="0"/>
              <a:t>Building a culture of lifelong learning and adaptability in organizations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8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154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THE IMPACT OF ARTIFICIAL INTELLIGENCE ON JOB MARKET</vt:lpstr>
      <vt:lpstr>Test of contents: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ARTIFICIAL INTELLIGENCE ON JOB MARKET</dc:title>
  <dc:creator>Mahadi Bhuiyan</dc:creator>
  <cp:lastModifiedBy>Mahadi Bhuiyan</cp:lastModifiedBy>
  <cp:revision>3</cp:revision>
  <dcterms:created xsi:type="dcterms:W3CDTF">2023-06-21T00:56:05Z</dcterms:created>
  <dcterms:modified xsi:type="dcterms:W3CDTF">2023-06-21T01:11:10Z</dcterms:modified>
</cp:coreProperties>
</file>