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4"/>
    <p:sldMasterId id="2147483676" r:id="rId5"/>
    <p:sldMasterId id="2147483727" r:id="rId6"/>
  </p:sldMasterIdLst>
  <p:notesMasterIdLst>
    <p:notesMasterId r:id="rId25"/>
  </p:notesMasterIdLst>
  <p:sldIdLst>
    <p:sldId id="296" r:id="rId7"/>
    <p:sldId id="300" r:id="rId8"/>
    <p:sldId id="292" r:id="rId9"/>
    <p:sldId id="310" r:id="rId10"/>
    <p:sldId id="326" r:id="rId11"/>
    <p:sldId id="327" r:id="rId12"/>
    <p:sldId id="315" r:id="rId13"/>
    <p:sldId id="320" r:id="rId14"/>
    <p:sldId id="302" r:id="rId15"/>
    <p:sldId id="321" r:id="rId16"/>
    <p:sldId id="301" r:id="rId17"/>
    <p:sldId id="322" r:id="rId18"/>
    <p:sldId id="325" r:id="rId19"/>
    <p:sldId id="328" r:id="rId20"/>
    <p:sldId id="317" r:id="rId21"/>
    <p:sldId id="318" r:id="rId22"/>
    <p:sldId id="312" r:id="rId23"/>
    <p:sldId id="319" r:id="rId24"/>
  </p:sldIdLst>
  <p:sldSz cx="9144000" cy="5143500" type="screen16x9"/>
  <p:notesSz cx="6858000" cy="9144000"/>
  <p:embeddedFontLst>
    <p:embeddedFont>
      <p:font typeface="Fira Sans Extra Condensed Medium"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a:srgbClr val="FD6B26"/>
    <a:srgbClr val="8BC145"/>
    <a:srgbClr val="5FADE4"/>
    <a:srgbClr val="36AF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873F7D-8AEE-40D4-B33A-97B29C575BC4}" v="2862" vWet="2867" dt="2024-02-13T17:49:56.967"/>
    <p1510:client id="{6E3905C1-AD95-AF42-B192-0A0AEC4E43E2}" v="2845" dt="2024-02-13T17:58:04.148"/>
    <p1510:client id="{E20111D4-26DE-43F2-BBD1-8C9A3C914180}" v="1141" dt="2024-02-13T05:17:43.868"/>
    <p1510:client id="{F2C09080-BF37-46F0-8C06-223584B9BE2B}" v="2343" vWet="2345" dt="2024-02-13T02:30:55.431"/>
  </p1510:revLst>
</p1510:revInfo>
</file>

<file path=ppt/tableStyles.xml><?xml version="1.0" encoding="utf-8"?>
<a:tblStyleLst xmlns:a="http://schemas.openxmlformats.org/drawingml/2006/main" def="{5C22544A-7EE6-4342-B048-85BDC9FD1C3A}">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font" Target="fonts/font1.fntdata"/><Relationship Id="rId3" Type="http://schemas.openxmlformats.org/officeDocument/2006/relationships/customXml" Target="../customXml/item3.xml"/><Relationship Id="rId21" Type="http://schemas.openxmlformats.org/officeDocument/2006/relationships/slide" Target="slides/slide15.xml"/><Relationship Id="rId34" Type="http://schemas.microsoft.com/office/2016/11/relationships/changesInfo" Target="changesInfos/changesInfo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notesMaster" Target="notesMasters/notesMaster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font" Target="fonts/font3.fntdata"/><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font" Target="fonts/font2.fntdata"/><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ffany Lagarde" userId="5ad0fa3a-9afe-41b0-b5d3-209096b3e627" providerId="ADAL" clId="{6E3905C1-AD95-AF42-B192-0A0AEC4E43E2}"/>
    <pc:docChg chg="undo redo custSel addSld delSld modSld sldOrd delMainMaster modMainMaster">
      <pc:chgData name="Tiffany Lagarde" userId="5ad0fa3a-9afe-41b0-b5d3-209096b3e627" providerId="ADAL" clId="{6E3905C1-AD95-AF42-B192-0A0AEC4E43E2}" dt="2024-02-13T17:58:04.148" v="3467" actId="20577"/>
      <pc:docMkLst>
        <pc:docMk/>
      </pc:docMkLst>
      <pc:sldChg chg="modSp del">
        <pc:chgData name="Tiffany Lagarde" userId="5ad0fa3a-9afe-41b0-b5d3-209096b3e627" providerId="ADAL" clId="{6E3905C1-AD95-AF42-B192-0A0AEC4E43E2}" dt="2024-02-13T02:45:52.658" v="3323" actId="2696"/>
        <pc:sldMkLst>
          <pc:docMk/>
          <pc:sldMk cId="0" sldId="256"/>
        </pc:sldMkLst>
        <pc:spChg chg="mod">
          <ac:chgData name="Tiffany Lagarde" userId="5ad0fa3a-9afe-41b0-b5d3-209096b3e627" providerId="ADAL" clId="{6E3905C1-AD95-AF42-B192-0A0AEC4E43E2}" dt="2024-02-11T23:58:01.841" v="626"/>
          <ac:spMkLst>
            <pc:docMk/>
            <pc:sldMk cId="0" sldId="256"/>
            <ac:spMk id="46" creationId="{00000000-0000-0000-0000-000000000000}"/>
          </ac:spMkLst>
        </pc:spChg>
      </pc:sldChg>
      <pc:sldChg chg="modSp del">
        <pc:chgData name="Tiffany Lagarde" userId="5ad0fa3a-9afe-41b0-b5d3-209096b3e627" providerId="ADAL" clId="{6E3905C1-AD95-AF42-B192-0A0AEC4E43E2}" dt="2024-02-13T02:45:47.987" v="3322" actId="2696"/>
        <pc:sldMkLst>
          <pc:docMk/>
          <pc:sldMk cId="0" sldId="257"/>
        </pc:sldMkLst>
        <pc:spChg chg="mod">
          <ac:chgData name="Tiffany Lagarde" userId="5ad0fa3a-9afe-41b0-b5d3-209096b3e627" providerId="ADAL" clId="{6E3905C1-AD95-AF42-B192-0A0AEC4E43E2}" dt="2024-02-11T23:58:01.841" v="626"/>
          <ac:spMkLst>
            <pc:docMk/>
            <pc:sldMk cId="0" sldId="257"/>
            <ac:spMk id="101" creationId="{00000000-0000-0000-0000-000000000000}"/>
          </ac:spMkLst>
        </pc:spChg>
      </pc:sldChg>
      <pc:sldChg chg="modSp del">
        <pc:chgData name="Tiffany Lagarde" userId="5ad0fa3a-9afe-41b0-b5d3-209096b3e627" providerId="ADAL" clId="{6E3905C1-AD95-AF42-B192-0A0AEC4E43E2}" dt="2024-02-13T02:45:47.987" v="3322" actId="2696"/>
        <pc:sldMkLst>
          <pc:docMk/>
          <pc:sldMk cId="0" sldId="258"/>
        </pc:sldMkLst>
        <pc:spChg chg="mod">
          <ac:chgData name="Tiffany Lagarde" userId="5ad0fa3a-9afe-41b0-b5d3-209096b3e627" providerId="ADAL" clId="{6E3905C1-AD95-AF42-B192-0A0AEC4E43E2}" dt="2024-02-11T23:58:01.841" v="626"/>
          <ac:spMkLst>
            <pc:docMk/>
            <pc:sldMk cId="0" sldId="258"/>
            <ac:spMk id="177" creationId="{00000000-0000-0000-0000-000000000000}"/>
          </ac:spMkLst>
        </pc:spChg>
      </pc:sldChg>
      <pc:sldChg chg="modSp del">
        <pc:chgData name="Tiffany Lagarde" userId="5ad0fa3a-9afe-41b0-b5d3-209096b3e627" providerId="ADAL" clId="{6E3905C1-AD95-AF42-B192-0A0AEC4E43E2}" dt="2024-02-13T02:45:47.987" v="3322" actId="2696"/>
        <pc:sldMkLst>
          <pc:docMk/>
          <pc:sldMk cId="0" sldId="259"/>
        </pc:sldMkLst>
        <pc:spChg chg="mod">
          <ac:chgData name="Tiffany Lagarde" userId="5ad0fa3a-9afe-41b0-b5d3-209096b3e627" providerId="ADAL" clId="{6E3905C1-AD95-AF42-B192-0A0AEC4E43E2}" dt="2024-02-11T23:58:01.841" v="626"/>
          <ac:spMkLst>
            <pc:docMk/>
            <pc:sldMk cId="0" sldId="259"/>
            <ac:spMk id="238" creationId="{00000000-0000-0000-0000-000000000000}"/>
          </ac:spMkLst>
        </pc:spChg>
      </pc:sldChg>
      <pc:sldChg chg="modSp del">
        <pc:chgData name="Tiffany Lagarde" userId="5ad0fa3a-9afe-41b0-b5d3-209096b3e627" providerId="ADAL" clId="{6E3905C1-AD95-AF42-B192-0A0AEC4E43E2}" dt="2024-02-13T02:45:47.987" v="3322" actId="2696"/>
        <pc:sldMkLst>
          <pc:docMk/>
          <pc:sldMk cId="0" sldId="260"/>
        </pc:sldMkLst>
        <pc:spChg chg="mod">
          <ac:chgData name="Tiffany Lagarde" userId="5ad0fa3a-9afe-41b0-b5d3-209096b3e627" providerId="ADAL" clId="{6E3905C1-AD95-AF42-B192-0A0AEC4E43E2}" dt="2024-02-11T23:58:01.841" v="626"/>
          <ac:spMkLst>
            <pc:docMk/>
            <pc:sldMk cId="0" sldId="260"/>
            <ac:spMk id="264" creationId="{00000000-0000-0000-0000-000000000000}"/>
          </ac:spMkLst>
        </pc:spChg>
      </pc:sldChg>
      <pc:sldChg chg="modSp del">
        <pc:chgData name="Tiffany Lagarde" userId="5ad0fa3a-9afe-41b0-b5d3-209096b3e627" providerId="ADAL" clId="{6E3905C1-AD95-AF42-B192-0A0AEC4E43E2}" dt="2024-02-13T02:45:47.987" v="3322" actId="2696"/>
        <pc:sldMkLst>
          <pc:docMk/>
          <pc:sldMk cId="0" sldId="261"/>
        </pc:sldMkLst>
        <pc:spChg chg="mod">
          <ac:chgData name="Tiffany Lagarde" userId="5ad0fa3a-9afe-41b0-b5d3-209096b3e627" providerId="ADAL" clId="{6E3905C1-AD95-AF42-B192-0A0AEC4E43E2}" dt="2024-02-11T23:58:01.841" v="626"/>
          <ac:spMkLst>
            <pc:docMk/>
            <pc:sldMk cId="0" sldId="261"/>
            <ac:spMk id="290" creationId="{00000000-0000-0000-0000-000000000000}"/>
          </ac:spMkLst>
        </pc:spChg>
      </pc:sldChg>
      <pc:sldChg chg="modSp del">
        <pc:chgData name="Tiffany Lagarde" userId="5ad0fa3a-9afe-41b0-b5d3-209096b3e627" providerId="ADAL" clId="{6E3905C1-AD95-AF42-B192-0A0AEC4E43E2}" dt="2024-02-13T02:45:47.987" v="3322" actId="2696"/>
        <pc:sldMkLst>
          <pc:docMk/>
          <pc:sldMk cId="0" sldId="262"/>
        </pc:sldMkLst>
        <pc:spChg chg="mod">
          <ac:chgData name="Tiffany Lagarde" userId="5ad0fa3a-9afe-41b0-b5d3-209096b3e627" providerId="ADAL" clId="{6E3905C1-AD95-AF42-B192-0A0AEC4E43E2}" dt="2024-02-11T23:58:01.841" v="626"/>
          <ac:spMkLst>
            <pc:docMk/>
            <pc:sldMk cId="0" sldId="262"/>
            <ac:spMk id="311" creationId="{00000000-0000-0000-0000-000000000000}"/>
          </ac:spMkLst>
        </pc:spChg>
      </pc:sldChg>
      <pc:sldChg chg="modSp del">
        <pc:chgData name="Tiffany Lagarde" userId="5ad0fa3a-9afe-41b0-b5d3-209096b3e627" providerId="ADAL" clId="{6E3905C1-AD95-AF42-B192-0A0AEC4E43E2}" dt="2024-02-13T02:45:47.987" v="3322" actId="2696"/>
        <pc:sldMkLst>
          <pc:docMk/>
          <pc:sldMk cId="0" sldId="263"/>
        </pc:sldMkLst>
        <pc:spChg chg="mod">
          <ac:chgData name="Tiffany Lagarde" userId="5ad0fa3a-9afe-41b0-b5d3-209096b3e627" providerId="ADAL" clId="{6E3905C1-AD95-AF42-B192-0A0AEC4E43E2}" dt="2024-02-11T23:58:01.841" v="626"/>
          <ac:spMkLst>
            <pc:docMk/>
            <pc:sldMk cId="0" sldId="263"/>
            <ac:spMk id="337" creationId="{00000000-0000-0000-0000-000000000000}"/>
          </ac:spMkLst>
        </pc:spChg>
      </pc:sldChg>
      <pc:sldChg chg="modSp del">
        <pc:chgData name="Tiffany Lagarde" userId="5ad0fa3a-9afe-41b0-b5d3-209096b3e627" providerId="ADAL" clId="{6E3905C1-AD95-AF42-B192-0A0AEC4E43E2}" dt="2024-02-13T02:45:47.987" v="3322" actId="2696"/>
        <pc:sldMkLst>
          <pc:docMk/>
          <pc:sldMk cId="0" sldId="264"/>
        </pc:sldMkLst>
        <pc:spChg chg="mod">
          <ac:chgData name="Tiffany Lagarde" userId="5ad0fa3a-9afe-41b0-b5d3-209096b3e627" providerId="ADAL" clId="{6E3905C1-AD95-AF42-B192-0A0AEC4E43E2}" dt="2024-02-11T23:58:01.841" v="626"/>
          <ac:spMkLst>
            <pc:docMk/>
            <pc:sldMk cId="0" sldId="264"/>
            <ac:spMk id="518" creationId="{00000000-0000-0000-0000-000000000000}"/>
          </ac:spMkLst>
        </pc:spChg>
      </pc:sldChg>
      <pc:sldChg chg="modSp del">
        <pc:chgData name="Tiffany Lagarde" userId="5ad0fa3a-9afe-41b0-b5d3-209096b3e627" providerId="ADAL" clId="{6E3905C1-AD95-AF42-B192-0A0AEC4E43E2}" dt="2024-02-13T02:45:47.987" v="3322" actId="2696"/>
        <pc:sldMkLst>
          <pc:docMk/>
          <pc:sldMk cId="0" sldId="265"/>
        </pc:sldMkLst>
        <pc:spChg chg="mod">
          <ac:chgData name="Tiffany Lagarde" userId="5ad0fa3a-9afe-41b0-b5d3-209096b3e627" providerId="ADAL" clId="{6E3905C1-AD95-AF42-B192-0A0AEC4E43E2}" dt="2024-02-11T23:58:01.841" v="626"/>
          <ac:spMkLst>
            <pc:docMk/>
            <pc:sldMk cId="0" sldId="265"/>
            <ac:spMk id="575" creationId="{00000000-0000-0000-0000-000000000000}"/>
          </ac:spMkLst>
        </pc:spChg>
      </pc:sldChg>
      <pc:sldChg chg="modSp del">
        <pc:chgData name="Tiffany Lagarde" userId="5ad0fa3a-9afe-41b0-b5d3-209096b3e627" providerId="ADAL" clId="{6E3905C1-AD95-AF42-B192-0A0AEC4E43E2}" dt="2024-02-13T02:45:47.987" v="3322" actId="2696"/>
        <pc:sldMkLst>
          <pc:docMk/>
          <pc:sldMk cId="0" sldId="266"/>
        </pc:sldMkLst>
        <pc:spChg chg="mod">
          <ac:chgData name="Tiffany Lagarde" userId="5ad0fa3a-9afe-41b0-b5d3-209096b3e627" providerId="ADAL" clId="{6E3905C1-AD95-AF42-B192-0A0AEC4E43E2}" dt="2024-02-11T23:58:01.841" v="626"/>
          <ac:spMkLst>
            <pc:docMk/>
            <pc:sldMk cId="0" sldId="266"/>
            <ac:spMk id="637" creationId="{00000000-0000-0000-0000-000000000000}"/>
          </ac:spMkLst>
        </pc:spChg>
      </pc:sldChg>
      <pc:sldChg chg="modSp del">
        <pc:chgData name="Tiffany Lagarde" userId="5ad0fa3a-9afe-41b0-b5d3-209096b3e627" providerId="ADAL" clId="{6E3905C1-AD95-AF42-B192-0A0AEC4E43E2}" dt="2024-02-13T02:45:47.987" v="3322" actId="2696"/>
        <pc:sldMkLst>
          <pc:docMk/>
          <pc:sldMk cId="0" sldId="267"/>
        </pc:sldMkLst>
        <pc:spChg chg="mod">
          <ac:chgData name="Tiffany Lagarde" userId="5ad0fa3a-9afe-41b0-b5d3-209096b3e627" providerId="ADAL" clId="{6E3905C1-AD95-AF42-B192-0A0AEC4E43E2}" dt="2024-02-11T23:58:01.841" v="626"/>
          <ac:spMkLst>
            <pc:docMk/>
            <pc:sldMk cId="0" sldId="267"/>
            <ac:spMk id="752" creationId="{00000000-0000-0000-0000-000000000000}"/>
          </ac:spMkLst>
        </pc:spChg>
      </pc:sldChg>
      <pc:sldChg chg="modSp del">
        <pc:chgData name="Tiffany Lagarde" userId="5ad0fa3a-9afe-41b0-b5d3-209096b3e627" providerId="ADAL" clId="{6E3905C1-AD95-AF42-B192-0A0AEC4E43E2}" dt="2024-02-13T02:45:47.987" v="3322" actId="2696"/>
        <pc:sldMkLst>
          <pc:docMk/>
          <pc:sldMk cId="0" sldId="268"/>
        </pc:sldMkLst>
        <pc:spChg chg="mod">
          <ac:chgData name="Tiffany Lagarde" userId="5ad0fa3a-9afe-41b0-b5d3-209096b3e627" providerId="ADAL" clId="{6E3905C1-AD95-AF42-B192-0A0AEC4E43E2}" dt="2024-02-11T23:58:01.841" v="626"/>
          <ac:spMkLst>
            <pc:docMk/>
            <pc:sldMk cId="0" sldId="268"/>
            <ac:spMk id="788" creationId="{00000000-0000-0000-0000-000000000000}"/>
          </ac:spMkLst>
        </pc:spChg>
      </pc:sldChg>
      <pc:sldChg chg="modSp del">
        <pc:chgData name="Tiffany Lagarde" userId="5ad0fa3a-9afe-41b0-b5d3-209096b3e627" providerId="ADAL" clId="{6E3905C1-AD95-AF42-B192-0A0AEC4E43E2}" dt="2024-02-13T02:45:47.987" v="3322" actId="2696"/>
        <pc:sldMkLst>
          <pc:docMk/>
          <pc:sldMk cId="0" sldId="269"/>
        </pc:sldMkLst>
        <pc:spChg chg="mod">
          <ac:chgData name="Tiffany Lagarde" userId="5ad0fa3a-9afe-41b0-b5d3-209096b3e627" providerId="ADAL" clId="{6E3905C1-AD95-AF42-B192-0A0AEC4E43E2}" dt="2024-02-11T23:58:01.841" v="626"/>
          <ac:spMkLst>
            <pc:docMk/>
            <pc:sldMk cId="0" sldId="269"/>
            <ac:spMk id="893" creationId="{00000000-0000-0000-0000-000000000000}"/>
          </ac:spMkLst>
        </pc:spChg>
      </pc:sldChg>
      <pc:sldChg chg="modSp del">
        <pc:chgData name="Tiffany Lagarde" userId="5ad0fa3a-9afe-41b0-b5d3-209096b3e627" providerId="ADAL" clId="{6E3905C1-AD95-AF42-B192-0A0AEC4E43E2}" dt="2024-02-13T02:45:47.987" v="3322" actId="2696"/>
        <pc:sldMkLst>
          <pc:docMk/>
          <pc:sldMk cId="0" sldId="270"/>
        </pc:sldMkLst>
        <pc:spChg chg="mod">
          <ac:chgData name="Tiffany Lagarde" userId="5ad0fa3a-9afe-41b0-b5d3-209096b3e627" providerId="ADAL" clId="{6E3905C1-AD95-AF42-B192-0A0AEC4E43E2}" dt="2024-02-11T23:58:01.841" v="626"/>
          <ac:spMkLst>
            <pc:docMk/>
            <pc:sldMk cId="0" sldId="270"/>
            <ac:spMk id="1057" creationId="{00000000-0000-0000-0000-000000000000}"/>
          </ac:spMkLst>
        </pc:spChg>
      </pc:sldChg>
      <pc:sldChg chg="modSp del">
        <pc:chgData name="Tiffany Lagarde" userId="5ad0fa3a-9afe-41b0-b5d3-209096b3e627" providerId="ADAL" clId="{6E3905C1-AD95-AF42-B192-0A0AEC4E43E2}" dt="2024-02-13T02:45:47.987" v="3322" actId="2696"/>
        <pc:sldMkLst>
          <pc:docMk/>
          <pc:sldMk cId="0" sldId="271"/>
        </pc:sldMkLst>
        <pc:spChg chg="mod">
          <ac:chgData name="Tiffany Lagarde" userId="5ad0fa3a-9afe-41b0-b5d3-209096b3e627" providerId="ADAL" clId="{6E3905C1-AD95-AF42-B192-0A0AEC4E43E2}" dt="2024-02-11T23:58:01.841" v="626"/>
          <ac:spMkLst>
            <pc:docMk/>
            <pc:sldMk cId="0" sldId="271"/>
            <ac:spMk id="1098" creationId="{00000000-0000-0000-0000-000000000000}"/>
          </ac:spMkLst>
        </pc:spChg>
      </pc:sldChg>
      <pc:sldChg chg="modSp del">
        <pc:chgData name="Tiffany Lagarde" userId="5ad0fa3a-9afe-41b0-b5d3-209096b3e627" providerId="ADAL" clId="{6E3905C1-AD95-AF42-B192-0A0AEC4E43E2}" dt="2024-02-13T02:45:47.987" v="3322" actId="2696"/>
        <pc:sldMkLst>
          <pc:docMk/>
          <pc:sldMk cId="0" sldId="272"/>
        </pc:sldMkLst>
        <pc:spChg chg="mod">
          <ac:chgData name="Tiffany Lagarde" userId="5ad0fa3a-9afe-41b0-b5d3-209096b3e627" providerId="ADAL" clId="{6E3905C1-AD95-AF42-B192-0A0AEC4E43E2}" dt="2024-02-11T23:58:01.841" v="626"/>
          <ac:spMkLst>
            <pc:docMk/>
            <pc:sldMk cId="0" sldId="272"/>
            <ac:spMk id="1136" creationId="{00000000-0000-0000-0000-000000000000}"/>
          </ac:spMkLst>
        </pc:spChg>
      </pc:sldChg>
      <pc:sldChg chg="modSp del">
        <pc:chgData name="Tiffany Lagarde" userId="5ad0fa3a-9afe-41b0-b5d3-209096b3e627" providerId="ADAL" clId="{6E3905C1-AD95-AF42-B192-0A0AEC4E43E2}" dt="2024-02-13T02:45:47.987" v="3322" actId="2696"/>
        <pc:sldMkLst>
          <pc:docMk/>
          <pc:sldMk cId="0" sldId="273"/>
        </pc:sldMkLst>
        <pc:spChg chg="mod">
          <ac:chgData name="Tiffany Lagarde" userId="5ad0fa3a-9afe-41b0-b5d3-209096b3e627" providerId="ADAL" clId="{6E3905C1-AD95-AF42-B192-0A0AEC4E43E2}" dt="2024-02-11T23:58:01.841" v="626"/>
          <ac:spMkLst>
            <pc:docMk/>
            <pc:sldMk cId="0" sldId="273"/>
            <ac:spMk id="1333" creationId="{00000000-0000-0000-0000-000000000000}"/>
          </ac:spMkLst>
        </pc:spChg>
      </pc:sldChg>
      <pc:sldChg chg="modSp del">
        <pc:chgData name="Tiffany Lagarde" userId="5ad0fa3a-9afe-41b0-b5d3-209096b3e627" providerId="ADAL" clId="{6E3905C1-AD95-AF42-B192-0A0AEC4E43E2}" dt="2024-02-13T02:45:47.987" v="3322" actId="2696"/>
        <pc:sldMkLst>
          <pc:docMk/>
          <pc:sldMk cId="0" sldId="274"/>
        </pc:sldMkLst>
        <pc:spChg chg="mod">
          <ac:chgData name="Tiffany Lagarde" userId="5ad0fa3a-9afe-41b0-b5d3-209096b3e627" providerId="ADAL" clId="{6E3905C1-AD95-AF42-B192-0A0AEC4E43E2}" dt="2024-02-11T23:58:01.841" v="626"/>
          <ac:spMkLst>
            <pc:docMk/>
            <pc:sldMk cId="0" sldId="274"/>
            <ac:spMk id="1347" creationId="{00000000-0000-0000-0000-000000000000}"/>
          </ac:spMkLst>
        </pc:spChg>
      </pc:sldChg>
      <pc:sldChg chg="modSp del">
        <pc:chgData name="Tiffany Lagarde" userId="5ad0fa3a-9afe-41b0-b5d3-209096b3e627" providerId="ADAL" clId="{6E3905C1-AD95-AF42-B192-0A0AEC4E43E2}" dt="2024-02-13T02:45:47.987" v="3322" actId="2696"/>
        <pc:sldMkLst>
          <pc:docMk/>
          <pc:sldMk cId="0" sldId="275"/>
        </pc:sldMkLst>
        <pc:spChg chg="mod">
          <ac:chgData name="Tiffany Lagarde" userId="5ad0fa3a-9afe-41b0-b5d3-209096b3e627" providerId="ADAL" clId="{6E3905C1-AD95-AF42-B192-0A0AEC4E43E2}" dt="2024-02-11T23:58:01.841" v="626"/>
          <ac:spMkLst>
            <pc:docMk/>
            <pc:sldMk cId="0" sldId="275"/>
            <ac:spMk id="1397" creationId="{00000000-0000-0000-0000-000000000000}"/>
          </ac:spMkLst>
        </pc:spChg>
      </pc:sldChg>
      <pc:sldChg chg="modSp del">
        <pc:chgData name="Tiffany Lagarde" userId="5ad0fa3a-9afe-41b0-b5d3-209096b3e627" providerId="ADAL" clId="{6E3905C1-AD95-AF42-B192-0A0AEC4E43E2}" dt="2024-02-13T02:45:47.987" v="3322" actId="2696"/>
        <pc:sldMkLst>
          <pc:docMk/>
          <pc:sldMk cId="0" sldId="276"/>
        </pc:sldMkLst>
        <pc:spChg chg="mod">
          <ac:chgData name="Tiffany Lagarde" userId="5ad0fa3a-9afe-41b0-b5d3-209096b3e627" providerId="ADAL" clId="{6E3905C1-AD95-AF42-B192-0A0AEC4E43E2}" dt="2024-02-11T23:58:01.841" v="626"/>
          <ac:spMkLst>
            <pc:docMk/>
            <pc:sldMk cId="0" sldId="276"/>
            <ac:spMk id="1615" creationId="{00000000-0000-0000-0000-000000000000}"/>
          </ac:spMkLst>
        </pc:spChg>
      </pc:sldChg>
      <pc:sldChg chg="modSp del">
        <pc:chgData name="Tiffany Lagarde" userId="5ad0fa3a-9afe-41b0-b5d3-209096b3e627" providerId="ADAL" clId="{6E3905C1-AD95-AF42-B192-0A0AEC4E43E2}" dt="2024-02-13T02:45:47.987" v="3322" actId="2696"/>
        <pc:sldMkLst>
          <pc:docMk/>
          <pc:sldMk cId="0" sldId="277"/>
        </pc:sldMkLst>
        <pc:spChg chg="mod">
          <ac:chgData name="Tiffany Lagarde" userId="5ad0fa3a-9afe-41b0-b5d3-209096b3e627" providerId="ADAL" clId="{6E3905C1-AD95-AF42-B192-0A0AEC4E43E2}" dt="2024-02-11T23:58:01.841" v="626"/>
          <ac:spMkLst>
            <pc:docMk/>
            <pc:sldMk cId="0" sldId="277"/>
            <ac:spMk id="1680" creationId="{00000000-0000-0000-0000-000000000000}"/>
          </ac:spMkLst>
        </pc:spChg>
      </pc:sldChg>
      <pc:sldChg chg="modSp del">
        <pc:chgData name="Tiffany Lagarde" userId="5ad0fa3a-9afe-41b0-b5d3-209096b3e627" providerId="ADAL" clId="{6E3905C1-AD95-AF42-B192-0A0AEC4E43E2}" dt="2024-02-13T02:45:47.987" v="3322" actId="2696"/>
        <pc:sldMkLst>
          <pc:docMk/>
          <pc:sldMk cId="0" sldId="278"/>
        </pc:sldMkLst>
        <pc:spChg chg="mod">
          <ac:chgData name="Tiffany Lagarde" userId="5ad0fa3a-9afe-41b0-b5d3-209096b3e627" providerId="ADAL" clId="{6E3905C1-AD95-AF42-B192-0A0AEC4E43E2}" dt="2024-02-11T23:58:01.841" v="626"/>
          <ac:spMkLst>
            <pc:docMk/>
            <pc:sldMk cId="0" sldId="278"/>
            <ac:spMk id="1717" creationId="{00000000-0000-0000-0000-000000000000}"/>
          </ac:spMkLst>
        </pc:spChg>
      </pc:sldChg>
      <pc:sldChg chg="modSp del">
        <pc:chgData name="Tiffany Lagarde" userId="5ad0fa3a-9afe-41b0-b5d3-209096b3e627" providerId="ADAL" clId="{6E3905C1-AD95-AF42-B192-0A0AEC4E43E2}" dt="2024-02-13T02:45:47.987" v="3322" actId="2696"/>
        <pc:sldMkLst>
          <pc:docMk/>
          <pc:sldMk cId="0" sldId="279"/>
        </pc:sldMkLst>
        <pc:spChg chg="mod">
          <ac:chgData name="Tiffany Lagarde" userId="5ad0fa3a-9afe-41b0-b5d3-209096b3e627" providerId="ADAL" clId="{6E3905C1-AD95-AF42-B192-0A0AEC4E43E2}" dt="2024-02-11T23:58:01.841" v="626"/>
          <ac:spMkLst>
            <pc:docMk/>
            <pc:sldMk cId="0" sldId="279"/>
            <ac:spMk id="1767" creationId="{00000000-0000-0000-0000-000000000000}"/>
          </ac:spMkLst>
        </pc:spChg>
      </pc:sldChg>
      <pc:sldChg chg="modSp del">
        <pc:chgData name="Tiffany Lagarde" userId="5ad0fa3a-9afe-41b0-b5d3-209096b3e627" providerId="ADAL" clId="{6E3905C1-AD95-AF42-B192-0A0AEC4E43E2}" dt="2024-02-13T02:45:47.987" v="3322" actId="2696"/>
        <pc:sldMkLst>
          <pc:docMk/>
          <pc:sldMk cId="0" sldId="280"/>
        </pc:sldMkLst>
        <pc:spChg chg="mod">
          <ac:chgData name="Tiffany Lagarde" userId="5ad0fa3a-9afe-41b0-b5d3-209096b3e627" providerId="ADAL" clId="{6E3905C1-AD95-AF42-B192-0A0AEC4E43E2}" dt="2024-02-11T23:58:01.841" v="626"/>
          <ac:spMkLst>
            <pc:docMk/>
            <pc:sldMk cId="0" sldId="280"/>
            <ac:spMk id="1808" creationId="{00000000-0000-0000-0000-000000000000}"/>
          </ac:spMkLst>
        </pc:spChg>
      </pc:sldChg>
      <pc:sldChg chg="modSp del">
        <pc:chgData name="Tiffany Lagarde" userId="5ad0fa3a-9afe-41b0-b5d3-209096b3e627" providerId="ADAL" clId="{6E3905C1-AD95-AF42-B192-0A0AEC4E43E2}" dt="2024-02-13T02:45:47.987" v="3322" actId="2696"/>
        <pc:sldMkLst>
          <pc:docMk/>
          <pc:sldMk cId="0" sldId="281"/>
        </pc:sldMkLst>
        <pc:spChg chg="mod">
          <ac:chgData name="Tiffany Lagarde" userId="5ad0fa3a-9afe-41b0-b5d3-209096b3e627" providerId="ADAL" clId="{6E3905C1-AD95-AF42-B192-0A0AEC4E43E2}" dt="2024-02-11T23:58:01.841" v="626"/>
          <ac:spMkLst>
            <pc:docMk/>
            <pc:sldMk cId="0" sldId="281"/>
            <ac:spMk id="1994" creationId="{00000000-0000-0000-0000-000000000000}"/>
          </ac:spMkLst>
        </pc:spChg>
      </pc:sldChg>
      <pc:sldChg chg="modSp del">
        <pc:chgData name="Tiffany Lagarde" userId="5ad0fa3a-9afe-41b0-b5d3-209096b3e627" providerId="ADAL" clId="{6E3905C1-AD95-AF42-B192-0A0AEC4E43E2}" dt="2024-02-13T02:45:47.987" v="3322" actId="2696"/>
        <pc:sldMkLst>
          <pc:docMk/>
          <pc:sldMk cId="0" sldId="282"/>
        </pc:sldMkLst>
        <pc:spChg chg="mod">
          <ac:chgData name="Tiffany Lagarde" userId="5ad0fa3a-9afe-41b0-b5d3-209096b3e627" providerId="ADAL" clId="{6E3905C1-AD95-AF42-B192-0A0AEC4E43E2}" dt="2024-02-11T23:58:01.841" v="626"/>
          <ac:spMkLst>
            <pc:docMk/>
            <pc:sldMk cId="0" sldId="282"/>
            <ac:spMk id="2021" creationId="{00000000-0000-0000-0000-000000000000}"/>
          </ac:spMkLst>
        </pc:spChg>
      </pc:sldChg>
      <pc:sldChg chg="modSp del">
        <pc:chgData name="Tiffany Lagarde" userId="5ad0fa3a-9afe-41b0-b5d3-209096b3e627" providerId="ADAL" clId="{6E3905C1-AD95-AF42-B192-0A0AEC4E43E2}" dt="2024-02-13T02:45:47.987" v="3322" actId="2696"/>
        <pc:sldMkLst>
          <pc:docMk/>
          <pc:sldMk cId="0" sldId="283"/>
        </pc:sldMkLst>
        <pc:spChg chg="mod">
          <ac:chgData name="Tiffany Lagarde" userId="5ad0fa3a-9afe-41b0-b5d3-209096b3e627" providerId="ADAL" clId="{6E3905C1-AD95-AF42-B192-0A0AEC4E43E2}" dt="2024-02-11T23:58:01.841" v="626"/>
          <ac:spMkLst>
            <pc:docMk/>
            <pc:sldMk cId="0" sldId="283"/>
            <ac:spMk id="2067" creationId="{00000000-0000-0000-0000-000000000000}"/>
          </ac:spMkLst>
        </pc:spChg>
      </pc:sldChg>
      <pc:sldChg chg="modSp del">
        <pc:chgData name="Tiffany Lagarde" userId="5ad0fa3a-9afe-41b0-b5d3-209096b3e627" providerId="ADAL" clId="{6E3905C1-AD95-AF42-B192-0A0AEC4E43E2}" dt="2024-02-13T02:45:47.987" v="3322" actId="2696"/>
        <pc:sldMkLst>
          <pc:docMk/>
          <pc:sldMk cId="0" sldId="284"/>
        </pc:sldMkLst>
        <pc:spChg chg="mod">
          <ac:chgData name="Tiffany Lagarde" userId="5ad0fa3a-9afe-41b0-b5d3-209096b3e627" providerId="ADAL" clId="{6E3905C1-AD95-AF42-B192-0A0AEC4E43E2}" dt="2024-02-11T23:58:01.841" v="626"/>
          <ac:spMkLst>
            <pc:docMk/>
            <pc:sldMk cId="0" sldId="284"/>
            <ac:spMk id="2100" creationId="{00000000-0000-0000-0000-000000000000}"/>
          </ac:spMkLst>
        </pc:spChg>
      </pc:sldChg>
      <pc:sldChg chg="modSp del">
        <pc:chgData name="Tiffany Lagarde" userId="5ad0fa3a-9afe-41b0-b5d3-209096b3e627" providerId="ADAL" clId="{6E3905C1-AD95-AF42-B192-0A0AEC4E43E2}" dt="2024-02-13T02:45:47.987" v="3322" actId="2696"/>
        <pc:sldMkLst>
          <pc:docMk/>
          <pc:sldMk cId="0" sldId="285"/>
        </pc:sldMkLst>
        <pc:spChg chg="mod">
          <ac:chgData name="Tiffany Lagarde" userId="5ad0fa3a-9afe-41b0-b5d3-209096b3e627" providerId="ADAL" clId="{6E3905C1-AD95-AF42-B192-0A0AEC4E43E2}" dt="2024-02-11T23:58:01.841" v="626"/>
          <ac:spMkLst>
            <pc:docMk/>
            <pc:sldMk cId="0" sldId="285"/>
            <ac:spMk id="2130" creationId="{00000000-0000-0000-0000-000000000000}"/>
          </ac:spMkLst>
        </pc:spChg>
      </pc:sldChg>
      <pc:sldChg chg="del">
        <pc:chgData name="Tiffany Lagarde" userId="5ad0fa3a-9afe-41b0-b5d3-209096b3e627" providerId="ADAL" clId="{6E3905C1-AD95-AF42-B192-0A0AEC4E43E2}" dt="2024-02-13T02:45:47.987" v="3322" actId="2696"/>
        <pc:sldMkLst>
          <pc:docMk/>
          <pc:sldMk cId="0" sldId="286"/>
        </pc:sldMkLst>
      </pc:sldChg>
      <pc:sldChg chg="del">
        <pc:chgData name="Tiffany Lagarde" userId="5ad0fa3a-9afe-41b0-b5d3-209096b3e627" providerId="ADAL" clId="{6E3905C1-AD95-AF42-B192-0A0AEC4E43E2}" dt="2024-02-13T02:45:47.987" v="3322" actId="2696"/>
        <pc:sldMkLst>
          <pc:docMk/>
          <pc:sldMk cId="0" sldId="287"/>
        </pc:sldMkLst>
      </pc:sldChg>
      <pc:sldChg chg="del">
        <pc:chgData name="Tiffany Lagarde" userId="5ad0fa3a-9afe-41b0-b5d3-209096b3e627" providerId="ADAL" clId="{6E3905C1-AD95-AF42-B192-0A0AEC4E43E2}" dt="2024-02-13T02:45:47.987" v="3322" actId="2696"/>
        <pc:sldMkLst>
          <pc:docMk/>
          <pc:sldMk cId="0" sldId="288"/>
        </pc:sldMkLst>
      </pc:sldChg>
      <pc:sldChg chg="del">
        <pc:chgData name="Tiffany Lagarde" userId="5ad0fa3a-9afe-41b0-b5d3-209096b3e627" providerId="ADAL" clId="{6E3905C1-AD95-AF42-B192-0A0AEC4E43E2}" dt="2024-02-11T04:47:35.883" v="1" actId="2696"/>
        <pc:sldMkLst>
          <pc:docMk/>
          <pc:sldMk cId="266847625" sldId="290"/>
        </pc:sldMkLst>
      </pc:sldChg>
      <pc:sldChg chg="addSp delSp modSp del mod setBg delDesignElem">
        <pc:chgData name="Tiffany Lagarde" userId="5ad0fa3a-9afe-41b0-b5d3-209096b3e627" providerId="ADAL" clId="{6E3905C1-AD95-AF42-B192-0A0AEC4E43E2}" dt="2024-02-12T00:47:18.387" v="1277" actId="2696"/>
        <pc:sldMkLst>
          <pc:docMk/>
          <pc:sldMk cId="336800393" sldId="291"/>
        </pc:sldMkLst>
        <pc:spChg chg="mod">
          <ac:chgData name="Tiffany Lagarde" userId="5ad0fa3a-9afe-41b0-b5d3-209096b3e627" providerId="ADAL" clId="{6E3905C1-AD95-AF42-B192-0A0AEC4E43E2}" dt="2024-02-11T23:44:22.810" v="537" actId="14100"/>
          <ac:spMkLst>
            <pc:docMk/>
            <pc:sldMk cId="336800393" sldId="291"/>
            <ac:spMk id="2" creationId="{AD90FACD-E2EA-5F7B-2CAE-790F9E81D4B3}"/>
          </ac:spMkLst>
        </pc:spChg>
        <pc:spChg chg="del mod">
          <ac:chgData name="Tiffany Lagarde" userId="5ad0fa3a-9afe-41b0-b5d3-209096b3e627" providerId="ADAL" clId="{6E3905C1-AD95-AF42-B192-0A0AEC4E43E2}" dt="2024-02-11T23:09:55.507" v="108" actId="478"/>
          <ac:spMkLst>
            <pc:docMk/>
            <pc:sldMk cId="336800393" sldId="291"/>
            <ac:spMk id="3" creationId="{7197FAA3-19FB-89D8-7E66-03E6E423D15A}"/>
          </ac:spMkLst>
        </pc:spChg>
        <pc:spChg chg="add mod">
          <ac:chgData name="Tiffany Lagarde" userId="5ad0fa3a-9afe-41b0-b5d3-209096b3e627" providerId="ADAL" clId="{6E3905C1-AD95-AF42-B192-0A0AEC4E43E2}" dt="2024-02-11T23:42:33.734" v="509" actId="14100"/>
          <ac:spMkLst>
            <pc:docMk/>
            <pc:sldMk cId="336800393" sldId="291"/>
            <ac:spMk id="4" creationId="{B2E2FB14-6CA2-CE48-4579-0BB61F17C146}"/>
          </ac:spMkLst>
        </pc:spChg>
        <pc:spChg chg="add mod">
          <ac:chgData name="Tiffany Lagarde" userId="5ad0fa3a-9afe-41b0-b5d3-209096b3e627" providerId="ADAL" clId="{6E3905C1-AD95-AF42-B192-0A0AEC4E43E2}" dt="2024-02-11T23:42:38.840" v="510" actId="5793"/>
          <ac:spMkLst>
            <pc:docMk/>
            <pc:sldMk cId="336800393" sldId="291"/>
            <ac:spMk id="5" creationId="{D89C2A12-6DC3-6B86-B6C0-001C02D70EAE}"/>
          </ac:spMkLst>
        </pc:spChg>
        <pc:spChg chg="add del mod">
          <ac:chgData name="Tiffany Lagarde" userId="5ad0fa3a-9afe-41b0-b5d3-209096b3e627" providerId="ADAL" clId="{6E3905C1-AD95-AF42-B192-0A0AEC4E43E2}" dt="2024-02-11T23:16:27.890" v="181" actId="478"/>
          <ac:spMkLst>
            <pc:docMk/>
            <pc:sldMk cId="336800393" sldId="291"/>
            <ac:spMk id="6" creationId="{2FAB03FB-E7BE-8482-06A9-9A6F63FD67A8}"/>
          </ac:spMkLst>
        </pc:spChg>
        <pc:spChg chg="add mod">
          <ac:chgData name="Tiffany Lagarde" userId="5ad0fa3a-9afe-41b0-b5d3-209096b3e627" providerId="ADAL" clId="{6E3905C1-AD95-AF42-B192-0A0AEC4E43E2}" dt="2024-02-11T23:42:28.804" v="508" actId="14100"/>
          <ac:spMkLst>
            <pc:docMk/>
            <pc:sldMk cId="336800393" sldId="291"/>
            <ac:spMk id="7" creationId="{FFE718E5-AC86-D3C5-9EDB-BF21A87CB70A}"/>
          </ac:spMkLst>
        </pc:spChg>
        <pc:spChg chg="add mod">
          <ac:chgData name="Tiffany Lagarde" userId="5ad0fa3a-9afe-41b0-b5d3-209096b3e627" providerId="ADAL" clId="{6E3905C1-AD95-AF42-B192-0A0AEC4E43E2}" dt="2024-02-11T23:44:29.622" v="539" actId="1076"/>
          <ac:spMkLst>
            <pc:docMk/>
            <pc:sldMk cId="336800393" sldId="291"/>
            <ac:spMk id="8" creationId="{7B96C834-2B48-EADE-4826-10C299316C56}"/>
          </ac:spMkLst>
        </pc:spChg>
        <pc:spChg chg="add del mod">
          <ac:chgData name="Tiffany Lagarde" userId="5ad0fa3a-9afe-41b0-b5d3-209096b3e627" providerId="ADAL" clId="{6E3905C1-AD95-AF42-B192-0A0AEC4E43E2}" dt="2024-02-11T23:34:16.939" v="419" actId="478"/>
          <ac:spMkLst>
            <pc:docMk/>
            <pc:sldMk cId="336800393" sldId="291"/>
            <ac:spMk id="9" creationId="{FF243822-3986-F4F5-B4B0-3FDF3763D8B9}"/>
          </ac:spMkLst>
        </pc:spChg>
        <pc:spChg chg="add del mod">
          <ac:chgData name="Tiffany Lagarde" userId="5ad0fa3a-9afe-41b0-b5d3-209096b3e627" providerId="ADAL" clId="{6E3905C1-AD95-AF42-B192-0A0AEC4E43E2}" dt="2024-02-11T23:22:50.455" v="311" actId="478"/>
          <ac:spMkLst>
            <pc:docMk/>
            <pc:sldMk cId="336800393" sldId="291"/>
            <ac:spMk id="10" creationId="{ACC251AB-212D-E62B-E3BA-C53FF8485B60}"/>
          </ac:spMkLst>
        </pc:spChg>
        <pc:spChg chg="add del mod">
          <ac:chgData name="Tiffany Lagarde" userId="5ad0fa3a-9afe-41b0-b5d3-209096b3e627" providerId="ADAL" clId="{6E3905C1-AD95-AF42-B192-0A0AEC4E43E2}" dt="2024-02-11T23:23:46.236" v="346" actId="478"/>
          <ac:spMkLst>
            <pc:docMk/>
            <pc:sldMk cId="336800393" sldId="291"/>
            <ac:spMk id="11" creationId="{D53AAD3A-575C-3979-130D-751249754D7A}"/>
          </ac:spMkLst>
        </pc:spChg>
        <pc:spChg chg="add del mod">
          <ac:chgData name="Tiffany Lagarde" userId="5ad0fa3a-9afe-41b0-b5d3-209096b3e627" providerId="ADAL" clId="{6E3905C1-AD95-AF42-B192-0A0AEC4E43E2}" dt="2024-02-11T23:24:51.864" v="366"/>
          <ac:spMkLst>
            <pc:docMk/>
            <pc:sldMk cId="336800393" sldId="291"/>
            <ac:spMk id="12" creationId="{6A055506-9771-201C-1E8A-AF3FBFA09A88}"/>
          </ac:spMkLst>
        </pc:spChg>
        <pc:spChg chg="add del mod">
          <ac:chgData name="Tiffany Lagarde" userId="5ad0fa3a-9afe-41b0-b5d3-209096b3e627" providerId="ADAL" clId="{6E3905C1-AD95-AF42-B192-0A0AEC4E43E2}" dt="2024-02-11T23:36:46.879" v="440" actId="478"/>
          <ac:spMkLst>
            <pc:docMk/>
            <pc:sldMk cId="336800393" sldId="291"/>
            <ac:spMk id="13" creationId="{6045131A-D2E5-2E94-CD23-016D74852ABF}"/>
          </ac:spMkLst>
        </pc:spChg>
        <pc:spChg chg="add mod">
          <ac:chgData name="Tiffany Lagarde" userId="5ad0fa3a-9afe-41b0-b5d3-209096b3e627" providerId="ADAL" clId="{6E3905C1-AD95-AF42-B192-0A0AEC4E43E2}" dt="2024-02-11T23:44:33.199" v="540" actId="1076"/>
          <ac:spMkLst>
            <pc:docMk/>
            <pc:sldMk cId="336800393" sldId="291"/>
            <ac:spMk id="14" creationId="{089EAA15-35F1-7505-5ECC-FD3DA1AB9171}"/>
          </ac:spMkLst>
        </pc:spChg>
        <pc:spChg chg="add mod">
          <ac:chgData name="Tiffany Lagarde" userId="5ad0fa3a-9afe-41b0-b5d3-209096b3e627" providerId="ADAL" clId="{6E3905C1-AD95-AF42-B192-0A0AEC4E43E2}" dt="2024-02-11T23:41:17.410" v="494" actId="20577"/>
          <ac:spMkLst>
            <pc:docMk/>
            <pc:sldMk cId="336800393" sldId="291"/>
            <ac:spMk id="15" creationId="{C298C527-3A4D-2B82-1814-97FC0457F62C}"/>
          </ac:spMkLst>
        </pc:spChg>
        <pc:spChg chg="add mod">
          <ac:chgData name="Tiffany Lagarde" userId="5ad0fa3a-9afe-41b0-b5d3-209096b3e627" providerId="ADAL" clId="{6E3905C1-AD95-AF42-B192-0A0AEC4E43E2}" dt="2024-02-11T23:43:20.144" v="519" actId="1076"/>
          <ac:spMkLst>
            <pc:docMk/>
            <pc:sldMk cId="336800393" sldId="291"/>
            <ac:spMk id="16" creationId="{D9B17A12-71EF-0AB1-EE70-F8ACE11E61CD}"/>
          </ac:spMkLst>
        </pc:spChg>
        <pc:spChg chg="add mod">
          <ac:chgData name="Tiffany Lagarde" userId="5ad0fa3a-9afe-41b0-b5d3-209096b3e627" providerId="ADAL" clId="{6E3905C1-AD95-AF42-B192-0A0AEC4E43E2}" dt="2024-02-11T23:43:32.490" v="525" actId="1076"/>
          <ac:spMkLst>
            <pc:docMk/>
            <pc:sldMk cId="336800393" sldId="291"/>
            <ac:spMk id="17" creationId="{47640422-962D-504A-20A3-950CAD74BE5A}"/>
          </ac:spMkLst>
        </pc:spChg>
        <pc:spChg chg="add del mod">
          <ac:chgData name="Tiffany Lagarde" userId="5ad0fa3a-9afe-41b0-b5d3-209096b3e627" providerId="ADAL" clId="{6E3905C1-AD95-AF42-B192-0A0AEC4E43E2}" dt="2024-02-11T23:44:12.507" v="535" actId="478"/>
          <ac:spMkLst>
            <pc:docMk/>
            <pc:sldMk cId="336800393" sldId="291"/>
            <ac:spMk id="18" creationId="{00E015D8-5B75-2673-4992-978E38E5F98E}"/>
          </ac:spMkLst>
        </pc:spChg>
        <pc:spChg chg="add del">
          <ac:chgData name="Tiffany Lagarde" userId="5ad0fa3a-9afe-41b0-b5d3-209096b3e627" providerId="ADAL" clId="{6E3905C1-AD95-AF42-B192-0A0AEC4E43E2}" dt="2024-02-11T23:58:01.841" v="626"/>
          <ac:spMkLst>
            <pc:docMk/>
            <pc:sldMk cId="336800393" sldId="291"/>
            <ac:spMk id="22" creationId="{78FD1E94-B12F-434F-8027-5DBEAC55A132}"/>
          </ac:spMkLst>
        </pc:spChg>
        <pc:spChg chg="add del">
          <ac:chgData name="Tiffany Lagarde" userId="5ad0fa3a-9afe-41b0-b5d3-209096b3e627" providerId="ADAL" clId="{6E3905C1-AD95-AF42-B192-0A0AEC4E43E2}" dt="2024-02-11T23:58:01.841" v="626"/>
          <ac:spMkLst>
            <pc:docMk/>
            <pc:sldMk cId="336800393" sldId="291"/>
            <ac:spMk id="24" creationId="{1BC8109F-B452-45EE-8BB3-65433C039601}"/>
          </ac:spMkLst>
        </pc:spChg>
      </pc:sldChg>
      <pc:sldChg chg="addSp delSp modSp mod ord">
        <pc:chgData name="Tiffany Lagarde" userId="5ad0fa3a-9afe-41b0-b5d3-209096b3e627" providerId="ADAL" clId="{6E3905C1-AD95-AF42-B192-0A0AEC4E43E2}" dt="2024-02-13T05:32:59.121" v="3409" actId="20577"/>
        <pc:sldMkLst>
          <pc:docMk/>
          <pc:sldMk cId="3958911588" sldId="292"/>
        </pc:sldMkLst>
        <pc:spChg chg="mod">
          <ac:chgData name="Tiffany Lagarde" userId="5ad0fa3a-9afe-41b0-b5d3-209096b3e627" providerId="ADAL" clId="{6E3905C1-AD95-AF42-B192-0A0AEC4E43E2}" dt="2024-02-12T01:05:23.272" v="1435" actId="20577"/>
          <ac:spMkLst>
            <pc:docMk/>
            <pc:sldMk cId="3958911588" sldId="292"/>
            <ac:spMk id="2" creationId="{CA5E29F1-8006-1C9F-8722-74890794013A}"/>
          </ac:spMkLst>
        </pc:spChg>
        <pc:spChg chg="mod">
          <ac:chgData name="Tiffany Lagarde" userId="5ad0fa3a-9afe-41b0-b5d3-209096b3e627" providerId="ADAL" clId="{6E3905C1-AD95-AF42-B192-0A0AEC4E43E2}" dt="2024-02-13T05:32:59.121" v="3409" actId="20577"/>
          <ac:spMkLst>
            <pc:docMk/>
            <pc:sldMk cId="3958911588" sldId="292"/>
            <ac:spMk id="3" creationId="{EAEF05BF-B70C-80DC-56D2-E8FDB073DBFE}"/>
          </ac:spMkLst>
        </pc:spChg>
        <pc:spChg chg="add del mod">
          <ac:chgData name="Tiffany Lagarde" userId="5ad0fa3a-9afe-41b0-b5d3-209096b3e627" providerId="ADAL" clId="{6E3905C1-AD95-AF42-B192-0A0AEC4E43E2}" dt="2024-02-12T00:30:21.597" v="1160" actId="478"/>
          <ac:spMkLst>
            <pc:docMk/>
            <pc:sldMk cId="3958911588" sldId="292"/>
            <ac:spMk id="4" creationId="{5CDE1D54-6E39-3591-2DED-0C7110F5499B}"/>
          </ac:spMkLst>
        </pc:spChg>
        <pc:spChg chg="add mod">
          <ac:chgData name="Tiffany Lagarde" userId="5ad0fa3a-9afe-41b0-b5d3-209096b3e627" providerId="ADAL" clId="{6E3905C1-AD95-AF42-B192-0A0AEC4E43E2}" dt="2024-02-12T00:30:29.119" v="1161" actId="1076"/>
          <ac:spMkLst>
            <pc:docMk/>
            <pc:sldMk cId="3958911588" sldId="292"/>
            <ac:spMk id="5" creationId="{E70EE958-43D2-BFC8-AE75-6104290BC8C8}"/>
          </ac:spMkLst>
        </pc:spChg>
        <pc:spChg chg="mod">
          <ac:chgData name="Tiffany Lagarde" userId="5ad0fa3a-9afe-41b0-b5d3-209096b3e627" providerId="ADAL" clId="{6E3905C1-AD95-AF42-B192-0A0AEC4E43E2}" dt="2024-02-12T01:00:12.928" v="1369"/>
          <ac:spMkLst>
            <pc:docMk/>
            <pc:sldMk cId="3958911588" sldId="292"/>
            <ac:spMk id="7" creationId="{0D6E3557-CB38-8F7E-371F-7DE08FA36FB9}"/>
          </ac:spMkLst>
        </pc:spChg>
        <pc:spChg chg="mod">
          <ac:chgData name="Tiffany Lagarde" userId="5ad0fa3a-9afe-41b0-b5d3-209096b3e627" providerId="ADAL" clId="{6E3905C1-AD95-AF42-B192-0A0AEC4E43E2}" dt="2024-02-12T01:00:12.928" v="1369"/>
          <ac:spMkLst>
            <pc:docMk/>
            <pc:sldMk cId="3958911588" sldId="292"/>
            <ac:spMk id="8" creationId="{FB12D1B3-648B-974D-01A4-21E78D13DFCD}"/>
          </ac:spMkLst>
        </pc:spChg>
        <pc:spChg chg="mod">
          <ac:chgData name="Tiffany Lagarde" userId="5ad0fa3a-9afe-41b0-b5d3-209096b3e627" providerId="ADAL" clId="{6E3905C1-AD95-AF42-B192-0A0AEC4E43E2}" dt="2024-02-12T01:01:17.749" v="1379"/>
          <ac:spMkLst>
            <pc:docMk/>
            <pc:sldMk cId="3958911588" sldId="292"/>
            <ac:spMk id="10" creationId="{1A9C58F0-C345-219E-6E88-F68EF8D41330}"/>
          </ac:spMkLst>
        </pc:spChg>
        <pc:spChg chg="mod">
          <ac:chgData name="Tiffany Lagarde" userId="5ad0fa3a-9afe-41b0-b5d3-209096b3e627" providerId="ADAL" clId="{6E3905C1-AD95-AF42-B192-0A0AEC4E43E2}" dt="2024-02-12T01:01:17.749" v="1379"/>
          <ac:spMkLst>
            <pc:docMk/>
            <pc:sldMk cId="3958911588" sldId="292"/>
            <ac:spMk id="11" creationId="{B86F5069-693E-3C5A-1FF8-AD83F78D61BA}"/>
          </ac:spMkLst>
        </pc:spChg>
        <pc:spChg chg="mod">
          <ac:chgData name="Tiffany Lagarde" userId="5ad0fa3a-9afe-41b0-b5d3-209096b3e627" providerId="ADAL" clId="{6E3905C1-AD95-AF42-B192-0A0AEC4E43E2}" dt="2024-02-12T01:02:08.049" v="1389"/>
          <ac:spMkLst>
            <pc:docMk/>
            <pc:sldMk cId="3958911588" sldId="292"/>
            <ac:spMk id="13" creationId="{7A2F7BCC-D37C-1F57-0C67-F46E6E4BEF3D}"/>
          </ac:spMkLst>
        </pc:spChg>
        <pc:spChg chg="mod">
          <ac:chgData name="Tiffany Lagarde" userId="5ad0fa3a-9afe-41b0-b5d3-209096b3e627" providerId="ADAL" clId="{6E3905C1-AD95-AF42-B192-0A0AEC4E43E2}" dt="2024-02-12T01:02:08.049" v="1389"/>
          <ac:spMkLst>
            <pc:docMk/>
            <pc:sldMk cId="3958911588" sldId="292"/>
            <ac:spMk id="14" creationId="{F0CF2D7F-7BBD-D857-FB7B-09172182A885}"/>
          </ac:spMkLst>
        </pc:spChg>
        <pc:spChg chg="mod">
          <ac:chgData name="Tiffany Lagarde" userId="5ad0fa3a-9afe-41b0-b5d3-209096b3e627" providerId="ADAL" clId="{6E3905C1-AD95-AF42-B192-0A0AEC4E43E2}" dt="2024-02-12T01:02:15.306" v="1391"/>
          <ac:spMkLst>
            <pc:docMk/>
            <pc:sldMk cId="3958911588" sldId="292"/>
            <ac:spMk id="16" creationId="{859DA022-74AC-60EF-E083-94CA0E5430F2}"/>
          </ac:spMkLst>
        </pc:spChg>
        <pc:spChg chg="mod">
          <ac:chgData name="Tiffany Lagarde" userId="5ad0fa3a-9afe-41b0-b5d3-209096b3e627" providerId="ADAL" clId="{6E3905C1-AD95-AF42-B192-0A0AEC4E43E2}" dt="2024-02-12T01:02:15.306" v="1391"/>
          <ac:spMkLst>
            <pc:docMk/>
            <pc:sldMk cId="3958911588" sldId="292"/>
            <ac:spMk id="17" creationId="{2AFA02DE-350E-3DD0-9AE0-3F14979D8248}"/>
          </ac:spMkLst>
        </pc:spChg>
        <pc:spChg chg="mod">
          <ac:chgData name="Tiffany Lagarde" userId="5ad0fa3a-9afe-41b0-b5d3-209096b3e627" providerId="ADAL" clId="{6E3905C1-AD95-AF42-B192-0A0AEC4E43E2}" dt="2024-02-12T01:03:24.249" v="1409"/>
          <ac:spMkLst>
            <pc:docMk/>
            <pc:sldMk cId="3958911588" sldId="292"/>
            <ac:spMk id="19" creationId="{C5641240-B0A3-1480-5309-6440F9CAE2CA}"/>
          </ac:spMkLst>
        </pc:spChg>
        <pc:spChg chg="mod">
          <ac:chgData name="Tiffany Lagarde" userId="5ad0fa3a-9afe-41b0-b5d3-209096b3e627" providerId="ADAL" clId="{6E3905C1-AD95-AF42-B192-0A0AEC4E43E2}" dt="2024-02-12T01:03:24.249" v="1409"/>
          <ac:spMkLst>
            <pc:docMk/>
            <pc:sldMk cId="3958911588" sldId="292"/>
            <ac:spMk id="20" creationId="{856DD616-FA2E-C0B3-1B1B-F940031C904D}"/>
          </ac:spMkLst>
        </pc:spChg>
        <pc:spChg chg="mod">
          <ac:chgData name="Tiffany Lagarde" userId="5ad0fa3a-9afe-41b0-b5d3-209096b3e627" providerId="ADAL" clId="{6E3905C1-AD95-AF42-B192-0A0AEC4E43E2}" dt="2024-02-12T01:03:24.249" v="1409"/>
          <ac:spMkLst>
            <pc:docMk/>
            <pc:sldMk cId="3958911588" sldId="292"/>
            <ac:spMk id="21" creationId="{188F12DC-9D27-494B-D93A-D2D718F7A54A}"/>
          </ac:spMkLst>
        </pc:spChg>
        <pc:spChg chg="mod">
          <ac:chgData name="Tiffany Lagarde" userId="5ad0fa3a-9afe-41b0-b5d3-209096b3e627" providerId="ADAL" clId="{6E3905C1-AD95-AF42-B192-0A0AEC4E43E2}" dt="2024-02-12T01:03:31.183" v="1411"/>
          <ac:spMkLst>
            <pc:docMk/>
            <pc:sldMk cId="3958911588" sldId="292"/>
            <ac:spMk id="23" creationId="{AA9BEC52-F6A7-B6FC-E690-5EC0C7F2D678}"/>
          </ac:spMkLst>
        </pc:spChg>
        <pc:spChg chg="mod">
          <ac:chgData name="Tiffany Lagarde" userId="5ad0fa3a-9afe-41b0-b5d3-209096b3e627" providerId="ADAL" clId="{6E3905C1-AD95-AF42-B192-0A0AEC4E43E2}" dt="2024-02-12T01:03:31.183" v="1411"/>
          <ac:spMkLst>
            <pc:docMk/>
            <pc:sldMk cId="3958911588" sldId="292"/>
            <ac:spMk id="24" creationId="{3B7A9738-296D-4B6A-E21F-78DC6A48041B}"/>
          </ac:spMkLst>
        </pc:spChg>
        <pc:spChg chg="mod">
          <ac:chgData name="Tiffany Lagarde" userId="5ad0fa3a-9afe-41b0-b5d3-209096b3e627" providerId="ADAL" clId="{6E3905C1-AD95-AF42-B192-0A0AEC4E43E2}" dt="2024-02-12T01:03:31.183" v="1411"/>
          <ac:spMkLst>
            <pc:docMk/>
            <pc:sldMk cId="3958911588" sldId="292"/>
            <ac:spMk id="25" creationId="{3A9E97FB-A950-CC19-6462-A6A812B7C97A}"/>
          </ac:spMkLst>
        </pc:spChg>
        <pc:spChg chg="add mod">
          <ac:chgData name="Tiffany Lagarde" userId="5ad0fa3a-9afe-41b0-b5d3-209096b3e627" providerId="ADAL" clId="{6E3905C1-AD95-AF42-B192-0A0AEC4E43E2}" dt="2024-02-12T01:04:44.228" v="1414" actId="1076"/>
          <ac:spMkLst>
            <pc:docMk/>
            <pc:sldMk cId="3958911588" sldId="292"/>
            <ac:spMk id="26" creationId="{10DCC35B-7FE3-6557-F3A3-0C5C4C06A081}"/>
          </ac:spMkLst>
        </pc:spChg>
        <pc:spChg chg="add mod">
          <ac:chgData name="Tiffany Lagarde" userId="5ad0fa3a-9afe-41b0-b5d3-209096b3e627" providerId="ADAL" clId="{6E3905C1-AD95-AF42-B192-0A0AEC4E43E2}" dt="2024-02-12T01:04:57.463" v="1416" actId="1076"/>
          <ac:spMkLst>
            <pc:docMk/>
            <pc:sldMk cId="3958911588" sldId="292"/>
            <ac:spMk id="27" creationId="{CBD1D286-A54F-65FF-FC27-2759B6419215}"/>
          </ac:spMkLst>
        </pc:spChg>
        <pc:grpChg chg="add mod">
          <ac:chgData name="Tiffany Lagarde" userId="5ad0fa3a-9afe-41b0-b5d3-209096b3e627" providerId="ADAL" clId="{6E3905C1-AD95-AF42-B192-0A0AEC4E43E2}" dt="2024-02-12T01:02:46.968" v="1403" actId="1076"/>
          <ac:grpSpMkLst>
            <pc:docMk/>
            <pc:sldMk cId="3958911588" sldId="292"/>
            <ac:grpSpMk id="6" creationId="{333BBDDC-A2E8-1088-159C-0AFF029683F0}"/>
          </ac:grpSpMkLst>
        </pc:grpChg>
        <pc:grpChg chg="add mod">
          <ac:chgData name="Tiffany Lagarde" userId="5ad0fa3a-9afe-41b0-b5d3-209096b3e627" providerId="ADAL" clId="{6E3905C1-AD95-AF42-B192-0A0AEC4E43E2}" dt="2024-02-12T01:02:49.848" v="1404" actId="1076"/>
          <ac:grpSpMkLst>
            <pc:docMk/>
            <pc:sldMk cId="3958911588" sldId="292"/>
            <ac:grpSpMk id="9" creationId="{6EEC2AAF-1EC3-8C5E-39F3-7F1F191CD4B1}"/>
          </ac:grpSpMkLst>
        </pc:grpChg>
        <pc:grpChg chg="add mod">
          <ac:chgData name="Tiffany Lagarde" userId="5ad0fa3a-9afe-41b0-b5d3-209096b3e627" providerId="ADAL" clId="{6E3905C1-AD95-AF42-B192-0A0AEC4E43E2}" dt="2024-02-12T01:02:44.884" v="1402" actId="1076"/>
          <ac:grpSpMkLst>
            <pc:docMk/>
            <pc:sldMk cId="3958911588" sldId="292"/>
            <ac:grpSpMk id="12" creationId="{34976ED7-6078-BA87-55BD-77E1F853D14C}"/>
          </ac:grpSpMkLst>
        </pc:grpChg>
        <pc:grpChg chg="add mod">
          <ac:chgData name="Tiffany Lagarde" userId="5ad0fa3a-9afe-41b0-b5d3-209096b3e627" providerId="ADAL" clId="{6E3905C1-AD95-AF42-B192-0A0AEC4E43E2}" dt="2024-02-12T01:02:53.084" v="1405" actId="1076"/>
          <ac:grpSpMkLst>
            <pc:docMk/>
            <pc:sldMk cId="3958911588" sldId="292"/>
            <ac:grpSpMk id="15" creationId="{B86E3F4A-7BCF-58C6-7484-84B11185D941}"/>
          </ac:grpSpMkLst>
        </pc:grpChg>
        <pc:grpChg chg="add mod">
          <ac:chgData name="Tiffany Lagarde" userId="5ad0fa3a-9afe-41b0-b5d3-209096b3e627" providerId="ADAL" clId="{6E3905C1-AD95-AF42-B192-0A0AEC4E43E2}" dt="2024-02-12T01:03:29.755" v="1410" actId="1076"/>
          <ac:grpSpMkLst>
            <pc:docMk/>
            <pc:sldMk cId="3958911588" sldId="292"/>
            <ac:grpSpMk id="18" creationId="{252D5818-D888-BAF5-1E4D-9443115B9F04}"/>
          </ac:grpSpMkLst>
        </pc:grpChg>
        <pc:grpChg chg="add mod">
          <ac:chgData name="Tiffany Lagarde" userId="5ad0fa3a-9afe-41b0-b5d3-209096b3e627" providerId="ADAL" clId="{6E3905C1-AD95-AF42-B192-0A0AEC4E43E2}" dt="2024-02-12T01:03:41.806" v="1412" actId="1076"/>
          <ac:grpSpMkLst>
            <pc:docMk/>
            <pc:sldMk cId="3958911588" sldId="292"/>
            <ac:grpSpMk id="22" creationId="{9A7C628E-BD22-DBDD-6472-2B0F737AD0E5}"/>
          </ac:grpSpMkLst>
        </pc:grpChg>
      </pc:sldChg>
      <pc:sldChg chg="addSp delSp modSp del mod">
        <pc:chgData name="Tiffany Lagarde" userId="5ad0fa3a-9afe-41b0-b5d3-209096b3e627" providerId="ADAL" clId="{6E3905C1-AD95-AF42-B192-0A0AEC4E43E2}" dt="2024-02-12T22:21:38.081" v="2951" actId="2696"/>
        <pc:sldMkLst>
          <pc:docMk/>
          <pc:sldMk cId="3473113653" sldId="293"/>
        </pc:sldMkLst>
        <pc:spChg chg="mod">
          <ac:chgData name="Tiffany Lagarde" userId="5ad0fa3a-9afe-41b0-b5d3-209096b3e627" providerId="ADAL" clId="{6E3905C1-AD95-AF42-B192-0A0AEC4E43E2}" dt="2024-02-12T18:43:29.186" v="2247" actId="122"/>
          <ac:spMkLst>
            <pc:docMk/>
            <pc:sldMk cId="3473113653" sldId="293"/>
            <ac:spMk id="2" creationId="{1DCB9F46-BE06-6AE0-D728-F7747B2C7860}"/>
          </ac:spMkLst>
        </pc:spChg>
        <pc:spChg chg="mod">
          <ac:chgData name="Tiffany Lagarde" userId="5ad0fa3a-9afe-41b0-b5d3-209096b3e627" providerId="ADAL" clId="{6E3905C1-AD95-AF42-B192-0A0AEC4E43E2}" dt="2024-02-12T19:05:42.359" v="2310" actId="14100"/>
          <ac:spMkLst>
            <pc:docMk/>
            <pc:sldMk cId="3473113653" sldId="293"/>
            <ac:spMk id="3" creationId="{AC1482B8-091D-D69C-E00E-EE3AB7E89EA6}"/>
          </ac:spMkLst>
        </pc:spChg>
        <pc:spChg chg="mod">
          <ac:chgData name="Tiffany Lagarde" userId="5ad0fa3a-9afe-41b0-b5d3-209096b3e627" providerId="ADAL" clId="{6E3905C1-AD95-AF42-B192-0A0AEC4E43E2}" dt="2024-02-12T18:46:53.303" v="2251" actId="1076"/>
          <ac:spMkLst>
            <pc:docMk/>
            <pc:sldMk cId="3473113653" sldId="293"/>
            <ac:spMk id="4" creationId="{868AF341-251B-0803-6E86-74039985E8E3}"/>
          </ac:spMkLst>
        </pc:spChg>
        <pc:spChg chg="add del mod">
          <ac:chgData name="Tiffany Lagarde" userId="5ad0fa3a-9afe-41b0-b5d3-209096b3e627" providerId="ADAL" clId="{6E3905C1-AD95-AF42-B192-0A0AEC4E43E2}" dt="2024-02-12T18:51:33.553" v="2263" actId="478"/>
          <ac:spMkLst>
            <pc:docMk/>
            <pc:sldMk cId="3473113653" sldId="293"/>
            <ac:spMk id="5" creationId="{3A8BCBD2-7FAF-1DF4-CF3F-320DF1F84098}"/>
          </ac:spMkLst>
        </pc:spChg>
        <pc:spChg chg="add mod">
          <ac:chgData name="Tiffany Lagarde" userId="5ad0fa3a-9afe-41b0-b5d3-209096b3e627" providerId="ADAL" clId="{6E3905C1-AD95-AF42-B192-0A0AEC4E43E2}" dt="2024-02-12T19:05:57.744" v="2316" actId="1076"/>
          <ac:spMkLst>
            <pc:docMk/>
            <pc:sldMk cId="3473113653" sldId="293"/>
            <ac:spMk id="6" creationId="{9677CFB1-E3E5-FD7F-2378-234E4849643F}"/>
          </ac:spMkLst>
        </pc:spChg>
        <pc:spChg chg="add mod">
          <ac:chgData name="Tiffany Lagarde" userId="5ad0fa3a-9afe-41b0-b5d3-209096b3e627" providerId="ADAL" clId="{6E3905C1-AD95-AF42-B192-0A0AEC4E43E2}" dt="2024-02-12T19:06:02.161" v="2317" actId="1076"/>
          <ac:spMkLst>
            <pc:docMk/>
            <pc:sldMk cId="3473113653" sldId="293"/>
            <ac:spMk id="8" creationId="{2FAC3CF5-9DB4-5DE6-7F6C-B2CD9821AC65}"/>
          </ac:spMkLst>
        </pc:spChg>
        <pc:picChg chg="mod">
          <ac:chgData name="Tiffany Lagarde" userId="5ad0fa3a-9afe-41b0-b5d3-209096b3e627" providerId="ADAL" clId="{6E3905C1-AD95-AF42-B192-0A0AEC4E43E2}" dt="2024-02-12T19:05:45.260" v="2311" actId="14100"/>
          <ac:picMkLst>
            <pc:docMk/>
            <pc:sldMk cId="3473113653" sldId="293"/>
            <ac:picMk id="7" creationId="{85E7A0B8-9E8A-80D3-0390-17E30962E61F}"/>
          </ac:picMkLst>
        </pc:picChg>
        <pc:cxnChg chg="add del mod">
          <ac:chgData name="Tiffany Lagarde" userId="5ad0fa3a-9afe-41b0-b5d3-209096b3e627" providerId="ADAL" clId="{6E3905C1-AD95-AF42-B192-0A0AEC4E43E2}" dt="2024-02-12T18:53:21.413" v="2292" actId="478"/>
          <ac:cxnSpMkLst>
            <pc:docMk/>
            <pc:sldMk cId="3473113653" sldId="293"/>
            <ac:cxnSpMk id="10" creationId="{2593F475-C249-9C34-AE1E-31300F965C2D}"/>
          </ac:cxnSpMkLst>
        </pc:cxnChg>
        <pc:cxnChg chg="add mod">
          <ac:chgData name="Tiffany Lagarde" userId="5ad0fa3a-9afe-41b0-b5d3-209096b3e627" providerId="ADAL" clId="{6E3905C1-AD95-AF42-B192-0A0AEC4E43E2}" dt="2024-02-12T19:05:50.093" v="2312" actId="1076"/>
          <ac:cxnSpMkLst>
            <pc:docMk/>
            <pc:sldMk cId="3473113653" sldId="293"/>
            <ac:cxnSpMk id="12" creationId="{F6B072CF-724C-6BF7-2086-1280DCDB1ACC}"/>
          </ac:cxnSpMkLst>
        </pc:cxnChg>
        <pc:cxnChg chg="add mod">
          <ac:chgData name="Tiffany Lagarde" userId="5ad0fa3a-9afe-41b0-b5d3-209096b3e627" providerId="ADAL" clId="{6E3905C1-AD95-AF42-B192-0A0AEC4E43E2}" dt="2024-02-12T19:05:51.877" v="2313" actId="1076"/>
          <ac:cxnSpMkLst>
            <pc:docMk/>
            <pc:sldMk cId="3473113653" sldId="293"/>
            <ac:cxnSpMk id="13" creationId="{F460E613-3DF3-5D5B-E218-9C92044D5C6D}"/>
          </ac:cxnSpMkLst>
        </pc:cxnChg>
        <pc:cxnChg chg="add mod">
          <ac:chgData name="Tiffany Lagarde" userId="5ad0fa3a-9afe-41b0-b5d3-209096b3e627" providerId="ADAL" clId="{6E3905C1-AD95-AF42-B192-0A0AEC4E43E2}" dt="2024-02-12T19:05:53.327" v="2314" actId="1076"/>
          <ac:cxnSpMkLst>
            <pc:docMk/>
            <pc:sldMk cId="3473113653" sldId="293"/>
            <ac:cxnSpMk id="14" creationId="{932E2B25-1148-9C2B-366B-7B879B3A0635}"/>
          </ac:cxnSpMkLst>
        </pc:cxnChg>
        <pc:cxnChg chg="add mod">
          <ac:chgData name="Tiffany Lagarde" userId="5ad0fa3a-9afe-41b0-b5d3-209096b3e627" providerId="ADAL" clId="{6E3905C1-AD95-AF42-B192-0A0AEC4E43E2}" dt="2024-02-12T19:05:55.277" v="2315" actId="1076"/>
          <ac:cxnSpMkLst>
            <pc:docMk/>
            <pc:sldMk cId="3473113653" sldId="293"/>
            <ac:cxnSpMk id="16" creationId="{3FADE221-FF02-A3E8-9F53-10F77B6AD1A2}"/>
          </ac:cxnSpMkLst>
        </pc:cxnChg>
      </pc:sldChg>
      <pc:sldChg chg="modSp del">
        <pc:chgData name="Tiffany Lagarde" userId="5ad0fa3a-9afe-41b0-b5d3-209096b3e627" providerId="ADAL" clId="{6E3905C1-AD95-AF42-B192-0A0AEC4E43E2}" dt="2024-02-12T00:47:50.832" v="1281" actId="2696"/>
        <pc:sldMkLst>
          <pc:docMk/>
          <pc:sldMk cId="2972814275" sldId="294"/>
        </pc:sldMkLst>
        <pc:spChg chg="mod">
          <ac:chgData name="Tiffany Lagarde" userId="5ad0fa3a-9afe-41b0-b5d3-209096b3e627" providerId="ADAL" clId="{6E3905C1-AD95-AF42-B192-0A0AEC4E43E2}" dt="2024-02-11T23:58:01.841" v="626"/>
          <ac:spMkLst>
            <pc:docMk/>
            <pc:sldMk cId="2972814275" sldId="294"/>
            <ac:spMk id="2" creationId="{09E74C15-FD83-E2BF-AA0C-0651448DA986}"/>
          </ac:spMkLst>
        </pc:spChg>
        <pc:spChg chg="mod">
          <ac:chgData name="Tiffany Lagarde" userId="5ad0fa3a-9afe-41b0-b5d3-209096b3e627" providerId="ADAL" clId="{6E3905C1-AD95-AF42-B192-0A0AEC4E43E2}" dt="2024-02-11T23:58:01.841" v="626"/>
          <ac:spMkLst>
            <pc:docMk/>
            <pc:sldMk cId="2972814275" sldId="294"/>
            <ac:spMk id="3" creationId="{E8C1ABD3-F8A5-5E91-CD85-3548A0373275}"/>
          </ac:spMkLst>
        </pc:spChg>
      </pc:sldChg>
      <pc:sldChg chg="modSp del mod">
        <pc:chgData name="Tiffany Lagarde" userId="5ad0fa3a-9afe-41b0-b5d3-209096b3e627" providerId="ADAL" clId="{6E3905C1-AD95-AF42-B192-0A0AEC4E43E2}" dt="2024-02-12T00:47:58.459" v="1282" actId="2696"/>
        <pc:sldMkLst>
          <pc:docMk/>
          <pc:sldMk cId="186154361" sldId="295"/>
        </pc:sldMkLst>
        <pc:spChg chg="mod">
          <ac:chgData name="Tiffany Lagarde" userId="5ad0fa3a-9afe-41b0-b5d3-209096b3e627" providerId="ADAL" clId="{6E3905C1-AD95-AF42-B192-0A0AEC4E43E2}" dt="2024-02-11T23:27:08.809" v="384" actId="27636"/>
          <ac:spMkLst>
            <pc:docMk/>
            <pc:sldMk cId="186154361" sldId="295"/>
            <ac:spMk id="2" creationId="{429BCBE6-5FA0-5215-54FD-8B0B0B0B5C23}"/>
          </ac:spMkLst>
        </pc:spChg>
      </pc:sldChg>
      <pc:sldChg chg="addSp delSp modSp add mod">
        <pc:chgData name="Tiffany Lagarde" userId="5ad0fa3a-9afe-41b0-b5d3-209096b3e627" providerId="ADAL" clId="{6E3905C1-AD95-AF42-B192-0A0AEC4E43E2}" dt="2024-02-12T17:13:37.019" v="1994" actId="207"/>
        <pc:sldMkLst>
          <pc:docMk/>
          <pc:sldMk cId="2770470861" sldId="296"/>
        </pc:sldMkLst>
        <pc:spChg chg="add del mod">
          <ac:chgData name="Tiffany Lagarde" userId="5ad0fa3a-9afe-41b0-b5d3-209096b3e627" providerId="ADAL" clId="{6E3905C1-AD95-AF42-B192-0A0AEC4E43E2}" dt="2024-02-12T00:29:54.450" v="1154" actId="478"/>
          <ac:spMkLst>
            <pc:docMk/>
            <pc:sldMk cId="2770470861" sldId="296"/>
            <ac:spMk id="3" creationId="{1C93DB45-D3EC-3AF7-C652-9EBF2B0B9359}"/>
          </ac:spMkLst>
        </pc:spChg>
        <pc:spChg chg="mod">
          <ac:chgData name="Tiffany Lagarde" userId="5ad0fa3a-9afe-41b0-b5d3-209096b3e627" providerId="ADAL" clId="{6E3905C1-AD95-AF42-B192-0A0AEC4E43E2}" dt="2024-02-12T17:13:37.019" v="1994" actId="207"/>
          <ac:spMkLst>
            <pc:docMk/>
            <pc:sldMk cId="2770470861" sldId="296"/>
            <ac:spMk id="9" creationId="{3EAB34D0-1206-114F-FC0D-AE4256423231}"/>
          </ac:spMkLst>
        </pc:spChg>
        <pc:picChg chg="mod">
          <ac:chgData name="Tiffany Lagarde" userId="5ad0fa3a-9afe-41b0-b5d3-209096b3e627" providerId="ADAL" clId="{6E3905C1-AD95-AF42-B192-0A0AEC4E43E2}" dt="2024-02-12T01:31:39.737" v="1538" actId="14100"/>
          <ac:picMkLst>
            <pc:docMk/>
            <pc:sldMk cId="2770470861" sldId="296"/>
            <ac:picMk id="4" creationId="{BD57F507-2C4D-5590-7475-145240E7D8E8}"/>
          </ac:picMkLst>
        </pc:picChg>
      </pc:sldChg>
      <pc:sldChg chg="modSp add del modNotesTx">
        <pc:chgData name="Tiffany Lagarde" userId="5ad0fa3a-9afe-41b0-b5d3-209096b3e627" providerId="ADAL" clId="{6E3905C1-AD95-AF42-B192-0A0AEC4E43E2}" dt="2024-02-13T01:18:19.498" v="3055" actId="2696"/>
        <pc:sldMkLst>
          <pc:docMk/>
          <pc:sldMk cId="1180753626" sldId="297"/>
        </pc:sldMkLst>
        <pc:spChg chg="mod">
          <ac:chgData name="Tiffany Lagarde" userId="5ad0fa3a-9afe-41b0-b5d3-209096b3e627" providerId="ADAL" clId="{6E3905C1-AD95-AF42-B192-0A0AEC4E43E2}" dt="2024-02-11T23:58:01.841" v="626"/>
          <ac:spMkLst>
            <pc:docMk/>
            <pc:sldMk cId="1180753626" sldId="297"/>
            <ac:spMk id="1680" creationId="{3286638D-6055-E1D8-F0AD-25EE594AE4CC}"/>
          </ac:spMkLst>
        </pc:spChg>
      </pc:sldChg>
      <pc:sldChg chg="modSp new mod modNotesTx">
        <pc:chgData name="Tiffany Lagarde" userId="5ad0fa3a-9afe-41b0-b5d3-209096b3e627" providerId="ADAL" clId="{6E3905C1-AD95-AF42-B192-0A0AEC4E43E2}" dt="2024-02-11T23:58:01.841" v="626"/>
        <pc:sldMkLst>
          <pc:docMk/>
          <pc:sldMk cId="677982835" sldId="298"/>
        </pc:sldMkLst>
        <pc:spChg chg="mod">
          <ac:chgData name="Tiffany Lagarde" userId="5ad0fa3a-9afe-41b0-b5d3-209096b3e627" providerId="ADAL" clId="{6E3905C1-AD95-AF42-B192-0A0AEC4E43E2}" dt="2024-02-11T23:58:01.841" v="626"/>
          <ac:spMkLst>
            <pc:docMk/>
            <pc:sldMk cId="677982835" sldId="298"/>
            <ac:spMk id="2" creationId="{4B902220-DF79-FD70-9DC5-0DA577F5D6DB}"/>
          </ac:spMkLst>
        </pc:spChg>
      </pc:sldChg>
      <pc:sldChg chg="addSp delSp modSp new del mod">
        <pc:chgData name="Tiffany Lagarde" userId="5ad0fa3a-9afe-41b0-b5d3-209096b3e627" providerId="ADAL" clId="{6E3905C1-AD95-AF42-B192-0A0AEC4E43E2}" dt="2024-02-12T00:05:19.251" v="1071" actId="2696"/>
        <pc:sldMkLst>
          <pc:docMk/>
          <pc:sldMk cId="2872543109" sldId="299"/>
        </pc:sldMkLst>
        <pc:spChg chg="mod">
          <ac:chgData name="Tiffany Lagarde" userId="5ad0fa3a-9afe-41b0-b5d3-209096b3e627" providerId="ADAL" clId="{6E3905C1-AD95-AF42-B192-0A0AEC4E43E2}" dt="2024-02-11T23:58:01.841" v="626"/>
          <ac:spMkLst>
            <pc:docMk/>
            <pc:sldMk cId="2872543109" sldId="299"/>
            <ac:spMk id="2" creationId="{D434B52E-4A12-49E0-5C08-3F86F00DC26C}"/>
          </ac:spMkLst>
        </pc:spChg>
        <pc:spChg chg="add del mod">
          <ac:chgData name="Tiffany Lagarde" userId="5ad0fa3a-9afe-41b0-b5d3-209096b3e627" providerId="ADAL" clId="{6E3905C1-AD95-AF42-B192-0A0AEC4E43E2}" dt="2024-02-11T23:58:01.841" v="626"/>
          <ac:spMkLst>
            <pc:docMk/>
            <pc:sldMk cId="2872543109" sldId="299"/>
            <ac:spMk id="3" creationId="{14218265-6DB8-A367-B128-FBA243317C6F}"/>
          </ac:spMkLst>
        </pc:spChg>
        <pc:spChg chg="add mod">
          <ac:chgData name="Tiffany Lagarde" userId="5ad0fa3a-9afe-41b0-b5d3-209096b3e627" providerId="ADAL" clId="{6E3905C1-AD95-AF42-B192-0A0AEC4E43E2}" dt="2024-02-11T23:49:15.770" v="615"/>
          <ac:spMkLst>
            <pc:docMk/>
            <pc:sldMk cId="2872543109" sldId="299"/>
            <ac:spMk id="4" creationId="{3FF463CC-195D-4F3D-3A4C-0B2AD6753D59}"/>
          </ac:spMkLst>
        </pc:spChg>
      </pc:sldChg>
      <pc:sldChg chg="modSp add mod ord">
        <pc:chgData name="Tiffany Lagarde" userId="5ad0fa3a-9afe-41b0-b5d3-209096b3e627" providerId="ADAL" clId="{6E3905C1-AD95-AF42-B192-0A0AEC4E43E2}" dt="2024-02-13T02:56:11.436" v="3348" actId="20577"/>
        <pc:sldMkLst>
          <pc:docMk/>
          <pc:sldMk cId="0" sldId="300"/>
        </pc:sldMkLst>
        <pc:spChg chg="mod">
          <ac:chgData name="Tiffany Lagarde" userId="5ad0fa3a-9afe-41b0-b5d3-209096b3e627" providerId="ADAL" clId="{6E3905C1-AD95-AF42-B192-0A0AEC4E43E2}" dt="2024-02-11T23:59:49.522" v="646" actId="207"/>
          <ac:spMkLst>
            <pc:docMk/>
            <pc:sldMk cId="0" sldId="300"/>
            <ac:spMk id="410" creationId="{00000000-0000-0000-0000-000000000000}"/>
          </ac:spMkLst>
        </pc:spChg>
        <pc:spChg chg="mod">
          <ac:chgData name="Tiffany Lagarde" userId="5ad0fa3a-9afe-41b0-b5d3-209096b3e627" providerId="ADAL" clId="{6E3905C1-AD95-AF42-B192-0A0AEC4E43E2}" dt="2024-02-12T17:27:11.398" v="2058" actId="207"/>
          <ac:spMkLst>
            <pc:docMk/>
            <pc:sldMk cId="0" sldId="300"/>
            <ac:spMk id="411" creationId="{00000000-0000-0000-0000-000000000000}"/>
          </ac:spMkLst>
        </pc:spChg>
        <pc:spChg chg="mod">
          <ac:chgData name="Tiffany Lagarde" userId="5ad0fa3a-9afe-41b0-b5d3-209096b3e627" providerId="ADAL" clId="{6E3905C1-AD95-AF42-B192-0A0AEC4E43E2}" dt="2024-02-12T17:26:00.811" v="2047" actId="207"/>
          <ac:spMkLst>
            <pc:docMk/>
            <pc:sldMk cId="0" sldId="300"/>
            <ac:spMk id="412" creationId="{00000000-0000-0000-0000-000000000000}"/>
          </ac:spMkLst>
        </pc:spChg>
        <pc:spChg chg="mod">
          <ac:chgData name="Tiffany Lagarde" userId="5ad0fa3a-9afe-41b0-b5d3-209096b3e627" providerId="ADAL" clId="{6E3905C1-AD95-AF42-B192-0A0AEC4E43E2}" dt="2024-02-12T17:27:17.848" v="2059" actId="207"/>
          <ac:spMkLst>
            <pc:docMk/>
            <pc:sldMk cId="0" sldId="300"/>
            <ac:spMk id="413" creationId="{00000000-0000-0000-0000-000000000000}"/>
          </ac:spMkLst>
        </pc:spChg>
        <pc:spChg chg="mod">
          <ac:chgData name="Tiffany Lagarde" userId="5ad0fa3a-9afe-41b0-b5d3-209096b3e627" providerId="ADAL" clId="{6E3905C1-AD95-AF42-B192-0A0AEC4E43E2}" dt="2024-02-12T00:10:52.714" v="1077" actId="1076"/>
          <ac:spMkLst>
            <pc:docMk/>
            <pc:sldMk cId="0" sldId="300"/>
            <ac:spMk id="414" creationId="{00000000-0000-0000-0000-000000000000}"/>
          </ac:spMkLst>
        </pc:spChg>
        <pc:spChg chg="mod">
          <ac:chgData name="Tiffany Lagarde" userId="5ad0fa3a-9afe-41b0-b5d3-209096b3e627" providerId="ADAL" clId="{6E3905C1-AD95-AF42-B192-0A0AEC4E43E2}" dt="2024-02-12T17:52:02.302" v="2226" actId="20577"/>
          <ac:spMkLst>
            <pc:docMk/>
            <pc:sldMk cId="0" sldId="300"/>
            <ac:spMk id="415" creationId="{00000000-0000-0000-0000-000000000000}"/>
          </ac:spMkLst>
        </pc:spChg>
        <pc:spChg chg="mod">
          <ac:chgData name="Tiffany Lagarde" userId="5ad0fa3a-9afe-41b0-b5d3-209096b3e627" providerId="ADAL" clId="{6E3905C1-AD95-AF42-B192-0A0AEC4E43E2}" dt="2024-02-12T17:26:37.261" v="2051" actId="207"/>
          <ac:spMkLst>
            <pc:docMk/>
            <pc:sldMk cId="0" sldId="300"/>
            <ac:spMk id="416" creationId="{00000000-0000-0000-0000-000000000000}"/>
          </ac:spMkLst>
        </pc:spChg>
        <pc:spChg chg="mod">
          <ac:chgData name="Tiffany Lagarde" userId="5ad0fa3a-9afe-41b0-b5d3-209096b3e627" providerId="ADAL" clId="{6E3905C1-AD95-AF42-B192-0A0AEC4E43E2}" dt="2024-02-12T17:26:33.045" v="2050" actId="207"/>
          <ac:spMkLst>
            <pc:docMk/>
            <pc:sldMk cId="0" sldId="300"/>
            <ac:spMk id="417" creationId="{00000000-0000-0000-0000-000000000000}"/>
          </ac:spMkLst>
        </pc:spChg>
        <pc:spChg chg="mod">
          <ac:chgData name="Tiffany Lagarde" userId="5ad0fa3a-9afe-41b0-b5d3-209096b3e627" providerId="ADAL" clId="{6E3905C1-AD95-AF42-B192-0A0AEC4E43E2}" dt="2024-02-12T17:26:56.113" v="2055" actId="207"/>
          <ac:spMkLst>
            <pc:docMk/>
            <pc:sldMk cId="0" sldId="300"/>
            <ac:spMk id="418" creationId="{00000000-0000-0000-0000-000000000000}"/>
          </ac:spMkLst>
        </pc:spChg>
        <pc:spChg chg="mod">
          <ac:chgData name="Tiffany Lagarde" userId="5ad0fa3a-9afe-41b0-b5d3-209096b3e627" providerId="ADAL" clId="{6E3905C1-AD95-AF42-B192-0A0AEC4E43E2}" dt="2024-02-13T02:56:11.436" v="3348" actId="20577"/>
          <ac:spMkLst>
            <pc:docMk/>
            <pc:sldMk cId="0" sldId="300"/>
            <ac:spMk id="419" creationId="{00000000-0000-0000-0000-000000000000}"/>
          </ac:spMkLst>
        </pc:spChg>
        <pc:spChg chg="mod">
          <ac:chgData name="Tiffany Lagarde" userId="5ad0fa3a-9afe-41b0-b5d3-209096b3e627" providerId="ADAL" clId="{6E3905C1-AD95-AF42-B192-0A0AEC4E43E2}" dt="2024-02-12T00:04:40.457" v="1068" actId="207"/>
          <ac:spMkLst>
            <pc:docMk/>
            <pc:sldMk cId="0" sldId="300"/>
            <ac:spMk id="420" creationId="{00000000-0000-0000-0000-000000000000}"/>
          </ac:spMkLst>
        </pc:spChg>
        <pc:spChg chg="mod">
          <ac:chgData name="Tiffany Lagarde" userId="5ad0fa3a-9afe-41b0-b5d3-209096b3e627" providerId="ADAL" clId="{6E3905C1-AD95-AF42-B192-0A0AEC4E43E2}" dt="2024-02-11T23:58:01.841" v="626"/>
          <ac:spMkLst>
            <pc:docMk/>
            <pc:sldMk cId="0" sldId="300"/>
            <ac:spMk id="421" creationId="{00000000-0000-0000-0000-000000000000}"/>
          </ac:spMkLst>
        </pc:spChg>
        <pc:spChg chg="mod">
          <ac:chgData name="Tiffany Lagarde" userId="5ad0fa3a-9afe-41b0-b5d3-209096b3e627" providerId="ADAL" clId="{6E3905C1-AD95-AF42-B192-0A0AEC4E43E2}" dt="2024-02-12T17:25:55.976" v="2046" actId="207"/>
          <ac:spMkLst>
            <pc:docMk/>
            <pc:sldMk cId="0" sldId="300"/>
            <ac:spMk id="422" creationId="{00000000-0000-0000-0000-000000000000}"/>
          </ac:spMkLst>
        </pc:spChg>
        <pc:spChg chg="mod">
          <ac:chgData name="Tiffany Lagarde" userId="5ad0fa3a-9afe-41b0-b5d3-209096b3e627" providerId="ADAL" clId="{6E3905C1-AD95-AF42-B192-0A0AEC4E43E2}" dt="2024-02-12T17:27:02.240" v="2056" actId="207"/>
          <ac:spMkLst>
            <pc:docMk/>
            <pc:sldMk cId="0" sldId="300"/>
            <ac:spMk id="423" creationId="{00000000-0000-0000-0000-000000000000}"/>
          </ac:spMkLst>
        </pc:spChg>
        <pc:spChg chg="mod">
          <ac:chgData name="Tiffany Lagarde" userId="5ad0fa3a-9afe-41b0-b5d3-209096b3e627" providerId="ADAL" clId="{6E3905C1-AD95-AF42-B192-0A0AEC4E43E2}" dt="2024-02-12T17:26:49.729" v="2053" actId="207"/>
          <ac:spMkLst>
            <pc:docMk/>
            <pc:sldMk cId="0" sldId="300"/>
            <ac:spMk id="424" creationId="{00000000-0000-0000-0000-000000000000}"/>
          </ac:spMkLst>
        </pc:spChg>
        <pc:spChg chg="mod">
          <ac:chgData name="Tiffany Lagarde" userId="5ad0fa3a-9afe-41b0-b5d3-209096b3e627" providerId="ADAL" clId="{6E3905C1-AD95-AF42-B192-0A0AEC4E43E2}" dt="2024-02-12T17:26:44.845" v="2052" actId="207"/>
          <ac:spMkLst>
            <pc:docMk/>
            <pc:sldMk cId="0" sldId="300"/>
            <ac:spMk id="425" creationId="{00000000-0000-0000-0000-000000000000}"/>
          </ac:spMkLst>
        </pc:spChg>
        <pc:spChg chg="mod">
          <ac:chgData name="Tiffany Lagarde" userId="5ad0fa3a-9afe-41b0-b5d3-209096b3e627" providerId="ADAL" clId="{6E3905C1-AD95-AF42-B192-0A0AEC4E43E2}" dt="2024-02-12T00:01:58.403" v="843" actId="20577"/>
          <ac:spMkLst>
            <pc:docMk/>
            <pc:sldMk cId="0" sldId="300"/>
            <ac:spMk id="426" creationId="{00000000-0000-0000-0000-000000000000}"/>
          </ac:spMkLst>
        </pc:spChg>
        <pc:spChg chg="mod">
          <ac:chgData name="Tiffany Lagarde" userId="5ad0fa3a-9afe-41b0-b5d3-209096b3e627" providerId="ADAL" clId="{6E3905C1-AD95-AF42-B192-0A0AEC4E43E2}" dt="2024-02-11T23:58:01.841" v="626"/>
          <ac:spMkLst>
            <pc:docMk/>
            <pc:sldMk cId="0" sldId="300"/>
            <ac:spMk id="427" creationId="{00000000-0000-0000-0000-000000000000}"/>
          </ac:spMkLst>
        </pc:spChg>
        <pc:spChg chg="mod">
          <ac:chgData name="Tiffany Lagarde" userId="5ad0fa3a-9afe-41b0-b5d3-209096b3e627" providerId="ADAL" clId="{6E3905C1-AD95-AF42-B192-0A0AEC4E43E2}" dt="2024-02-12T05:08:27.301" v="1594" actId="20577"/>
          <ac:spMkLst>
            <pc:docMk/>
            <pc:sldMk cId="0" sldId="300"/>
            <ac:spMk id="428" creationId="{00000000-0000-0000-0000-000000000000}"/>
          </ac:spMkLst>
        </pc:spChg>
        <pc:spChg chg="mod">
          <ac:chgData name="Tiffany Lagarde" userId="5ad0fa3a-9afe-41b0-b5d3-209096b3e627" providerId="ADAL" clId="{6E3905C1-AD95-AF42-B192-0A0AEC4E43E2}" dt="2024-02-11T23:58:53.290" v="629" actId="207"/>
          <ac:spMkLst>
            <pc:docMk/>
            <pc:sldMk cId="0" sldId="300"/>
            <ac:spMk id="429" creationId="{00000000-0000-0000-0000-000000000000}"/>
          </ac:spMkLst>
        </pc:spChg>
      </pc:sldChg>
      <pc:sldChg chg="modSp mod modNotesTx">
        <pc:chgData name="Tiffany Lagarde" userId="5ad0fa3a-9afe-41b0-b5d3-209096b3e627" providerId="ADAL" clId="{6E3905C1-AD95-AF42-B192-0A0AEC4E43E2}" dt="2024-02-13T17:51:37.377" v="3445"/>
        <pc:sldMkLst>
          <pc:docMk/>
          <pc:sldMk cId="1157289976" sldId="301"/>
        </pc:sldMkLst>
        <pc:spChg chg="mod">
          <ac:chgData name="Tiffany Lagarde" userId="5ad0fa3a-9afe-41b0-b5d3-209096b3e627" providerId="ADAL" clId="{6E3905C1-AD95-AF42-B192-0A0AEC4E43E2}" dt="2024-02-12T05:26:24.312" v="1756" actId="1076"/>
          <ac:spMkLst>
            <pc:docMk/>
            <pc:sldMk cId="1157289976" sldId="301"/>
            <ac:spMk id="2" creationId="{93FB2274-6E90-E9A2-78A4-D2471CDB29E5}"/>
          </ac:spMkLst>
        </pc:spChg>
        <pc:graphicFrameChg chg="mod modGraphic">
          <ac:chgData name="Tiffany Lagarde" userId="5ad0fa3a-9afe-41b0-b5d3-209096b3e627" providerId="ADAL" clId="{6E3905C1-AD95-AF42-B192-0A0AEC4E43E2}" dt="2024-02-13T03:37:56.246" v="3355" actId="1076"/>
          <ac:graphicFrameMkLst>
            <pc:docMk/>
            <pc:sldMk cId="1157289976" sldId="301"/>
            <ac:graphicFrameMk id="3" creationId="{85EC77E5-C7A3-4D14-F025-4B2566E77770}"/>
          </ac:graphicFrameMkLst>
        </pc:graphicFrameChg>
        <pc:graphicFrameChg chg="mod modGraphic">
          <ac:chgData name="Tiffany Lagarde" userId="5ad0fa3a-9afe-41b0-b5d3-209096b3e627" providerId="ADAL" clId="{6E3905C1-AD95-AF42-B192-0A0AEC4E43E2}" dt="2024-02-13T03:40:48.988" v="3359" actId="14100"/>
          <ac:graphicFrameMkLst>
            <pc:docMk/>
            <pc:sldMk cId="1157289976" sldId="301"/>
            <ac:graphicFrameMk id="4" creationId="{CACE963F-E088-D918-8FF8-86EB9F1741E3}"/>
          </ac:graphicFrameMkLst>
        </pc:graphicFrameChg>
        <pc:graphicFrameChg chg="mod modGraphic">
          <ac:chgData name="Tiffany Lagarde" userId="5ad0fa3a-9afe-41b0-b5d3-209096b3e627" providerId="ADAL" clId="{6E3905C1-AD95-AF42-B192-0A0AEC4E43E2}" dt="2024-02-13T04:35:42.051" v="3395" actId="14100"/>
          <ac:graphicFrameMkLst>
            <pc:docMk/>
            <pc:sldMk cId="1157289976" sldId="301"/>
            <ac:graphicFrameMk id="5" creationId="{3A6767CD-1811-BEF3-F8FF-09CBD100ED25}"/>
          </ac:graphicFrameMkLst>
        </pc:graphicFrameChg>
        <pc:graphicFrameChg chg="mod modGraphic">
          <ac:chgData name="Tiffany Lagarde" userId="5ad0fa3a-9afe-41b0-b5d3-209096b3e627" providerId="ADAL" clId="{6E3905C1-AD95-AF42-B192-0A0AEC4E43E2}" dt="2024-02-13T03:41:15.632" v="3361" actId="14734"/>
          <ac:graphicFrameMkLst>
            <pc:docMk/>
            <pc:sldMk cId="1157289976" sldId="301"/>
            <ac:graphicFrameMk id="6" creationId="{B24C6923-8983-BE46-CD28-3A31FAB3897F}"/>
          </ac:graphicFrameMkLst>
        </pc:graphicFrameChg>
      </pc:sldChg>
      <pc:sldChg chg="addSp delSp modSp mod">
        <pc:chgData name="Tiffany Lagarde" userId="5ad0fa3a-9afe-41b0-b5d3-209096b3e627" providerId="ADAL" clId="{6E3905C1-AD95-AF42-B192-0A0AEC4E43E2}" dt="2024-02-12T17:52:35.125" v="2230" actId="20577"/>
        <pc:sldMkLst>
          <pc:docMk/>
          <pc:sldMk cId="3796903350" sldId="302"/>
        </pc:sldMkLst>
        <pc:spChg chg="mod">
          <ac:chgData name="Tiffany Lagarde" userId="5ad0fa3a-9afe-41b0-b5d3-209096b3e627" providerId="ADAL" clId="{6E3905C1-AD95-AF42-B192-0A0AEC4E43E2}" dt="2024-02-12T17:52:35.125" v="2230" actId="20577"/>
          <ac:spMkLst>
            <pc:docMk/>
            <pc:sldMk cId="3796903350" sldId="302"/>
            <ac:spMk id="2" creationId="{912A5254-39E8-ED7A-557F-807EAE537E0E}"/>
          </ac:spMkLst>
        </pc:spChg>
        <pc:spChg chg="mod">
          <ac:chgData name="Tiffany Lagarde" userId="5ad0fa3a-9afe-41b0-b5d3-209096b3e627" providerId="ADAL" clId="{6E3905C1-AD95-AF42-B192-0A0AEC4E43E2}" dt="2024-02-12T05:16:29.305" v="1656"/>
          <ac:spMkLst>
            <pc:docMk/>
            <pc:sldMk cId="3796903350" sldId="302"/>
            <ac:spMk id="5" creationId="{A88C7933-01CB-95AF-870C-E47B5A0D4BB9}"/>
          </ac:spMkLst>
        </pc:spChg>
        <pc:spChg chg="mod">
          <ac:chgData name="Tiffany Lagarde" userId="5ad0fa3a-9afe-41b0-b5d3-209096b3e627" providerId="ADAL" clId="{6E3905C1-AD95-AF42-B192-0A0AEC4E43E2}" dt="2024-02-12T05:16:29.305" v="1656"/>
          <ac:spMkLst>
            <pc:docMk/>
            <pc:sldMk cId="3796903350" sldId="302"/>
            <ac:spMk id="6" creationId="{3741E5AD-9CFA-B7E8-8B07-B4BF2C30E881}"/>
          </ac:spMkLst>
        </pc:spChg>
        <pc:spChg chg="mod">
          <ac:chgData name="Tiffany Lagarde" userId="5ad0fa3a-9afe-41b0-b5d3-209096b3e627" providerId="ADAL" clId="{6E3905C1-AD95-AF42-B192-0A0AEC4E43E2}" dt="2024-02-12T05:16:29.305" v="1656"/>
          <ac:spMkLst>
            <pc:docMk/>
            <pc:sldMk cId="3796903350" sldId="302"/>
            <ac:spMk id="7" creationId="{BD66F032-3620-D7BC-714F-4E908606CB76}"/>
          </ac:spMkLst>
        </pc:spChg>
        <pc:spChg chg="mod">
          <ac:chgData name="Tiffany Lagarde" userId="5ad0fa3a-9afe-41b0-b5d3-209096b3e627" providerId="ADAL" clId="{6E3905C1-AD95-AF42-B192-0A0AEC4E43E2}" dt="2024-02-12T05:16:29.305" v="1656"/>
          <ac:spMkLst>
            <pc:docMk/>
            <pc:sldMk cId="3796903350" sldId="302"/>
            <ac:spMk id="8" creationId="{6C066776-E0FA-939E-AEFC-45908BFAAA99}"/>
          </ac:spMkLst>
        </pc:spChg>
        <pc:spChg chg="mod">
          <ac:chgData name="Tiffany Lagarde" userId="5ad0fa3a-9afe-41b0-b5d3-209096b3e627" providerId="ADAL" clId="{6E3905C1-AD95-AF42-B192-0A0AEC4E43E2}" dt="2024-02-12T05:16:29.305" v="1656"/>
          <ac:spMkLst>
            <pc:docMk/>
            <pc:sldMk cId="3796903350" sldId="302"/>
            <ac:spMk id="9" creationId="{5CFA4FC0-A629-B0D7-321E-CB445DB206CB}"/>
          </ac:spMkLst>
        </pc:spChg>
        <pc:spChg chg="mod">
          <ac:chgData name="Tiffany Lagarde" userId="5ad0fa3a-9afe-41b0-b5d3-209096b3e627" providerId="ADAL" clId="{6E3905C1-AD95-AF42-B192-0A0AEC4E43E2}" dt="2024-02-12T05:16:29.305" v="1656"/>
          <ac:spMkLst>
            <pc:docMk/>
            <pc:sldMk cId="3796903350" sldId="302"/>
            <ac:spMk id="10" creationId="{425A4429-35E1-AB5A-967C-4D67D25548B1}"/>
          </ac:spMkLst>
        </pc:spChg>
        <pc:spChg chg="mod">
          <ac:chgData name="Tiffany Lagarde" userId="5ad0fa3a-9afe-41b0-b5d3-209096b3e627" providerId="ADAL" clId="{6E3905C1-AD95-AF42-B192-0A0AEC4E43E2}" dt="2024-02-12T05:16:29.305" v="1656"/>
          <ac:spMkLst>
            <pc:docMk/>
            <pc:sldMk cId="3796903350" sldId="302"/>
            <ac:spMk id="11" creationId="{ACDD3F68-630C-49CB-DF89-6F2932DB4B4D}"/>
          </ac:spMkLst>
        </pc:spChg>
        <pc:grpChg chg="add del mod">
          <ac:chgData name="Tiffany Lagarde" userId="5ad0fa3a-9afe-41b0-b5d3-209096b3e627" providerId="ADAL" clId="{6E3905C1-AD95-AF42-B192-0A0AEC4E43E2}" dt="2024-02-12T05:16:34.614" v="1658" actId="478"/>
          <ac:grpSpMkLst>
            <pc:docMk/>
            <pc:sldMk cId="3796903350" sldId="302"/>
            <ac:grpSpMk id="4" creationId="{536CED51-C6B7-6636-2CD0-4EF557F4E4E8}"/>
          </ac:grpSpMkLst>
        </pc:grpChg>
        <pc:graphicFrameChg chg="mod modGraphic">
          <ac:chgData name="Tiffany Lagarde" userId="5ad0fa3a-9afe-41b0-b5d3-209096b3e627" providerId="ADAL" clId="{6E3905C1-AD95-AF42-B192-0A0AEC4E43E2}" dt="2024-02-12T05:17:01.154" v="1670" actId="20577"/>
          <ac:graphicFrameMkLst>
            <pc:docMk/>
            <pc:sldMk cId="3796903350" sldId="302"/>
            <ac:graphicFrameMk id="3" creationId="{26F73E1C-E66A-2212-407C-6E1C631614AC}"/>
          </ac:graphicFrameMkLst>
        </pc:graphicFrameChg>
      </pc:sldChg>
      <pc:sldChg chg="modSp mod">
        <pc:chgData name="Tiffany Lagarde" userId="5ad0fa3a-9afe-41b0-b5d3-209096b3e627" providerId="ADAL" clId="{6E3905C1-AD95-AF42-B192-0A0AEC4E43E2}" dt="2024-02-12T05:14:12.566" v="1637" actId="1076"/>
        <pc:sldMkLst>
          <pc:docMk/>
          <pc:sldMk cId="2513940330" sldId="308"/>
        </pc:sldMkLst>
        <pc:spChg chg="mod">
          <ac:chgData name="Tiffany Lagarde" userId="5ad0fa3a-9afe-41b0-b5d3-209096b3e627" providerId="ADAL" clId="{6E3905C1-AD95-AF42-B192-0A0AEC4E43E2}" dt="2024-02-12T05:13:19.759" v="1623" actId="1076"/>
          <ac:spMkLst>
            <pc:docMk/>
            <pc:sldMk cId="2513940330" sldId="308"/>
            <ac:spMk id="2" creationId="{BE9E381E-5035-5CFB-F5A8-492B0441DE8B}"/>
          </ac:spMkLst>
        </pc:spChg>
        <pc:picChg chg="mod">
          <ac:chgData name="Tiffany Lagarde" userId="5ad0fa3a-9afe-41b0-b5d3-209096b3e627" providerId="ADAL" clId="{6E3905C1-AD95-AF42-B192-0A0AEC4E43E2}" dt="2024-02-12T05:14:12.566" v="1637" actId="1076"/>
          <ac:picMkLst>
            <pc:docMk/>
            <pc:sldMk cId="2513940330" sldId="308"/>
            <ac:picMk id="4" creationId="{E2676439-DEF7-1137-D572-930CE680FC6C}"/>
          </ac:picMkLst>
        </pc:picChg>
        <pc:picChg chg="mod">
          <ac:chgData name="Tiffany Lagarde" userId="5ad0fa3a-9afe-41b0-b5d3-209096b3e627" providerId="ADAL" clId="{6E3905C1-AD95-AF42-B192-0A0AEC4E43E2}" dt="2024-02-12T05:13:33.962" v="1628" actId="1076"/>
          <ac:picMkLst>
            <pc:docMk/>
            <pc:sldMk cId="2513940330" sldId="308"/>
            <ac:picMk id="6" creationId="{E637EE55-B8B9-8B02-C19F-C46AD611D5A1}"/>
          </ac:picMkLst>
        </pc:picChg>
        <pc:picChg chg="mod">
          <ac:chgData name="Tiffany Lagarde" userId="5ad0fa3a-9afe-41b0-b5d3-209096b3e627" providerId="ADAL" clId="{6E3905C1-AD95-AF42-B192-0A0AEC4E43E2}" dt="2024-02-12T05:13:43.578" v="1631" actId="1076"/>
          <ac:picMkLst>
            <pc:docMk/>
            <pc:sldMk cId="2513940330" sldId="308"/>
            <ac:picMk id="8" creationId="{2A3D57FC-F537-C1F4-E2DA-E99B58847C86}"/>
          </ac:picMkLst>
        </pc:picChg>
        <pc:picChg chg="mod">
          <ac:chgData name="Tiffany Lagarde" userId="5ad0fa3a-9afe-41b0-b5d3-209096b3e627" providerId="ADAL" clId="{6E3905C1-AD95-AF42-B192-0A0AEC4E43E2}" dt="2024-02-12T05:14:08.950" v="1636" actId="1076"/>
          <ac:picMkLst>
            <pc:docMk/>
            <pc:sldMk cId="2513940330" sldId="308"/>
            <ac:picMk id="14" creationId="{8057911A-5CC8-AA6D-1ECA-E7DBC0FD0B19}"/>
          </ac:picMkLst>
        </pc:picChg>
        <pc:picChg chg="mod">
          <ac:chgData name="Tiffany Lagarde" userId="5ad0fa3a-9afe-41b0-b5d3-209096b3e627" providerId="ADAL" clId="{6E3905C1-AD95-AF42-B192-0A0AEC4E43E2}" dt="2024-02-12T05:13:49.012" v="1633" actId="1076"/>
          <ac:picMkLst>
            <pc:docMk/>
            <pc:sldMk cId="2513940330" sldId="308"/>
            <ac:picMk id="18" creationId="{2FFEB0F2-8AB4-915B-AD26-A98E3DF0863D}"/>
          </ac:picMkLst>
        </pc:picChg>
      </pc:sldChg>
      <pc:sldChg chg="addSp delSp modSp add del mod modNotes">
        <pc:chgData name="Tiffany Lagarde" userId="5ad0fa3a-9afe-41b0-b5d3-209096b3e627" providerId="ADAL" clId="{6E3905C1-AD95-AF42-B192-0A0AEC4E43E2}" dt="2024-02-12T00:33:15.208" v="1189" actId="2696"/>
        <pc:sldMkLst>
          <pc:docMk/>
          <pc:sldMk cId="0" sldId="309"/>
        </pc:sldMkLst>
        <pc:spChg chg="add del mod">
          <ac:chgData name="Tiffany Lagarde" userId="5ad0fa3a-9afe-41b0-b5d3-209096b3e627" providerId="ADAL" clId="{6E3905C1-AD95-AF42-B192-0A0AEC4E43E2}" dt="2024-02-12T00:22:09.847" v="1085"/>
          <ac:spMkLst>
            <pc:docMk/>
            <pc:sldMk cId="0" sldId="309"/>
            <ac:spMk id="2" creationId="{E2851605-4A21-F45C-76ED-F205D6475969}"/>
          </ac:spMkLst>
        </pc:spChg>
        <pc:spChg chg="add del mod">
          <ac:chgData name="Tiffany Lagarde" userId="5ad0fa3a-9afe-41b0-b5d3-209096b3e627" providerId="ADAL" clId="{6E3905C1-AD95-AF42-B192-0A0AEC4E43E2}" dt="2024-02-12T00:22:10.735" v="1087"/>
          <ac:spMkLst>
            <pc:docMk/>
            <pc:sldMk cId="0" sldId="309"/>
            <ac:spMk id="3" creationId="{D732A06F-86FD-2694-76F1-AAE1C5AEE69C}"/>
          </ac:spMkLst>
        </pc:spChg>
      </pc:sldChg>
      <pc:sldChg chg="addSp delSp modSp add del mod">
        <pc:chgData name="Tiffany Lagarde" userId="5ad0fa3a-9afe-41b0-b5d3-209096b3e627" providerId="ADAL" clId="{6E3905C1-AD95-AF42-B192-0A0AEC4E43E2}" dt="2024-02-13T05:44:20.932" v="3417" actId="115"/>
        <pc:sldMkLst>
          <pc:docMk/>
          <pc:sldMk cId="2860064662" sldId="310"/>
        </pc:sldMkLst>
        <pc:spChg chg="mod">
          <ac:chgData name="Tiffany Lagarde" userId="5ad0fa3a-9afe-41b0-b5d3-209096b3e627" providerId="ADAL" clId="{6E3905C1-AD95-AF42-B192-0A0AEC4E43E2}" dt="2024-02-12T01:24:11.357" v="1520" actId="20577"/>
          <ac:spMkLst>
            <pc:docMk/>
            <pc:sldMk cId="2860064662" sldId="310"/>
            <ac:spMk id="2" creationId="{33A7F408-7F9A-69EE-90B3-17C3FC0E611D}"/>
          </ac:spMkLst>
        </pc:spChg>
        <pc:spChg chg="add del mod">
          <ac:chgData name="Tiffany Lagarde" userId="5ad0fa3a-9afe-41b0-b5d3-209096b3e627" providerId="ADAL" clId="{6E3905C1-AD95-AF42-B192-0A0AEC4E43E2}" dt="2024-02-12T00:24:26.228" v="1091"/>
          <ac:spMkLst>
            <pc:docMk/>
            <pc:sldMk cId="2860064662" sldId="310"/>
            <ac:spMk id="2" creationId="{5E150DAA-C355-DF5B-970B-792E947E4226}"/>
          </ac:spMkLst>
        </pc:spChg>
        <pc:spChg chg="mod">
          <ac:chgData name="Tiffany Lagarde" userId="5ad0fa3a-9afe-41b0-b5d3-209096b3e627" providerId="ADAL" clId="{6E3905C1-AD95-AF42-B192-0A0AEC4E43E2}" dt="2024-02-13T05:44:20.932" v="3417" actId="115"/>
          <ac:spMkLst>
            <pc:docMk/>
            <pc:sldMk cId="2860064662" sldId="310"/>
            <ac:spMk id="3" creationId="{CDC2F297-E8EF-F8A3-965B-AE3C226384F2}"/>
          </ac:spMkLst>
        </pc:spChg>
        <pc:spChg chg="add mod">
          <ac:chgData name="Tiffany Lagarde" userId="5ad0fa3a-9afe-41b0-b5d3-209096b3e627" providerId="ADAL" clId="{6E3905C1-AD95-AF42-B192-0A0AEC4E43E2}" dt="2024-02-12T00:47:02.559" v="1276"/>
          <ac:spMkLst>
            <pc:docMk/>
            <pc:sldMk cId="2860064662" sldId="310"/>
            <ac:spMk id="4" creationId="{ECD7B540-2853-2411-4CA0-38F04F88AF64}"/>
          </ac:spMkLst>
        </pc:spChg>
        <pc:spChg chg="add del mod">
          <ac:chgData name="Tiffany Lagarde" userId="5ad0fa3a-9afe-41b0-b5d3-209096b3e627" providerId="ADAL" clId="{6E3905C1-AD95-AF42-B192-0A0AEC4E43E2}" dt="2024-02-12T14:47:04.553" v="1808"/>
          <ac:spMkLst>
            <pc:docMk/>
            <pc:sldMk cId="2860064662" sldId="310"/>
            <ac:spMk id="5" creationId="{8C59EB86-F601-AFC8-718B-E69F2710C10D}"/>
          </ac:spMkLst>
        </pc:spChg>
        <pc:spChg chg="del">
          <ac:chgData name="Tiffany Lagarde" userId="5ad0fa3a-9afe-41b0-b5d3-209096b3e627" providerId="ADAL" clId="{6E3905C1-AD95-AF42-B192-0A0AEC4E43E2}" dt="2024-02-12T00:46:56.012" v="1275" actId="478"/>
          <ac:spMkLst>
            <pc:docMk/>
            <pc:sldMk cId="2860064662" sldId="310"/>
            <ac:spMk id="5" creationId="{EE9CF6F4-4BD2-18A6-7A24-E24D7464A234}"/>
          </ac:spMkLst>
        </pc:spChg>
        <pc:spChg chg="add del mod">
          <ac:chgData name="Tiffany Lagarde" userId="5ad0fa3a-9afe-41b0-b5d3-209096b3e627" providerId="ADAL" clId="{6E3905C1-AD95-AF42-B192-0A0AEC4E43E2}" dt="2024-02-12T14:46:59.096" v="1806"/>
          <ac:spMkLst>
            <pc:docMk/>
            <pc:sldMk cId="2860064662" sldId="310"/>
            <ac:spMk id="6" creationId="{3F6B0372-7558-75EF-E166-B3A913445604}"/>
          </ac:spMkLst>
        </pc:spChg>
        <pc:spChg chg="mod">
          <ac:chgData name="Tiffany Lagarde" userId="5ad0fa3a-9afe-41b0-b5d3-209096b3e627" providerId="ADAL" clId="{6E3905C1-AD95-AF42-B192-0A0AEC4E43E2}" dt="2024-02-12T01:23:20.011" v="1505"/>
          <ac:spMkLst>
            <pc:docMk/>
            <pc:sldMk cId="2860064662" sldId="310"/>
            <ac:spMk id="8" creationId="{FD5133F0-76A1-59ED-51B1-48055C785540}"/>
          </ac:spMkLst>
        </pc:spChg>
        <pc:spChg chg="mod">
          <ac:chgData name="Tiffany Lagarde" userId="5ad0fa3a-9afe-41b0-b5d3-209096b3e627" providerId="ADAL" clId="{6E3905C1-AD95-AF42-B192-0A0AEC4E43E2}" dt="2024-02-12T01:23:20.011" v="1505"/>
          <ac:spMkLst>
            <pc:docMk/>
            <pc:sldMk cId="2860064662" sldId="310"/>
            <ac:spMk id="9" creationId="{F118CCE4-0E07-9084-E411-EB038B2B2D00}"/>
          </ac:spMkLst>
        </pc:spChg>
        <pc:spChg chg="mod">
          <ac:chgData name="Tiffany Lagarde" userId="5ad0fa3a-9afe-41b0-b5d3-209096b3e627" providerId="ADAL" clId="{6E3905C1-AD95-AF42-B192-0A0AEC4E43E2}" dt="2024-02-12T01:23:20.011" v="1505"/>
          <ac:spMkLst>
            <pc:docMk/>
            <pc:sldMk cId="2860064662" sldId="310"/>
            <ac:spMk id="10" creationId="{C588D9C9-2A8E-570B-51E3-4EAF7DF8A31B}"/>
          </ac:spMkLst>
        </pc:spChg>
        <pc:spChg chg="mod">
          <ac:chgData name="Tiffany Lagarde" userId="5ad0fa3a-9afe-41b0-b5d3-209096b3e627" providerId="ADAL" clId="{6E3905C1-AD95-AF42-B192-0A0AEC4E43E2}" dt="2024-02-12T17:15:32.172" v="2000" actId="207"/>
          <ac:spMkLst>
            <pc:docMk/>
            <pc:sldMk cId="2860064662" sldId="310"/>
            <ac:spMk id="12" creationId="{329673D7-9755-A10B-FA99-0A4BB47FA54E}"/>
          </ac:spMkLst>
        </pc:spChg>
        <pc:spChg chg="mod">
          <ac:chgData name="Tiffany Lagarde" userId="5ad0fa3a-9afe-41b0-b5d3-209096b3e627" providerId="ADAL" clId="{6E3905C1-AD95-AF42-B192-0A0AEC4E43E2}" dt="2024-02-12T17:15:32.172" v="2000" actId="207"/>
          <ac:spMkLst>
            <pc:docMk/>
            <pc:sldMk cId="2860064662" sldId="310"/>
            <ac:spMk id="13" creationId="{9A970918-050F-4806-95FC-4A0FD396B3AB}"/>
          </ac:spMkLst>
        </pc:spChg>
        <pc:spChg chg="mod">
          <ac:chgData name="Tiffany Lagarde" userId="5ad0fa3a-9afe-41b0-b5d3-209096b3e627" providerId="ADAL" clId="{6E3905C1-AD95-AF42-B192-0A0AEC4E43E2}" dt="2024-02-12T17:15:32.172" v="2000" actId="207"/>
          <ac:spMkLst>
            <pc:docMk/>
            <pc:sldMk cId="2860064662" sldId="310"/>
            <ac:spMk id="14" creationId="{7FE4E5D1-B348-0402-D07C-561754C6CBF2}"/>
          </ac:spMkLst>
        </pc:spChg>
        <pc:spChg chg="mod">
          <ac:chgData name="Tiffany Lagarde" userId="5ad0fa3a-9afe-41b0-b5d3-209096b3e627" providerId="ADAL" clId="{6E3905C1-AD95-AF42-B192-0A0AEC4E43E2}" dt="2024-02-12T17:15:32.172" v="2000" actId="207"/>
          <ac:spMkLst>
            <pc:docMk/>
            <pc:sldMk cId="2860064662" sldId="310"/>
            <ac:spMk id="15" creationId="{08B4D847-DFAA-54B5-AE12-A89C699D8725}"/>
          </ac:spMkLst>
        </pc:spChg>
        <pc:spChg chg="mod">
          <ac:chgData name="Tiffany Lagarde" userId="5ad0fa3a-9afe-41b0-b5d3-209096b3e627" providerId="ADAL" clId="{6E3905C1-AD95-AF42-B192-0A0AEC4E43E2}" dt="2024-02-12T17:15:32.172" v="2000" actId="207"/>
          <ac:spMkLst>
            <pc:docMk/>
            <pc:sldMk cId="2860064662" sldId="310"/>
            <ac:spMk id="16" creationId="{3732CCBF-A209-64DE-C92F-F8F1A21ABC4C}"/>
          </ac:spMkLst>
        </pc:spChg>
        <pc:spChg chg="mod">
          <ac:chgData name="Tiffany Lagarde" userId="5ad0fa3a-9afe-41b0-b5d3-209096b3e627" providerId="ADAL" clId="{6E3905C1-AD95-AF42-B192-0A0AEC4E43E2}" dt="2024-02-12T17:15:32.172" v="2000" actId="207"/>
          <ac:spMkLst>
            <pc:docMk/>
            <pc:sldMk cId="2860064662" sldId="310"/>
            <ac:spMk id="17" creationId="{DEF0CFFA-CF5B-7AE4-0D7B-EB6E499A4AF4}"/>
          </ac:spMkLst>
        </pc:spChg>
        <pc:spChg chg="mod">
          <ac:chgData name="Tiffany Lagarde" userId="5ad0fa3a-9afe-41b0-b5d3-209096b3e627" providerId="ADAL" clId="{6E3905C1-AD95-AF42-B192-0A0AEC4E43E2}" dt="2024-02-12T17:15:32.172" v="2000" actId="207"/>
          <ac:spMkLst>
            <pc:docMk/>
            <pc:sldMk cId="2860064662" sldId="310"/>
            <ac:spMk id="18" creationId="{8B8CDC91-505D-E2A9-6908-376533EAD610}"/>
          </ac:spMkLst>
        </pc:spChg>
        <pc:grpChg chg="add del mod">
          <ac:chgData name="Tiffany Lagarde" userId="5ad0fa3a-9afe-41b0-b5d3-209096b3e627" providerId="ADAL" clId="{6E3905C1-AD95-AF42-B192-0A0AEC4E43E2}" dt="2024-02-12T01:27:23.892" v="1523" actId="478"/>
          <ac:grpSpMkLst>
            <pc:docMk/>
            <pc:sldMk cId="2860064662" sldId="310"/>
            <ac:grpSpMk id="7" creationId="{27E68B17-1257-B2E1-21E7-8D978D21B66F}"/>
          </ac:grpSpMkLst>
        </pc:grpChg>
        <pc:grpChg chg="add mod">
          <ac:chgData name="Tiffany Lagarde" userId="5ad0fa3a-9afe-41b0-b5d3-209096b3e627" providerId="ADAL" clId="{6E3905C1-AD95-AF42-B192-0A0AEC4E43E2}" dt="2024-02-12T17:15:32.172" v="2000" actId="207"/>
          <ac:grpSpMkLst>
            <pc:docMk/>
            <pc:sldMk cId="2860064662" sldId="310"/>
            <ac:grpSpMk id="11" creationId="{D7CAF3FF-5DCD-2EF5-4301-9A399BF631B5}"/>
          </ac:grpSpMkLst>
        </pc:grpChg>
      </pc:sldChg>
      <pc:sldChg chg="add del">
        <pc:chgData name="Tiffany Lagarde" userId="5ad0fa3a-9afe-41b0-b5d3-209096b3e627" providerId="ADAL" clId="{6E3905C1-AD95-AF42-B192-0A0AEC4E43E2}" dt="2024-02-12T00:24:35.453" v="1093" actId="2696"/>
        <pc:sldMkLst>
          <pc:docMk/>
          <pc:sldMk cId="888158910" sldId="311"/>
        </pc:sldMkLst>
      </pc:sldChg>
      <pc:sldChg chg="modSp new mod modNotesTx">
        <pc:chgData name="Tiffany Lagarde" userId="5ad0fa3a-9afe-41b0-b5d3-209096b3e627" providerId="ADAL" clId="{6E3905C1-AD95-AF42-B192-0A0AEC4E43E2}" dt="2024-02-12T00:57:17.616" v="1347" actId="20577"/>
        <pc:sldMkLst>
          <pc:docMk/>
          <pc:sldMk cId="992147237" sldId="311"/>
        </pc:sldMkLst>
        <pc:spChg chg="mod">
          <ac:chgData name="Tiffany Lagarde" userId="5ad0fa3a-9afe-41b0-b5d3-209096b3e627" providerId="ADAL" clId="{6E3905C1-AD95-AF42-B192-0A0AEC4E43E2}" dt="2024-02-12T00:57:17.616" v="1347" actId="20577"/>
          <ac:spMkLst>
            <pc:docMk/>
            <pc:sldMk cId="992147237" sldId="311"/>
            <ac:spMk id="2" creationId="{2C4BECEB-5DDC-0F1C-D43F-F74887D2EB93}"/>
          </ac:spMkLst>
        </pc:spChg>
        <pc:spChg chg="mod">
          <ac:chgData name="Tiffany Lagarde" userId="5ad0fa3a-9afe-41b0-b5d3-209096b3e627" providerId="ADAL" clId="{6E3905C1-AD95-AF42-B192-0A0AEC4E43E2}" dt="2024-02-12T00:57:06.375" v="1331" actId="20577"/>
          <ac:spMkLst>
            <pc:docMk/>
            <pc:sldMk cId="992147237" sldId="311"/>
            <ac:spMk id="3" creationId="{0C045814-6D92-1F18-7554-FA1346A1790F}"/>
          </ac:spMkLst>
        </pc:spChg>
      </pc:sldChg>
      <pc:sldChg chg="new del">
        <pc:chgData name="Tiffany Lagarde" userId="5ad0fa3a-9afe-41b0-b5d3-209096b3e627" providerId="ADAL" clId="{6E3905C1-AD95-AF42-B192-0A0AEC4E43E2}" dt="2024-02-12T00:47:25.138" v="1279" actId="2696"/>
        <pc:sldMkLst>
          <pc:docMk/>
          <pc:sldMk cId="2757949070" sldId="311"/>
        </pc:sldMkLst>
      </pc:sldChg>
      <pc:sldChg chg="addSp delSp modSp new mod">
        <pc:chgData name="Tiffany Lagarde" userId="5ad0fa3a-9afe-41b0-b5d3-209096b3e627" providerId="ADAL" clId="{6E3905C1-AD95-AF42-B192-0A0AEC4E43E2}" dt="2024-02-12T17:22:22.906" v="2041" actId="14100"/>
        <pc:sldMkLst>
          <pc:docMk/>
          <pc:sldMk cId="3324538504" sldId="312"/>
        </pc:sldMkLst>
        <pc:spChg chg="mod">
          <ac:chgData name="Tiffany Lagarde" userId="5ad0fa3a-9afe-41b0-b5d3-209096b3e627" providerId="ADAL" clId="{6E3905C1-AD95-AF42-B192-0A0AEC4E43E2}" dt="2024-02-12T17:12:44.426" v="1990" actId="1076"/>
          <ac:spMkLst>
            <pc:docMk/>
            <pc:sldMk cId="3324538504" sldId="312"/>
            <ac:spMk id="2" creationId="{BDBD9A96-9366-2F9A-2CFD-E322E145CDB0}"/>
          </ac:spMkLst>
        </pc:spChg>
        <pc:spChg chg="mod">
          <ac:chgData name="Tiffany Lagarde" userId="5ad0fa3a-9afe-41b0-b5d3-209096b3e627" providerId="ADAL" clId="{6E3905C1-AD95-AF42-B192-0A0AEC4E43E2}" dt="2024-02-12T17:20:54.020" v="2031" actId="20577"/>
          <ac:spMkLst>
            <pc:docMk/>
            <pc:sldMk cId="3324538504" sldId="312"/>
            <ac:spMk id="3" creationId="{D851672E-268D-4D18-7839-5B9F51414E2C}"/>
          </ac:spMkLst>
        </pc:spChg>
        <pc:spChg chg="mod">
          <ac:chgData name="Tiffany Lagarde" userId="5ad0fa3a-9afe-41b0-b5d3-209096b3e627" providerId="ADAL" clId="{6E3905C1-AD95-AF42-B192-0A0AEC4E43E2}" dt="2024-02-12T17:18:06.884" v="2001"/>
          <ac:spMkLst>
            <pc:docMk/>
            <pc:sldMk cId="3324538504" sldId="312"/>
            <ac:spMk id="5" creationId="{5D86D024-57C0-FA1F-E7F2-F4503DEBE90E}"/>
          </ac:spMkLst>
        </pc:spChg>
        <pc:spChg chg="mod">
          <ac:chgData name="Tiffany Lagarde" userId="5ad0fa3a-9afe-41b0-b5d3-209096b3e627" providerId="ADAL" clId="{6E3905C1-AD95-AF42-B192-0A0AEC4E43E2}" dt="2024-02-12T17:18:06.884" v="2001"/>
          <ac:spMkLst>
            <pc:docMk/>
            <pc:sldMk cId="3324538504" sldId="312"/>
            <ac:spMk id="6" creationId="{E2CA5B3D-7438-CA52-DD04-868145D00D66}"/>
          </ac:spMkLst>
        </pc:spChg>
        <pc:spChg chg="mod">
          <ac:chgData name="Tiffany Lagarde" userId="5ad0fa3a-9afe-41b0-b5d3-209096b3e627" providerId="ADAL" clId="{6E3905C1-AD95-AF42-B192-0A0AEC4E43E2}" dt="2024-02-12T17:18:06.884" v="2001"/>
          <ac:spMkLst>
            <pc:docMk/>
            <pc:sldMk cId="3324538504" sldId="312"/>
            <ac:spMk id="7" creationId="{AC2039D6-F164-167A-30F4-7A396074554F}"/>
          </ac:spMkLst>
        </pc:spChg>
        <pc:spChg chg="mod">
          <ac:chgData name="Tiffany Lagarde" userId="5ad0fa3a-9afe-41b0-b5d3-209096b3e627" providerId="ADAL" clId="{6E3905C1-AD95-AF42-B192-0A0AEC4E43E2}" dt="2024-02-12T17:18:17.419" v="2003"/>
          <ac:spMkLst>
            <pc:docMk/>
            <pc:sldMk cId="3324538504" sldId="312"/>
            <ac:spMk id="9" creationId="{04AAA624-4C35-9E16-F27D-4213D7E190AC}"/>
          </ac:spMkLst>
        </pc:spChg>
        <pc:spChg chg="mod">
          <ac:chgData name="Tiffany Lagarde" userId="5ad0fa3a-9afe-41b0-b5d3-209096b3e627" providerId="ADAL" clId="{6E3905C1-AD95-AF42-B192-0A0AEC4E43E2}" dt="2024-02-12T17:18:17.419" v="2003"/>
          <ac:spMkLst>
            <pc:docMk/>
            <pc:sldMk cId="3324538504" sldId="312"/>
            <ac:spMk id="10" creationId="{4B42A1C2-71A6-6243-ED4E-099095950D66}"/>
          </ac:spMkLst>
        </pc:spChg>
        <pc:spChg chg="mod">
          <ac:chgData name="Tiffany Lagarde" userId="5ad0fa3a-9afe-41b0-b5d3-209096b3e627" providerId="ADAL" clId="{6E3905C1-AD95-AF42-B192-0A0AEC4E43E2}" dt="2024-02-12T17:20:10.088" v="2016"/>
          <ac:spMkLst>
            <pc:docMk/>
            <pc:sldMk cId="3324538504" sldId="312"/>
            <ac:spMk id="12" creationId="{ABE1BAB2-E849-E1D7-6B09-8D3F0551F405}"/>
          </ac:spMkLst>
        </pc:spChg>
        <pc:spChg chg="mod">
          <ac:chgData name="Tiffany Lagarde" userId="5ad0fa3a-9afe-41b0-b5d3-209096b3e627" providerId="ADAL" clId="{6E3905C1-AD95-AF42-B192-0A0AEC4E43E2}" dt="2024-02-12T17:20:10.088" v="2016"/>
          <ac:spMkLst>
            <pc:docMk/>
            <pc:sldMk cId="3324538504" sldId="312"/>
            <ac:spMk id="13" creationId="{CBF13945-048A-F3F7-8FB3-A1918D0FC1F8}"/>
          </ac:spMkLst>
        </pc:spChg>
        <pc:spChg chg="mod">
          <ac:chgData name="Tiffany Lagarde" userId="5ad0fa3a-9afe-41b0-b5d3-209096b3e627" providerId="ADAL" clId="{6E3905C1-AD95-AF42-B192-0A0AEC4E43E2}" dt="2024-02-12T17:20:10.088" v="2016"/>
          <ac:spMkLst>
            <pc:docMk/>
            <pc:sldMk cId="3324538504" sldId="312"/>
            <ac:spMk id="14" creationId="{83C08174-71FC-5470-5040-9CEE9DAD33F8}"/>
          </ac:spMkLst>
        </pc:spChg>
        <pc:spChg chg="mod">
          <ac:chgData name="Tiffany Lagarde" userId="5ad0fa3a-9afe-41b0-b5d3-209096b3e627" providerId="ADAL" clId="{6E3905C1-AD95-AF42-B192-0A0AEC4E43E2}" dt="2024-02-12T17:21:41.816" v="2032"/>
          <ac:spMkLst>
            <pc:docMk/>
            <pc:sldMk cId="3324538504" sldId="312"/>
            <ac:spMk id="16" creationId="{A7AE5AB5-8076-9AC2-4A3F-FEBBFA3848C5}"/>
          </ac:spMkLst>
        </pc:spChg>
        <pc:spChg chg="mod">
          <ac:chgData name="Tiffany Lagarde" userId="5ad0fa3a-9afe-41b0-b5d3-209096b3e627" providerId="ADAL" clId="{6E3905C1-AD95-AF42-B192-0A0AEC4E43E2}" dt="2024-02-12T17:21:41.816" v="2032"/>
          <ac:spMkLst>
            <pc:docMk/>
            <pc:sldMk cId="3324538504" sldId="312"/>
            <ac:spMk id="17" creationId="{06BB543D-500F-FDB9-BAF8-2376A8D78728}"/>
          </ac:spMkLst>
        </pc:spChg>
        <pc:spChg chg="mod">
          <ac:chgData name="Tiffany Lagarde" userId="5ad0fa3a-9afe-41b0-b5d3-209096b3e627" providerId="ADAL" clId="{6E3905C1-AD95-AF42-B192-0A0AEC4E43E2}" dt="2024-02-12T17:21:41.816" v="2032"/>
          <ac:spMkLst>
            <pc:docMk/>
            <pc:sldMk cId="3324538504" sldId="312"/>
            <ac:spMk id="18" creationId="{8FCFABCB-6A40-21B8-946C-353E581F7227}"/>
          </ac:spMkLst>
        </pc:spChg>
        <pc:spChg chg="mod">
          <ac:chgData name="Tiffany Lagarde" userId="5ad0fa3a-9afe-41b0-b5d3-209096b3e627" providerId="ADAL" clId="{6E3905C1-AD95-AF42-B192-0A0AEC4E43E2}" dt="2024-02-12T17:21:41.816" v="2032"/>
          <ac:spMkLst>
            <pc:docMk/>
            <pc:sldMk cId="3324538504" sldId="312"/>
            <ac:spMk id="19" creationId="{A81F433F-7CFA-3610-25AA-FF9C4F0632A7}"/>
          </ac:spMkLst>
        </pc:spChg>
        <pc:spChg chg="mod">
          <ac:chgData name="Tiffany Lagarde" userId="5ad0fa3a-9afe-41b0-b5d3-209096b3e627" providerId="ADAL" clId="{6E3905C1-AD95-AF42-B192-0A0AEC4E43E2}" dt="2024-02-12T17:21:58.593" v="2034"/>
          <ac:spMkLst>
            <pc:docMk/>
            <pc:sldMk cId="3324538504" sldId="312"/>
            <ac:spMk id="21" creationId="{7D24EB57-F510-C9F3-7753-831A273BECEE}"/>
          </ac:spMkLst>
        </pc:spChg>
        <pc:spChg chg="mod">
          <ac:chgData name="Tiffany Lagarde" userId="5ad0fa3a-9afe-41b0-b5d3-209096b3e627" providerId="ADAL" clId="{6E3905C1-AD95-AF42-B192-0A0AEC4E43E2}" dt="2024-02-12T17:21:58.593" v="2034"/>
          <ac:spMkLst>
            <pc:docMk/>
            <pc:sldMk cId="3324538504" sldId="312"/>
            <ac:spMk id="22" creationId="{287D3432-1AEA-EBB0-4C15-E4002BDFB091}"/>
          </ac:spMkLst>
        </pc:spChg>
        <pc:spChg chg="mod">
          <ac:chgData name="Tiffany Lagarde" userId="5ad0fa3a-9afe-41b0-b5d3-209096b3e627" providerId="ADAL" clId="{6E3905C1-AD95-AF42-B192-0A0AEC4E43E2}" dt="2024-02-12T17:21:58.593" v="2034"/>
          <ac:spMkLst>
            <pc:docMk/>
            <pc:sldMk cId="3324538504" sldId="312"/>
            <ac:spMk id="23" creationId="{49B56229-FCE7-9DCF-0E2E-3882622DB546}"/>
          </ac:spMkLst>
        </pc:spChg>
        <pc:spChg chg="mod">
          <ac:chgData name="Tiffany Lagarde" userId="5ad0fa3a-9afe-41b0-b5d3-209096b3e627" providerId="ADAL" clId="{6E3905C1-AD95-AF42-B192-0A0AEC4E43E2}" dt="2024-02-12T17:21:58.593" v="2034"/>
          <ac:spMkLst>
            <pc:docMk/>
            <pc:sldMk cId="3324538504" sldId="312"/>
            <ac:spMk id="24" creationId="{22E715CD-7D0A-B36B-5195-244B75387E08}"/>
          </ac:spMkLst>
        </pc:spChg>
        <pc:spChg chg="mod">
          <ac:chgData name="Tiffany Lagarde" userId="5ad0fa3a-9afe-41b0-b5d3-209096b3e627" providerId="ADAL" clId="{6E3905C1-AD95-AF42-B192-0A0AEC4E43E2}" dt="2024-02-12T17:21:58.593" v="2034"/>
          <ac:spMkLst>
            <pc:docMk/>
            <pc:sldMk cId="3324538504" sldId="312"/>
            <ac:spMk id="25" creationId="{456F551B-48DB-64EB-5CD8-B9BD451DD501}"/>
          </ac:spMkLst>
        </pc:spChg>
        <pc:spChg chg="mod">
          <ac:chgData name="Tiffany Lagarde" userId="5ad0fa3a-9afe-41b0-b5d3-209096b3e627" providerId="ADAL" clId="{6E3905C1-AD95-AF42-B192-0A0AEC4E43E2}" dt="2024-02-12T17:21:58.593" v="2034"/>
          <ac:spMkLst>
            <pc:docMk/>
            <pc:sldMk cId="3324538504" sldId="312"/>
            <ac:spMk id="26" creationId="{1689C898-538A-14C3-BD0C-F1EBD68FD07E}"/>
          </ac:spMkLst>
        </pc:spChg>
        <pc:spChg chg="mod">
          <ac:chgData name="Tiffany Lagarde" userId="5ad0fa3a-9afe-41b0-b5d3-209096b3e627" providerId="ADAL" clId="{6E3905C1-AD95-AF42-B192-0A0AEC4E43E2}" dt="2024-02-12T17:21:58.593" v="2034"/>
          <ac:spMkLst>
            <pc:docMk/>
            <pc:sldMk cId="3324538504" sldId="312"/>
            <ac:spMk id="27" creationId="{DDD04095-C5F2-B361-5B55-A2CA333D861D}"/>
          </ac:spMkLst>
        </pc:spChg>
        <pc:spChg chg="mod">
          <ac:chgData name="Tiffany Lagarde" userId="5ad0fa3a-9afe-41b0-b5d3-209096b3e627" providerId="ADAL" clId="{6E3905C1-AD95-AF42-B192-0A0AEC4E43E2}" dt="2024-02-12T17:21:58.593" v="2034"/>
          <ac:spMkLst>
            <pc:docMk/>
            <pc:sldMk cId="3324538504" sldId="312"/>
            <ac:spMk id="28" creationId="{4BAD18BA-FED7-A544-BFFA-0A823BB157E1}"/>
          </ac:spMkLst>
        </pc:spChg>
        <pc:spChg chg="mod">
          <ac:chgData name="Tiffany Lagarde" userId="5ad0fa3a-9afe-41b0-b5d3-209096b3e627" providerId="ADAL" clId="{6E3905C1-AD95-AF42-B192-0A0AEC4E43E2}" dt="2024-02-12T17:21:58.593" v="2034"/>
          <ac:spMkLst>
            <pc:docMk/>
            <pc:sldMk cId="3324538504" sldId="312"/>
            <ac:spMk id="29" creationId="{93A413AF-F2AD-4F7F-76F8-5B990A115341}"/>
          </ac:spMkLst>
        </pc:spChg>
        <pc:spChg chg="mod">
          <ac:chgData name="Tiffany Lagarde" userId="5ad0fa3a-9afe-41b0-b5d3-209096b3e627" providerId="ADAL" clId="{6E3905C1-AD95-AF42-B192-0A0AEC4E43E2}" dt="2024-02-12T17:21:58.593" v="2034"/>
          <ac:spMkLst>
            <pc:docMk/>
            <pc:sldMk cId="3324538504" sldId="312"/>
            <ac:spMk id="30" creationId="{87EE9989-185F-3815-B497-63D7681EC09B}"/>
          </ac:spMkLst>
        </pc:spChg>
        <pc:grpChg chg="add del mod">
          <ac:chgData name="Tiffany Lagarde" userId="5ad0fa3a-9afe-41b0-b5d3-209096b3e627" providerId="ADAL" clId="{6E3905C1-AD95-AF42-B192-0A0AEC4E43E2}" dt="2024-02-12T17:20:20.578" v="2019" actId="478"/>
          <ac:grpSpMkLst>
            <pc:docMk/>
            <pc:sldMk cId="3324538504" sldId="312"/>
            <ac:grpSpMk id="4" creationId="{9B4A4326-FBB8-F55E-D47E-23CAB7930A27}"/>
          </ac:grpSpMkLst>
        </pc:grpChg>
        <pc:grpChg chg="add del mod">
          <ac:chgData name="Tiffany Lagarde" userId="5ad0fa3a-9afe-41b0-b5d3-209096b3e627" providerId="ADAL" clId="{6E3905C1-AD95-AF42-B192-0A0AEC4E43E2}" dt="2024-02-12T17:20:14.994" v="2018" actId="478"/>
          <ac:grpSpMkLst>
            <pc:docMk/>
            <pc:sldMk cId="3324538504" sldId="312"/>
            <ac:grpSpMk id="8" creationId="{FD7A2159-4E0E-176C-AE44-3F85F2A3E0E3}"/>
          </ac:grpSpMkLst>
        </pc:grpChg>
        <pc:grpChg chg="add mod">
          <ac:chgData name="Tiffany Lagarde" userId="5ad0fa3a-9afe-41b0-b5d3-209096b3e627" providerId="ADAL" clId="{6E3905C1-AD95-AF42-B192-0A0AEC4E43E2}" dt="2024-02-12T17:22:22.906" v="2041" actId="14100"/>
          <ac:grpSpMkLst>
            <pc:docMk/>
            <pc:sldMk cId="3324538504" sldId="312"/>
            <ac:grpSpMk id="11" creationId="{EB838383-1067-248F-3099-9FA792037B70}"/>
          </ac:grpSpMkLst>
        </pc:grpChg>
        <pc:grpChg chg="add del mod">
          <ac:chgData name="Tiffany Lagarde" userId="5ad0fa3a-9afe-41b0-b5d3-209096b3e627" providerId="ADAL" clId="{6E3905C1-AD95-AF42-B192-0A0AEC4E43E2}" dt="2024-02-12T17:22:02.027" v="2036" actId="478"/>
          <ac:grpSpMkLst>
            <pc:docMk/>
            <pc:sldMk cId="3324538504" sldId="312"/>
            <ac:grpSpMk id="15" creationId="{CB53BC0A-FBBA-9F11-7A46-4FAB0D61F2E7}"/>
          </ac:grpSpMkLst>
        </pc:grpChg>
        <pc:grpChg chg="add mod">
          <ac:chgData name="Tiffany Lagarde" userId="5ad0fa3a-9afe-41b0-b5d3-209096b3e627" providerId="ADAL" clId="{6E3905C1-AD95-AF42-B192-0A0AEC4E43E2}" dt="2024-02-12T17:22:16.257" v="2040" actId="14100"/>
          <ac:grpSpMkLst>
            <pc:docMk/>
            <pc:sldMk cId="3324538504" sldId="312"/>
            <ac:grpSpMk id="20" creationId="{AC6F4E99-4A36-83CA-3E71-7C71FFD83960}"/>
          </ac:grpSpMkLst>
        </pc:grpChg>
      </pc:sldChg>
      <pc:sldChg chg="modSp new del mod">
        <pc:chgData name="Tiffany Lagarde" userId="5ad0fa3a-9afe-41b0-b5d3-209096b3e627" providerId="ADAL" clId="{6E3905C1-AD95-AF42-B192-0A0AEC4E43E2}" dt="2024-02-12T16:46:50.615" v="1863" actId="2696"/>
        <pc:sldMkLst>
          <pc:docMk/>
          <pc:sldMk cId="2882774355" sldId="313"/>
        </pc:sldMkLst>
        <pc:spChg chg="mod">
          <ac:chgData name="Tiffany Lagarde" userId="5ad0fa3a-9afe-41b0-b5d3-209096b3e627" providerId="ADAL" clId="{6E3905C1-AD95-AF42-B192-0A0AEC4E43E2}" dt="2024-02-12T05:31:12.029" v="1792" actId="20577"/>
          <ac:spMkLst>
            <pc:docMk/>
            <pc:sldMk cId="2882774355" sldId="313"/>
            <ac:spMk id="2" creationId="{8A182216-87B1-53D0-CC7B-3EA867666A57}"/>
          </ac:spMkLst>
        </pc:spChg>
        <pc:spChg chg="mod">
          <ac:chgData name="Tiffany Lagarde" userId="5ad0fa3a-9afe-41b0-b5d3-209096b3e627" providerId="ADAL" clId="{6E3905C1-AD95-AF42-B192-0A0AEC4E43E2}" dt="2024-02-12T05:31:09.321" v="1789" actId="20577"/>
          <ac:spMkLst>
            <pc:docMk/>
            <pc:sldMk cId="2882774355" sldId="313"/>
            <ac:spMk id="3" creationId="{CE287BD4-C142-0064-1BA3-9DAA34739AAD}"/>
          </ac:spMkLst>
        </pc:spChg>
      </pc:sldChg>
      <pc:sldChg chg="del">
        <pc:chgData name="Tiffany Lagarde" userId="5ad0fa3a-9afe-41b0-b5d3-209096b3e627" providerId="ADAL" clId="{6E3905C1-AD95-AF42-B192-0A0AEC4E43E2}" dt="2024-02-13T02:45:47.987" v="3322" actId="2696"/>
        <pc:sldMkLst>
          <pc:docMk/>
          <pc:sldMk cId="2606800311" sldId="314"/>
        </pc:sldMkLst>
      </pc:sldChg>
      <pc:sldChg chg="addSp delSp modSp mod">
        <pc:chgData name="Tiffany Lagarde" userId="5ad0fa3a-9afe-41b0-b5d3-209096b3e627" providerId="ADAL" clId="{6E3905C1-AD95-AF42-B192-0A0AEC4E43E2}" dt="2024-02-13T03:05:55.189" v="3352" actId="688"/>
        <pc:sldMkLst>
          <pc:docMk/>
          <pc:sldMk cId="3039730178" sldId="315"/>
        </pc:sldMkLst>
        <pc:spChg chg="mod">
          <ac:chgData name="Tiffany Lagarde" userId="5ad0fa3a-9afe-41b0-b5d3-209096b3e627" providerId="ADAL" clId="{6E3905C1-AD95-AF42-B192-0A0AEC4E43E2}" dt="2024-02-13T01:39:08.698" v="3301" actId="20577"/>
          <ac:spMkLst>
            <pc:docMk/>
            <pc:sldMk cId="3039730178" sldId="315"/>
            <ac:spMk id="3" creationId="{315A2F3A-8E69-2337-1570-F2F98F08A1E2}"/>
          </ac:spMkLst>
        </pc:spChg>
        <pc:spChg chg="mod">
          <ac:chgData name="Tiffany Lagarde" userId="5ad0fa3a-9afe-41b0-b5d3-209096b3e627" providerId="ADAL" clId="{6E3905C1-AD95-AF42-B192-0A0AEC4E43E2}" dt="2024-02-12T22:27:16.987" v="2996" actId="1076"/>
          <ac:spMkLst>
            <pc:docMk/>
            <pc:sldMk cId="3039730178" sldId="315"/>
            <ac:spMk id="6" creationId="{66AA2F95-B4AC-676E-DF30-333FB520E5C4}"/>
          </ac:spMkLst>
        </pc:spChg>
        <pc:spChg chg="mod">
          <ac:chgData name="Tiffany Lagarde" userId="5ad0fa3a-9afe-41b0-b5d3-209096b3e627" providerId="ADAL" clId="{6E3905C1-AD95-AF42-B192-0A0AEC4E43E2}" dt="2024-02-12T22:27:20.188" v="2997" actId="1076"/>
          <ac:spMkLst>
            <pc:docMk/>
            <pc:sldMk cId="3039730178" sldId="315"/>
            <ac:spMk id="7" creationId="{0AF050A0-8389-14F4-0133-850848E4652B}"/>
          </ac:spMkLst>
        </pc:spChg>
        <pc:spChg chg="mod">
          <ac:chgData name="Tiffany Lagarde" userId="5ad0fa3a-9afe-41b0-b5d3-209096b3e627" providerId="ADAL" clId="{6E3905C1-AD95-AF42-B192-0A0AEC4E43E2}" dt="2024-02-12T22:26:55.770" v="2992" actId="1076"/>
          <ac:spMkLst>
            <pc:docMk/>
            <pc:sldMk cId="3039730178" sldId="315"/>
            <ac:spMk id="8" creationId="{00F2E5E6-BB4E-49C8-93A1-8D291483CB1F}"/>
          </ac:spMkLst>
        </pc:spChg>
        <pc:spChg chg="mod">
          <ac:chgData name="Tiffany Lagarde" userId="5ad0fa3a-9afe-41b0-b5d3-209096b3e627" providerId="ADAL" clId="{6E3905C1-AD95-AF42-B192-0A0AEC4E43E2}" dt="2024-02-12T22:27:00.088" v="2993" actId="1076"/>
          <ac:spMkLst>
            <pc:docMk/>
            <pc:sldMk cId="3039730178" sldId="315"/>
            <ac:spMk id="9" creationId="{8981E0D5-1F61-6AD6-286C-BE7BD7874A42}"/>
          </ac:spMkLst>
        </pc:spChg>
        <pc:spChg chg="mod">
          <ac:chgData name="Tiffany Lagarde" userId="5ad0fa3a-9afe-41b0-b5d3-209096b3e627" providerId="ADAL" clId="{6E3905C1-AD95-AF42-B192-0A0AEC4E43E2}" dt="2024-02-12T22:26:43.407" v="2989" actId="13926"/>
          <ac:spMkLst>
            <pc:docMk/>
            <pc:sldMk cId="3039730178" sldId="315"/>
            <ac:spMk id="10" creationId="{999481DA-C0B1-E7DB-23FB-81FEE3CEFFC6}"/>
          </ac:spMkLst>
        </pc:spChg>
        <pc:spChg chg="add mod">
          <ac:chgData name="Tiffany Lagarde" userId="5ad0fa3a-9afe-41b0-b5d3-209096b3e627" providerId="ADAL" clId="{6E3905C1-AD95-AF42-B192-0A0AEC4E43E2}" dt="2024-02-12T22:25:48.830" v="2981" actId="1076"/>
          <ac:spMkLst>
            <pc:docMk/>
            <pc:sldMk cId="3039730178" sldId="315"/>
            <ac:spMk id="11" creationId="{47B4B6D4-3A49-7332-956F-1A2CBBF03CDF}"/>
          </ac:spMkLst>
        </pc:spChg>
        <pc:spChg chg="del">
          <ac:chgData name="Tiffany Lagarde" userId="5ad0fa3a-9afe-41b0-b5d3-209096b3e627" providerId="ADAL" clId="{6E3905C1-AD95-AF42-B192-0A0AEC4E43E2}" dt="2024-02-13T03:05:48.840" v="3350" actId="478"/>
          <ac:spMkLst>
            <pc:docMk/>
            <pc:sldMk cId="3039730178" sldId="315"/>
            <ac:spMk id="12" creationId="{381FD545-03FB-A204-DE92-6AF55EF65798}"/>
          </ac:spMkLst>
        </pc:spChg>
        <pc:spChg chg="del">
          <ac:chgData name="Tiffany Lagarde" userId="5ad0fa3a-9afe-41b0-b5d3-209096b3e627" providerId="ADAL" clId="{6E3905C1-AD95-AF42-B192-0A0AEC4E43E2}" dt="2024-02-12T22:25:54.321" v="2982" actId="478"/>
          <ac:spMkLst>
            <pc:docMk/>
            <pc:sldMk cId="3039730178" sldId="315"/>
            <ac:spMk id="12" creationId="{FC5466C5-C3C9-5100-0408-AEC86E0B84C1}"/>
          </ac:spMkLst>
        </pc:spChg>
        <pc:spChg chg="mod">
          <ac:chgData name="Tiffany Lagarde" userId="5ad0fa3a-9afe-41b0-b5d3-209096b3e627" providerId="ADAL" clId="{6E3905C1-AD95-AF42-B192-0A0AEC4E43E2}" dt="2024-02-12T22:26:24.754" v="2987" actId="108"/>
          <ac:spMkLst>
            <pc:docMk/>
            <pc:sldMk cId="3039730178" sldId="315"/>
            <ac:spMk id="14" creationId="{2FC4D002-18C3-AB71-1101-A6FB9C73D0E5}"/>
          </ac:spMkLst>
        </pc:spChg>
        <pc:spChg chg="add mod">
          <ac:chgData name="Tiffany Lagarde" userId="5ad0fa3a-9afe-41b0-b5d3-209096b3e627" providerId="ADAL" clId="{6E3905C1-AD95-AF42-B192-0A0AEC4E43E2}" dt="2024-02-13T03:05:55.189" v="3352" actId="688"/>
          <ac:spMkLst>
            <pc:docMk/>
            <pc:sldMk cId="3039730178" sldId="315"/>
            <ac:spMk id="15" creationId="{15187888-47C1-7675-90AC-EA33D35C505C}"/>
          </ac:spMkLst>
        </pc:spChg>
        <pc:graphicFrameChg chg="mod modGraphic">
          <ac:chgData name="Tiffany Lagarde" userId="5ad0fa3a-9afe-41b0-b5d3-209096b3e627" providerId="ADAL" clId="{6E3905C1-AD95-AF42-B192-0A0AEC4E43E2}" dt="2024-02-12T22:27:13.437" v="2995" actId="122"/>
          <ac:graphicFrameMkLst>
            <pc:docMk/>
            <pc:sldMk cId="3039730178" sldId="315"/>
            <ac:graphicFrameMk id="4" creationId="{E9433291-C3EF-9752-6876-A809B84DE527}"/>
          </ac:graphicFrameMkLst>
        </pc:graphicFrameChg>
        <pc:graphicFrameChg chg="mod modGraphic">
          <ac:chgData name="Tiffany Lagarde" userId="5ad0fa3a-9afe-41b0-b5d3-209096b3e627" providerId="ADAL" clId="{6E3905C1-AD95-AF42-B192-0A0AEC4E43E2}" dt="2024-02-12T22:26:53.013" v="2991" actId="14100"/>
          <ac:graphicFrameMkLst>
            <pc:docMk/>
            <pc:sldMk cId="3039730178" sldId="315"/>
            <ac:graphicFrameMk id="5" creationId="{500D3B01-2A71-854A-8F3D-7933C5C62271}"/>
          </ac:graphicFrameMkLst>
        </pc:graphicFrameChg>
      </pc:sldChg>
      <pc:sldChg chg="modSp del mod">
        <pc:chgData name="Tiffany Lagarde" userId="5ad0fa3a-9afe-41b0-b5d3-209096b3e627" providerId="ADAL" clId="{6E3905C1-AD95-AF42-B192-0A0AEC4E43E2}" dt="2024-02-13T01:36:28.826" v="3285" actId="2696"/>
        <pc:sldMkLst>
          <pc:docMk/>
          <pc:sldMk cId="3356614117" sldId="316"/>
        </pc:sldMkLst>
        <pc:spChg chg="mod">
          <ac:chgData name="Tiffany Lagarde" userId="5ad0fa3a-9afe-41b0-b5d3-209096b3e627" providerId="ADAL" clId="{6E3905C1-AD95-AF42-B192-0A0AEC4E43E2}" dt="2024-02-13T01:26:26.745" v="3163"/>
          <ac:spMkLst>
            <pc:docMk/>
            <pc:sldMk cId="3356614117" sldId="316"/>
            <ac:spMk id="3" creationId="{A5417A6D-3BFE-D7D3-2B0C-CF62A796262D}"/>
          </ac:spMkLst>
        </pc:spChg>
      </pc:sldChg>
      <pc:sldChg chg="modSp mod">
        <pc:chgData name="Tiffany Lagarde" userId="5ad0fa3a-9afe-41b0-b5d3-209096b3e627" providerId="ADAL" clId="{6E3905C1-AD95-AF42-B192-0A0AEC4E43E2}" dt="2024-02-12T17:51:08.011" v="2216" actId="1076"/>
        <pc:sldMkLst>
          <pc:docMk/>
          <pc:sldMk cId="481739984" sldId="317"/>
        </pc:sldMkLst>
        <pc:spChg chg="mod">
          <ac:chgData name="Tiffany Lagarde" userId="5ad0fa3a-9afe-41b0-b5d3-209096b3e627" providerId="ADAL" clId="{6E3905C1-AD95-AF42-B192-0A0AEC4E43E2}" dt="2024-02-12T17:48:52.716" v="2191" actId="20577"/>
          <ac:spMkLst>
            <pc:docMk/>
            <pc:sldMk cId="481739984" sldId="317"/>
            <ac:spMk id="3" creationId="{89A8F858-1462-E118-EB51-083EA966F831}"/>
          </ac:spMkLst>
        </pc:spChg>
        <pc:spChg chg="mod">
          <ac:chgData name="Tiffany Lagarde" userId="5ad0fa3a-9afe-41b0-b5d3-209096b3e627" providerId="ADAL" clId="{6E3905C1-AD95-AF42-B192-0A0AEC4E43E2}" dt="2024-02-12T17:49:20.217" v="2194" actId="1076"/>
          <ac:spMkLst>
            <pc:docMk/>
            <pc:sldMk cId="481739984" sldId="317"/>
            <ac:spMk id="4" creationId="{730C9A82-E9DC-CBAF-DB68-FA6F02EBD6B6}"/>
          </ac:spMkLst>
        </pc:spChg>
        <pc:spChg chg="mod">
          <ac:chgData name="Tiffany Lagarde" userId="5ad0fa3a-9afe-41b0-b5d3-209096b3e627" providerId="ADAL" clId="{6E3905C1-AD95-AF42-B192-0A0AEC4E43E2}" dt="2024-02-12T17:49:20.217" v="2194" actId="1076"/>
          <ac:spMkLst>
            <pc:docMk/>
            <pc:sldMk cId="481739984" sldId="317"/>
            <ac:spMk id="6" creationId="{E3864940-7497-B1EB-F2CF-89C1F2B69D49}"/>
          </ac:spMkLst>
        </pc:spChg>
        <pc:spChg chg="mod">
          <ac:chgData name="Tiffany Lagarde" userId="5ad0fa3a-9afe-41b0-b5d3-209096b3e627" providerId="ADAL" clId="{6E3905C1-AD95-AF42-B192-0A0AEC4E43E2}" dt="2024-02-12T17:49:51.626" v="2202" actId="20577"/>
          <ac:spMkLst>
            <pc:docMk/>
            <pc:sldMk cId="481739984" sldId="317"/>
            <ac:spMk id="7" creationId="{D187D598-3CEF-E0CC-D024-649B04783BE2}"/>
          </ac:spMkLst>
        </pc:spChg>
        <pc:spChg chg="mod">
          <ac:chgData name="Tiffany Lagarde" userId="5ad0fa3a-9afe-41b0-b5d3-209096b3e627" providerId="ADAL" clId="{6E3905C1-AD95-AF42-B192-0A0AEC4E43E2}" dt="2024-02-12T17:51:05.611" v="2215" actId="1076"/>
          <ac:spMkLst>
            <pc:docMk/>
            <pc:sldMk cId="481739984" sldId="317"/>
            <ac:spMk id="8" creationId="{6CDD068D-3D50-277F-73C8-8A1836CE6A06}"/>
          </ac:spMkLst>
        </pc:spChg>
        <pc:spChg chg="mod">
          <ac:chgData name="Tiffany Lagarde" userId="5ad0fa3a-9afe-41b0-b5d3-209096b3e627" providerId="ADAL" clId="{6E3905C1-AD95-AF42-B192-0A0AEC4E43E2}" dt="2024-02-12T17:50:59.360" v="2213" actId="1076"/>
          <ac:spMkLst>
            <pc:docMk/>
            <pc:sldMk cId="481739984" sldId="317"/>
            <ac:spMk id="9" creationId="{87E1047C-3EDD-0127-122E-45BFC6DA9565}"/>
          </ac:spMkLst>
        </pc:spChg>
        <pc:spChg chg="mod">
          <ac:chgData name="Tiffany Lagarde" userId="5ad0fa3a-9afe-41b0-b5d3-209096b3e627" providerId="ADAL" clId="{6E3905C1-AD95-AF42-B192-0A0AEC4E43E2}" dt="2024-02-12T17:50:56.610" v="2212" actId="1076"/>
          <ac:spMkLst>
            <pc:docMk/>
            <pc:sldMk cId="481739984" sldId="317"/>
            <ac:spMk id="10" creationId="{8E7CB30A-B47F-2EA0-EB61-882A9C9CCE4E}"/>
          </ac:spMkLst>
        </pc:spChg>
        <pc:picChg chg="mod">
          <ac:chgData name="Tiffany Lagarde" userId="5ad0fa3a-9afe-41b0-b5d3-209096b3e627" providerId="ADAL" clId="{6E3905C1-AD95-AF42-B192-0A0AEC4E43E2}" dt="2024-02-12T17:51:08.011" v="2216" actId="1076"/>
          <ac:picMkLst>
            <pc:docMk/>
            <pc:sldMk cId="481739984" sldId="317"/>
            <ac:picMk id="20" creationId="{5231B337-6977-257B-0211-271BA9B42D74}"/>
          </ac:picMkLst>
        </pc:picChg>
        <pc:picChg chg="mod">
          <ac:chgData name="Tiffany Lagarde" userId="5ad0fa3a-9afe-41b0-b5d3-209096b3e627" providerId="ADAL" clId="{6E3905C1-AD95-AF42-B192-0A0AEC4E43E2}" dt="2024-02-12T17:51:02.145" v="2214" actId="1076"/>
          <ac:picMkLst>
            <pc:docMk/>
            <pc:sldMk cId="481739984" sldId="317"/>
            <ac:picMk id="22" creationId="{9B32D864-24B7-1FDD-41B6-E9E031F8CB17}"/>
          </ac:picMkLst>
        </pc:picChg>
        <pc:picChg chg="mod">
          <ac:chgData name="Tiffany Lagarde" userId="5ad0fa3a-9afe-41b0-b5d3-209096b3e627" providerId="ADAL" clId="{6E3905C1-AD95-AF42-B192-0A0AEC4E43E2}" dt="2024-02-12T17:50:53.445" v="2211" actId="1076"/>
          <ac:picMkLst>
            <pc:docMk/>
            <pc:sldMk cId="481739984" sldId="317"/>
            <ac:picMk id="24" creationId="{7DAAFCA4-AB90-41FE-8274-D1A8CECD4107}"/>
          </ac:picMkLst>
        </pc:picChg>
      </pc:sldChg>
      <pc:sldChg chg="addSp delSp modSp mod">
        <pc:chgData name="Tiffany Lagarde" userId="5ad0fa3a-9afe-41b0-b5d3-209096b3e627" providerId="ADAL" clId="{6E3905C1-AD95-AF42-B192-0A0AEC4E43E2}" dt="2024-02-12T17:48:06.310" v="2185" actId="1076"/>
        <pc:sldMkLst>
          <pc:docMk/>
          <pc:sldMk cId="1177284017" sldId="318"/>
        </pc:sldMkLst>
        <pc:spChg chg="mod">
          <ac:chgData name="Tiffany Lagarde" userId="5ad0fa3a-9afe-41b0-b5d3-209096b3e627" providerId="ADAL" clId="{6E3905C1-AD95-AF42-B192-0A0AEC4E43E2}" dt="2024-02-12T17:37:10.614" v="2087" actId="1076"/>
          <ac:spMkLst>
            <pc:docMk/>
            <pc:sldMk cId="1177284017" sldId="318"/>
            <ac:spMk id="2" creationId="{65A4DAC9-11B6-BA54-919C-83CEBFCE2086}"/>
          </ac:spMkLst>
        </pc:spChg>
        <pc:spChg chg="add del">
          <ac:chgData name="Tiffany Lagarde" userId="5ad0fa3a-9afe-41b0-b5d3-209096b3e627" providerId="ADAL" clId="{6E3905C1-AD95-AF42-B192-0A0AEC4E43E2}" dt="2024-02-12T17:40:45.159" v="2124" actId="478"/>
          <ac:spMkLst>
            <pc:docMk/>
            <pc:sldMk cId="1177284017" sldId="318"/>
            <ac:spMk id="4" creationId="{A3E4A14F-7F6E-D555-94EE-6680324417CF}"/>
          </ac:spMkLst>
        </pc:spChg>
        <pc:spChg chg="mod">
          <ac:chgData name="Tiffany Lagarde" userId="5ad0fa3a-9afe-41b0-b5d3-209096b3e627" providerId="ADAL" clId="{6E3905C1-AD95-AF42-B192-0A0AEC4E43E2}" dt="2024-02-12T17:39:15.242" v="2110" actId="1076"/>
          <ac:spMkLst>
            <pc:docMk/>
            <pc:sldMk cId="1177284017" sldId="318"/>
            <ac:spMk id="7" creationId="{52209064-1BD6-A375-4B01-C936F7856F0F}"/>
          </ac:spMkLst>
        </pc:spChg>
        <pc:spChg chg="mod">
          <ac:chgData name="Tiffany Lagarde" userId="5ad0fa3a-9afe-41b0-b5d3-209096b3e627" providerId="ADAL" clId="{6E3905C1-AD95-AF42-B192-0A0AEC4E43E2}" dt="2024-02-12T17:47:16.693" v="2175" actId="1076"/>
          <ac:spMkLst>
            <pc:docMk/>
            <pc:sldMk cId="1177284017" sldId="318"/>
            <ac:spMk id="15" creationId="{A6F96CCA-EA52-58F3-8F21-C241B73FA78B}"/>
          </ac:spMkLst>
        </pc:spChg>
        <pc:spChg chg="mod">
          <ac:chgData name="Tiffany Lagarde" userId="5ad0fa3a-9afe-41b0-b5d3-209096b3e627" providerId="ADAL" clId="{6E3905C1-AD95-AF42-B192-0A0AEC4E43E2}" dt="2024-02-12T17:39:12.891" v="2109" actId="1076"/>
          <ac:spMkLst>
            <pc:docMk/>
            <pc:sldMk cId="1177284017" sldId="318"/>
            <ac:spMk id="16" creationId="{712652A1-D408-0F14-392C-4E2A53981BFC}"/>
          </ac:spMkLst>
        </pc:spChg>
        <pc:spChg chg="mod">
          <ac:chgData name="Tiffany Lagarde" userId="5ad0fa3a-9afe-41b0-b5d3-209096b3e627" providerId="ADAL" clId="{6E3905C1-AD95-AF42-B192-0A0AEC4E43E2}" dt="2024-02-12T17:39:05.891" v="2107" actId="1076"/>
          <ac:spMkLst>
            <pc:docMk/>
            <pc:sldMk cId="1177284017" sldId="318"/>
            <ac:spMk id="17" creationId="{80A3DF67-CE73-7D45-0A07-7B5DAA0419DF}"/>
          </ac:spMkLst>
        </pc:spChg>
        <pc:spChg chg="mod">
          <ac:chgData name="Tiffany Lagarde" userId="5ad0fa3a-9afe-41b0-b5d3-209096b3e627" providerId="ADAL" clId="{6E3905C1-AD95-AF42-B192-0A0AEC4E43E2}" dt="2024-02-12T17:38:49.223" v="2104" actId="1076"/>
          <ac:spMkLst>
            <pc:docMk/>
            <pc:sldMk cId="1177284017" sldId="318"/>
            <ac:spMk id="18" creationId="{00120E15-7F8B-C415-DC45-F84B3F605B88}"/>
          </ac:spMkLst>
        </pc:spChg>
        <pc:spChg chg="mod">
          <ac:chgData name="Tiffany Lagarde" userId="5ad0fa3a-9afe-41b0-b5d3-209096b3e627" providerId="ADAL" clId="{6E3905C1-AD95-AF42-B192-0A0AEC4E43E2}" dt="2024-02-12T17:39:51.747" v="2117" actId="1076"/>
          <ac:spMkLst>
            <pc:docMk/>
            <pc:sldMk cId="1177284017" sldId="318"/>
            <ac:spMk id="19" creationId="{D789E2FF-BBA5-E11B-FC3E-9CDD8EF9FBDD}"/>
          </ac:spMkLst>
        </pc:spChg>
        <pc:spChg chg="mod">
          <ac:chgData name="Tiffany Lagarde" userId="5ad0fa3a-9afe-41b0-b5d3-209096b3e627" providerId="ADAL" clId="{6E3905C1-AD95-AF42-B192-0A0AEC4E43E2}" dt="2024-02-12T17:47:21.339" v="2176" actId="1076"/>
          <ac:spMkLst>
            <pc:docMk/>
            <pc:sldMk cId="1177284017" sldId="318"/>
            <ac:spMk id="20" creationId="{DBDC0641-A569-245C-36AB-BA9C4CBC83A3}"/>
          </ac:spMkLst>
        </pc:spChg>
        <pc:spChg chg="mod">
          <ac:chgData name="Tiffany Lagarde" userId="5ad0fa3a-9afe-41b0-b5d3-209096b3e627" providerId="ADAL" clId="{6E3905C1-AD95-AF42-B192-0A0AEC4E43E2}" dt="2024-02-12T17:38:59.991" v="2106" actId="1076"/>
          <ac:spMkLst>
            <pc:docMk/>
            <pc:sldMk cId="1177284017" sldId="318"/>
            <ac:spMk id="21" creationId="{E00E1830-62A3-82DA-86A4-103BA252C5AA}"/>
          </ac:spMkLst>
        </pc:spChg>
        <pc:spChg chg="mod">
          <ac:chgData name="Tiffany Lagarde" userId="5ad0fa3a-9afe-41b0-b5d3-209096b3e627" providerId="ADAL" clId="{6E3905C1-AD95-AF42-B192-0A0AEC4E43E2}" dt="2024-02-12T17:38:53.556" v="2105" actId="1076"/>
          <ac:spMkLst>
            <pc:docMk/>
            <pc:sldMk cId="1177284017" sldId="318"/>
            <ac:spMk id="22" creationId="{DDB9E5A4-FE42-03F1-9F95-BB0ADAD89600}"/>
          </ac:spMkLst>
        </pc:spChg>
        <pc:spChg chg="mod">
          <ac:chgData name="Tiffany Lagarde" userId="5ad0fa3a-9afe-41b0-b5d3-209096b3e627" providerId="ADAL" clId="{6E3905C1-AD95-AF42-B192-0A0AEC4E43E2}" dt="2024-02-12T17:39:54.930" v="2118" actId="1076"/>
          <ac:spMkLst>
            <pc:docMk/>
            <pc:sldMk cId="1177284017" sldId="318"/>
            <ac:spMk id="23" creationId="{C6D9E304-5AA8-8C8E-BEA3-094EE74F91D4}"/>
          </ac:spMkLst>
        </pc:spChg>
        <pc:spChg chg="add del mod">
          <ac:chgData name="Tiffany Lagarde" userId="5ad0fa3a-9afe-41b0-b5d3-209096b3e627" providerId="ADAL" clId="{6E3905C1-AD95-AF42-B192-0A0AEC4E43E2}" dt="2024-02-12T17:42:34.086" v="2139" actId="478"/>
          <ac:spMkLst>
            <pc:docMk/>
            <pc:sldMk cId="1177284017" sldId="318"/>
            <ac:spMk id="24" creationId="{453A3FC5-C18D-CE7E-6F9B-08AFC97BA55F}"/>
          </ac:spMkLst>
        </pc:spChg>
        <pc:spChg chg="add mod">
          <ac:chgData name="Tiffany Lagarde" userId="5ad0fa3a-9afe-41b0-b5d3-209096b3e627" providerId="ADAL" clId="{6E3905C1-AD95-AF42-B192-0A0AEC4E43E2}" dt="2024-02-12T17:45:19.993" v="2157" actId="207"/>
          <ac:spMkLst>
            <pc:docMk/>
            <pc:sldMk cId="1177284017" sldId="318"/>
            <ac:spMk id="27" creationId="{DB460C6C-1DD2-A852-E61B-69F5ABD51F56}"/>
          </ac:spMkLst>
        </pc:spChg>
        <pc:spChg chg="add del mod">
          <ac:chgData name="Tiffany Lagarde" userId="5ad0fa3a-9afe-41b0-b5d3-209096b3e627" providerId="ADAL" clId="{6E3905C1-AD95-AF42-B192-0A0AEC4E43E2}" dt="2024-02-12T17:46:06.289" v="2162" actId="478"/>
          <ac:spMkLst>
            <pc:docMk/>
            <pc:sldMk cId="1177284017" sldId="318"/>
            <ac:spMk id="28" creationId="{458018F1-813D-A623-534D-3F911166CEE1}"/>
          </ac:spMkLst>
        </pc:spChg>
        <pc:spChg chg="add mod">
          <ac:chgData name="Tiffany Lagarde" userId="5ad0fa3a-9afe-41b0-b5d3-209096b3e627" providerId="ADAL" clId="{6E3905C1-AD95-AF42-B192-0A0AEC4E43E2}" dt="2024-02-12T17:46:57.120" v="2171" actId="1076"/>
          <ac:spMkLst>
            <pc:docMk/>
            <pc:sldMk cId="1177284017" sldId="318"/>
            <ac:spMk id="29" creationId="{1A491091-19A3-E0FD-ACEF-F45C3F1C0896}"/>
          </ac:spMkLst>
        </pc:spChg>
        <pc:spChg chg="add mod">
          <ac:chgData name="Tiffany Lagarde" userId="5ad0fa3a-9afe-41b0-b5d3-209096b3e627" providerId="ADAL" clId="{6E3905C1-AD95-AF42-B192-0A0AEC4E43E2}" dt="2024-02-12T17:47:27.023" v="2177" actId="1076"/>
          <ac:spMkLst>
            <pc:docMk/>
            <pc:sldMk cId="1177284017" sldId="318"/>
            <ac:spMk id="30" creationId="{D4158B6B-2B6E-F3CB-B915-C934E46A0BD2}"/>
          </ac:spMkLst>
        </pc:spChg>
        <pc:spChg chg="add mod">
          <ac:chgData name="Tiffany Lagarde" userId="5ad0fa3a-9afe-41b0-b5d3-209096b3e627" providerId="ADAL" clId="{6E3905C1-AD95-AF42-B192-0A0AEC4E43E2}" dt="2024-02-12T17:48:06.310" v="2185" actId="1076"/>
          <ac:spMkLst>
            <pc:docMk/>
            <pc:sldMk cId="1177284017" sldId="318"/>
            <ac:spMk id="31" creationId="{D0343712-4F96-627C-DA87-DC81E87CFB1A}"/>
          </ac:spMkLst>
        </pc:spChg>
        <pc:picChg chg="mod">
          <ac:chgData name="Tiffany Lagarde" userId="5ad0fa3a-9afe-41b0-b5d3-209096b3e627" providerId="ADAL" clId="{6E3905C1-AD95-AF42-B192-0A0AEC4E43E2}" dt="2024-02-12T17:45:00.777" v="2153" actId="1076"/>
          <ac:picMkLst>
            <pc:docMk/>
            <pc:sldMk cId="1177284017" sldId="318"/>
            <ac:picMk id="9" creationId="{DDE5050F-CE6F-9EEC-F3DA-5DDF8EC4D6C2}"/>
          </ac:picMkLst>
        </pc:picChg>
        <pc:picChg chg="mod">
          <ac:chgData name="Tiffany Lagarde" userId="5ad0fa3a-9afe-41b0-b5d3-209096b3e627" providerId="ADAL" clId="{6E3905C1-AD95-AF42-B192-0A0AEC4E43E2}" dt="2024-02-12T17:39:23.127" v="2112" actId="14100"/>
          <ac:picMkLst>
            <pc:docMk/>
            <pc:sldMk cId="1177284017" sldId="318"/>
            <ac:picMk id="11" creationId="{0F003009-4ABE-4459-9134-60C140893018}"/>
          </ac:picMkLst>
        </pc:picChg>
        <pc:picChg chg="mod">
          <ac:chgData name="Tiffany Lagarde" userId="5ad0fa3a-9afe-41b0-b5d3-209096b3e627" providerId="ADAL" clId="{6E3905C1-AD95-AF42-B192-0A0AEC4E43E2}" dt="2024-02-12T17:40:12.465" v="2122" actId="1076"/>
          <ac:picMkLst>
            <pc:docMk/>
            <pc:sldMk cId="1177284017" sldId="318"/>
            <ac:picMk id="13" creationId="{35C644B3-0A25-71FE-BD1B-935174AADA97}"/>
          </ac:picMkLst>
        </pc:picChg>
        <pc:cxnChg chg="add del mod">
          <ac:chgData name="Tiffany Lagarde" userId="5ad0fa3a-9afe-41b0-b5d3-209096b3e627" providerId="ADAL" clId="{6E3905C1-AD95-AF42-B192-0A0AEC4E43E2}" dt="2024-02-12T17:43:21.354" v="2143" actId="478"/>
          <ac:cxnSpMkLst>
            <pc:docMk/>
            <pc:sldMk cId="1177284017" sldId="318"/>
            <ac:cxnSpMk id="8" creationId="{D77FD379-C190-4148-90A8-2087802E98D7}"/>
          </ac:cxnSpMkLst>
        </pc:cxnChg>
        <pc:cxnChg chg="add del mod">
          <ac:chgData name="Tiffany Lagarde" userId="5ad0fa3a-9afe-41b0-b5d3-209096b3e627" providerId="ADAL" clId="{6E3905C1-AD95-AF42-B192-0A0AEC4E43E2}" dt="2024-02-12T17:41:42.113" v="2130" actId="478"/>
          <ac:cxnSpMkLst>
            <pc:docMk/>
            <pc:sldMk cId="1177284017" sldId="318"/>
            <ac:cxnSpMk id="12" creationId="{59874866-D4D6-63BE-C959-8AEEBF889A1A}"/>
          </ac:cxnSpMkLst>
        </pc:cxnChg>
        <pc:cxnChg chg="add del mod">
          <ac:chgData name="Tiffany Lagarde" userId="5ad0fa3a-9afe-41b0-b5d3-209096b3e627" providerId="ADAL" clId="{6E3905C1-AD95-AF42-B192-0A0AEC4E43E2}" dt="2024-02-12T17:43:06.426" v="2142" actId="478"/>
          <ac:cxnSpMkLst>
            <pc:docMk/>
            <pc:sldMk cId="1177284017" sldId="318"/>
            <ac:cxnSpMk id="26" creationId="{85A8F785-F191-3A21-DA3B-666E96D15836}"/>
          </ac:cxnSpMkLst>
        </pc:cxnChg>
      </pc:sldChg>
      <pc:sldChg chg="addSp delSp modSp new mod setBg">
        <pc:chgData name="Tiffany Lagarde" userId="5ad0fa3a-9afe-41b0-b5d3-209096b3e627" providerId="ADAL" clId="{6E3905C1-AD95-AF42-B192-0A0AEC4E43E2}" dt="2024-02-12T16:46:36.801" v="1862" actId="1076"/>
        <pc:sldMkLst>
          <pc:docMk/>
          <pc:sldMk cId="2269490933" sldId="319"/>
        </pc:sldMkLst>
        <pc:spChg chg="mod">
          <ac:chgData name="Tiffany Lagarde" userId="5ad0fa3a-9afe-41b0-b5d3-209096b3e627" providerId="ADAL" clId="{6E3905C1-AD95-AF42-B192-0A0AEC4E43E2}" dt="2024-02-12T16:46:32.300" v="1860" actId="1076"/>
          <ac:spMkLst>
            <pc:docMk/>
            <pc:sldMk cId="2269490933" sldId="319"/>
            <ac:spMk id="2" creationId="{81DD9CCD-C4F8-4F06-EF0D-9E675C45492B}"/>
          </ac:spMkLst>
        </pc:spChg>
        <pc:spChg chg="add del">
          <ac:chgData name="Tiffany Lagarde" userId="5ad0fa3a-9afe-41b0-b5d3-209096b3e627" providerId="ADAL" clId="{6E3905C1-AD95-AF42-B192-0A0AEC4E43E2}" dt="2024-02-12T16:45:43.633" v="1852" actId="26606"/>
          <ac:spMkLst>
            <pc:docMk/>
            <pc:sldMk cId="2269490933" sldId="319"/>
            <ac:spMk id="8" creationId="{C93D702E-F4E0-47FC-A74C-ECD9647A81AA}"/>
          </ac:spMkLst>
        </pc:spChg>
        <pc:picChg chg="add mod">
          <ac:chgData name="Tiffany Lagarde" userId="5ad0fa3a-9afe-41b0-b5d3-209096b3e627" providerId="ADAL" clId="{6E3905C1-AD95-AF42-B192-0A0AEC4E43E2}" dt="2024-02-12T16:46:36.801" v="1862" actId="1076"/>
          <ac:picMkLst>
            <pc:docMk/>
            <pc:sldMk cId="2269490933" sldId="319"/>
            <ac:picMk id="3" creationId="{D54792BB-4B6F-250B-FCA0-BA09808CBA43}"/>
          </ac:picMkLst>
        </pc:picChg>
      </pc:sldChg>
      <pc:sldChg chg="modSp mod">
        <pc:chgData name="Tiffany Lagarde" userId="5ad0fa3a-9afe-41b0-b5d3-209096b3e627" providerId="ADAL" clId="{6E3905C1-AD95-AF42-B192-0A0AEC4E43E2}" dt="2024-02-12T17:52:27.218" v="2228" actId="207"/>
        <pc:sldMkLst>
          <pc:docMk/>
          <pc:sldMk cId="2783252188" sldId="320"/>
        </pc:sldMkLst>
        <pc:spChg chg="mod">
          <ac:chgData name="Tiffany Lagarde" userId="5ad0fa3a-9afe-41b0-b5d3-209096b3e627" providerId="ADAL" clId="{6E3905C1-AD95-AF42-B192-0A0AEC4E43E2}" dt="2024-02-12T17:52:27.218" v="2228" actId="207"/>
          <ac:spMkLst>
            <pc:docMk/>
            <pc:sldMk cId="2783252188" sldId="320"/>
            <ac:spMk id="5" creationId="{E25FC997-7829-C1A6-FD7D-22C804FDDA30}"/>
          </ac:spMkLst>
        </pc:spChg>
      </pc:sldChg>
      <pc:sldChg chg="addSp delSp modSp mod">
        <pc:chgData name="Tiffany Lagarde" userId="5ad0fa3a-9afe-41b0-b5d3-209096b3e627" providerId="ADAL" clId="{6E3905C1-AD95-AF42-B192-0A0AEC4E43E2}" dt="2024-02-13T04:35:28.715" v="3394" actId="1076"/>
        <pc:sldMkLst>
          <pc:docMk/>
          <pc:sldMk cId="3302597417" sldId="321"/>
        </pc:sldMkLst>
        <pc:spChg chg="add del mod">
          <ac:chgData name="Tiffany Lagarde" userId="5ad0fa3a-9afe-41b0-b5d3-209096b3e627" providerId="ADAL" clId="{6E3905C1-AD95-AF42-B192-0A0AEC4E43E2}" dt="2024-02-13T01:43:19.188" v="3321" actId="478"/>
          <ac:spMkLst>
            <pc:docMk/>
            <pc:sldMk cId="3302597417" sldId="321"/>
            <ac:spMk id="2" creationId="{D4E7DFB1-CAD0-6B73-87B7-9AAC3C395927}"/>
          </ac:spMkLst>
        </pc:spChg>
        <pc:spChg chg="mod">
          <ac:chgData name="Tiffany Lagarde" userId="5ad0fa3a-9afe-41b0-b5d3-209096b3e627" providerId="ADAL" clId="{6E3905C1-AD95-AF42-B192-0A0AEC4E43E2}" dt="2024-02-13T04:34:42.600" v="3382" actId="1076"/>
          <ac:spMkLst>
            <pc:docMk/>
            <pc:sldMk cId="3302597417" sldId="321"/>
            <ac:spMk id="7" creationId="{0DE612C0-FEA1-2AFC-8335-A7BE3EC5CB07}"/>
          </ac:spMkLst>
        </pc:spChg>
        <pc:spChg chg="mod">
          <ac:chgData name="Tiffany Lagarde" userId="5ad0fa3a-9afe-41b0-b5d3-209096b3e627" providerId="ADAL" clId="{6E3905C1-AD95-AF42-B192-0A0AEC4E43E2}" dt="2024-02-13T04:35:28.715" v="3394" actId="1076"/>
          <ac:spMkLst>
            <pc:docMk/>
            <pc:sldMk cId="3302597417" sldId="321"/>
            <ac:spMk id="8" creationId="{8729C987-4DED-5AD0-6025-E90D083D7ECB}"/>
          </ac:spMkLst>
        </pc:spChg>
        <pc:picChg chg="mod">
          <ac:chgData name="Tiffany Lagarde" userId="5ad0fa3a-9afe-41b0-b5d3-209096b3e627" providerId="ADAL" clId="{6E3905C1-AD95-AF42-B192-0A0AEC4E43E2}" dt="2024-02-13T04:34:46.861" v="3384" actId="1076"/>
          <ac:picMkLst>
            <pc:docMk/>
            <pc:sldMk cId="3302597417" sldId="321"/>
            <ac:picMk id="4" creationId="{E22CEE6D-A4CE-B5A5-924F-0EF9451DCB6C}"/>
          </ac:picMkLst>
        </pc:picChg>
        <pc:picChg chg="mod">
          <ac:chgData name="Tiffany Lagarde" userId="5ad0fa3a-9afe-41b0-b5d3-209096b3e627" providerId="ADAL" clId="{6E3905C1-AD95-AF42-B192-0A0AEC4E43E2}" dt="2024-02-13T04:35:20.713" v="3392" actId="14100"/>
          <ac:picMkLst>
            <pc:docMk/>
            <pc:sldMk cId="3302597417" sldId="321"/>
            <ac:picMk id="5" creationId="{8B5F3501-CB40-742A-D9D0-E9E1B9E27352}"/>
          </ac:picMkLst>
        </pc:picChg>
      </pc:sldChg>
      <pc:sldChg chg="addSp modSp mod">
        <pc:chgData name="Tiffany Lagarde" userId="5ad0fa3a-9afe-41b0-b5d3-209096b3e627" providerId="ADAL" clId="{6E3905C1-AD95-AF42-B192-0A0AEC4E43E2}" dt="2024-02-13T01:42:44.459" v="3320" actId="1076"/>
        <pc:sldMkLst>
          <pc:docMk/>
          <pc:sldMk cId="2120781589" sldId="322"/>
        </pc:sldMkLst>
        <pc:spChg chg="add mod">
          <ac:chgData name="Tiffany Lagarde" userId="5ad0fa3a-9afe-41b0-b5d3-209096b3e627" providerId="ADAL" clId="{6E3905C1-AD95-AF42-B192-0A0AEC4E43E2}" dt="2024-02-13T01:41:40.778" v="3308" actId="1076"/>
          <ac:spMkLst>
            <pc:docMk/>
            <pc:sldMk cId="2120781589" sldId="322"/>
            <ac:spMk id="3" creationId="{65C32C81-1131-9019-1AA0-2D268638A2AA}"/>
          </ac:spMkLst>
        </pc:spChg>
        <pc:spChg chg="mod">
          <ac:chgData name="Tiffany Lagarde" userId="5ad0fa3a-9afe-41b0-b5d3-209096b3e627" providerId="ADAL" clId="{6E3905C1-AD95-AF42-B192-0A0AEC4E43E2}" dt="2024-02-13T01:42:39.714" v="3319" actId="1076"/>
          <ac:spMkLst>
            <pc:docMk/>
            <pc:sldMk cId="2120781589" sldId="322"/>
            <ac:spMk id="9" creationId="{2A748582-F075-9A07-96FB-C8C445305120}"/>
          </ac:spMkLst>
        </pc:spChg>
        <pc:spChg chg="add mod">
          <ac:chgData name="Tiffany Lagarde" userId="5ad0fa3a-9afe-41b0-b5d3-209096b3e627" providerId="ADAL" clId="{6E3905C1-AD95-AF42-B192-0A0AEC4E43E2}" dt="2024-02-12T18:05:55.517" v="2244" actId="1076"/>
          <ac:spMkLst>
            <pc:docMk/>
            <pc:sldMk cId="2120781589" sldId="322"/>
            <ac:spMk id="11" creationId="{932A312C-C0C9-E20C-589F-718B8C878ED9}"/>
          </ac:spMkLst>
        </pc:spChg>
        <pc:picChg chg="mod">
          <ac:chgData name="Tiffany Lagarde" userId="5ad0fa3a-9afe-41b0-b5d3-209096b3e627" providerId="ADAL" clId="{6E3905C1-AD95-AF42-B192-0A0AEC4E43E2}" dt="2024-02-13T01:42:44.459" v="3320" actId="1076"/>
          <ac:picMkLst>
            <pc:docMk/>
            <pc:sldMk cId="2120781589" sldId="322"/>
            <ac:picMk id="1030" creationId="{0DA23145-2B88-35BD-3E2C-361D8928B835}"/>
          </ac:picMkLst>
        </pc:picChg>
        <pc:picChg chg="mod">
          <ac:chgData name="Tiffany Lagarde" userId="5ad0fa3a-9afe-41b0-b5d3-209096b3e627" providerId="ADAL" clId="{6E3905C1-AD95-AF42-B192-0A0AEC4E43E2}" dt="2024-02-13T01:42:35.985" v="3318" actId="1076"/>
          <ac:picMkLst>
            <pc:docMk/>
            <pc:sldMk cId="2120781589" sldId="322"/>
            <ac:picMk id="1032" creationId="{AD6DE344-21A2-578D-E39C-1ACE7DDC0A8C}"/>
          </ac:picMkLst>
        </pc:picChg>
      </pc:sldChg>
      <pc:sldChg chg="addSp modSp mod">
        <pc:chgData name="Tiffany Lagarde" userId="5ad0fa3a-9afe-41b0-b5d3-209096b3e627" providerId="ADAL" clId="{6E3905C1-AD95-AF42-B192-0A0AEC4E43E2}" dt="2024-02-13T01:42:11.967" v="3314" actId="1076"/>
        <pc:sldMkLst>
          <pc:docMk/>
          <pc:sldMk cId="1971145254" sldId="325"/>
        </pc:sldMkLst>
        <pc:spChg chg="mod">
          <ac:chgData name="Tiffany Lagarde" userId="5ad0fa3a-9afe-41b0-b5d3-209096b3e627" providerId="ADAL" clId="{6E3905C1-AD95-AF42-B192-0A0AEC4E43E2}" dt="2024-02-13T01:42:11.967" v="3314" actId="1076"/>
          <ac:spMkLst>
            <pc:docMk/>
            <pc:sldMk cId="1971145254" sldId="325"/>
            <ac:spMk id="3" creationId="{F6140FC2-8D1C-0450-A722-9FA1ABF67905}"/>
          </ac:spMkLst>
        </pc:spChg>
        <pc:spChg chg="add mod">
          <ac:chgData name="Tiffany Lagarde" userId="5ad0fa3a-9afe-41b0-b5d3-209096b3e627" providerId="ADAL" clId="{6E3905C1-AD95-AF42-B192-0A0AEC4E43E2}" dt="2024-02-13T01:41:49.579" v="3310" actId="1076"/>
          <ac:spMkLst>
            <pc:docMk/>
            <pc:sldMk cId="1971145254" sldId="325"/>
            <ac:spMk id="6" creationId="{02A88225-6974-246C-5323-4364974F40EA}"/>
          </ac:spMkLst>
        </pc:spChg>
        <pc:spChg chg="mod">
          <ac:chgData name="Tiffany Lagarde" userId="5ad0fa3a-9afe-41b0-b5d3-209096b3e627" providerId="ADAL" clId="{6E3905C1-AD95-AF42-B192-0A0AEC4E43E2}" dt="2024-02-13T01:42:00.225" v="3311" actId="1076"/>
          <ac:spMkLst>
            <pc:docMk/>
            <pc:sldMk cId="1971145254" sldId="325"/>
            <ac:spMk id="9" creationId="{5A9297FB-80EB-AB60-CEC1-3FA6645F156F}"/>
          </ac:spMkLst>
        </pc:spChg>
        <pc:picChg chg="mod">
          <ac:chgData name="Tiffany Lagarde" userId="5ad0fa3a-9afe-41b0-b5d3-209096b3e627" providerId="ADAL" clId="{6E3905C1-AD95-AF42-B192-0A0AEC4E43E2}" dt="2024-02-13T01:42:02.800" v="3312" actId="1076"/>
          <ac:picMkLst>
            <pc:docMk/>
            <pc:sldMk cId="1971145254" sldId="325"/>
            <ac:picMk id="2050" creationId="{DD4D3BC5-3FB1-AA21-103D-D26A7BFB9D1A}"/>
          </ac:picMkLst>
        </pc:picChg>
        <pc:picChg chg="mod">
          <ac:chgData name="Tiffany Lagarde" userId="5ad0fa3a-9afe-41b0-b5d3-209096b3e627" providerId="ADAL" clId="{6E3905C1-AD95-AF42-B192-0A0AEC4E43E2}" dt="2024-02-13T01:42:07.300" v="3313" actId="1076"/>
          <ac:picMkLst>
            <pc:docMk/>
            <pc:sldMk cId="1971145254" sldId="325"/>
            <ac:picMk id="2056" creationId="{43F5C780-E49B-565F-0FE2-3C1D075E9311}"/>
          </ac:picMkLst>
        </pc:picChg>
      </pc:sldChg>
      <pc:sldChg chg="addSp delSp modSp add mod modNotesTx">
        <pc:chgData name="Tiffany Lagarde" userId="5ad0fa3a-9afe-41b0-b5d3-209096b3e627" providerId="ADAL" clId="{6E3905C1-AD95-AF42-B192-0A0AEC4E43E2}" dt="2024-02-13T17:58:04.148" v="3467" actId="20577"/>
        <pc:sldMkLst>
          <pc:docMk/>
          <pc:sldMk cId="2753261814" sldId="326"/>
        </pc:sldMkLst>
        <pc:spChg chg="mod">
          <ac:chgData name="Tiffany Lagarde" userId="5ad0fa3a-9afe-41b0-b5d3-209096b3e627" providerId="ADAL" clId="{6E3905C1-AD95-AF42-B192-0A0AEC4E43E2}" dt="2024-02-13T04:14:00.533" v="3369" actId="1076"/>
          <ac:spMkLst>
            <pc:docMk/>
            <pc:sldMk cId="2753261814" sldId="326"/>
            <ac:spMk id="2" creationId="{257FC10F-EB1A-02CE-6299-94E731DFCF89}"/>
          </ac:spMkLst>
        </pc:spChg>
        <pc:spChg chg="del mod">
          <ac:chgData name="Tiffany Lagarde" userId="5ad0fa3a-9afe-41b0-b5d3-209096b3e627" providerId="ADAL" clId="{6E3905C1-AD95-AF42-B192-0A0AEC4E43E2}" dt="2024-02-12T19:06:12.361" v="2320" actId="478"/>
          <ac:spMkLst>
            <pc:docMk/>
            <pc:sldMk cId="2753261814" sldId="326"/>
            <ac:spMk id="3" creationId="{F97D4A87-B6CD-BEBB-754F-F3A7635A2692}"/>
          </ac:spMkLst>
        </pc:spChg>
        <pc:spChg chg="del mod">
          <ac:chgData name="Tiffany Lagarde" userId="5ad0fa3a-9afe-41b0-b5d3-209096b3e627" providerId="ADAL" clId="{6E3905C1-AD95-AF42-B192-0A0AEC4E43E2}" dt="2024-02-12T19:17:54.247" v="2335" actId="478"/>
          <ac:spMkLst>
            <pc:docMk/>
            <pc:sldMk cId="2753261814" sldId="326"/>
            <ac:spMk id="4" creationId="{DCE7C8B3-1699-2393-55C6-E955288147B0}"/>
          </ac:spMkLst>
        </pc:spChg>
        <pc:spChg chg="mod">
          <ac:chgData name="Tiffany Lagarde" userId="5ad0fa3a-9afe-41b0-b5d3-209096b3e627" providerId="ADAL" clId="{6E3905C1-AD95-AF42-B192-0A0AEC4E43E2}" dt="2024-02-12T22:19:45.295" v="2945" actId="207"/>
          <ac:spMkLst>
            <pc:docMk/>
            <pc:sldMk cId="2753261814" sldId="326"/>
            <ac:spMk id="6" creationId="{62946500-AE7B-A6D5-33F4-3CFDACD1DBBF}"/>
          </ac:spMkLst>
        </pc:spChg>
        <pc:spChg chg="del mod">
          <ac:chgData name="Tiffany Lagarde" userId="5ad0fa3a-9afe-41b0-b5d3-209096b3e627" providerId="ADAL" clId="{6E3905C1-AD95-AF42-B192-0A0AEC4E43E2}" dt="2024-02-12T22:00:16.101" v="2756" actId="478"/>
          <ac:spMkLst>
            <pc:docMk/>
            <pc:sldMk cId="2753261814" sldId="326"/>
            <ac:spMk id="8" creationId="{CF9C6DCE-6F42-A89D-A4CE-258BE9464CFF}"/>
          </ac:spMkLst>
        </pc:spChg>
        <pc:spChg chg="add del mod">
          <ac:chgData name="Tiffany Lagarde" userId="5ad0fa3a-9afe-41b0-b5d3-209096b3e627" providerId="ADAL" clId="{6E3905C1-AD95-AF42-B192-0A0AEC4E43E2}" dt="2024-02-12T19:16:29.516" v="2323" actId="478"/>
          <ac:spMkLst>
            <pc:docMk/>
            <pc:sldMk cId="2753261814" sldId="326"/>
            <ac:spMk id="9" creationId="{ADD731C4-83E3-64F2-9FB1-3BD8EF0A9F5C}"/>
          </ac:spMkLst>
        </pc:spChg>
        <pc:spChg chg="add del mod">
          <ac:chgData name="Tiffany Lagarde" userId="5ad0fa3a-9afe-41b0-b5d3-209096b3e627" providerId="ADAL" clId="{6E3905C1-AD95-AF42-B192-0A0AEC4E43E2}" dt="2024-02-12T19:16:38.330" v="2328"/>
          <ac:spMkLst>
            <pc:docMk/>
            <pc:sldMk cId="2753261814" sldId="326"/>
            <ac:spMk id="10" creationId="{4C7572D5-69CF-2657-257F-48B071F88399}"/>
          </ac:spMkLst>
        </pc:spChg>
        <pc:spChg chg="add mod">
          <ac:chgData name="Tiffany Lagarde" userId="5ad0fa3a-9afe-41b0-b5d3-209096b3e627" providerId="ADAL" clId="{6E3905C1-AD95-AF42-B192-0A0AEC4E43E2}" dt="2024-02-12T22:19:45.295" v="2945" actId="207"/>
          <ac:spMkLst>
            <pc:docMk/>
            <pc:sldMk cId="2753261814" sldId="326"/>
            <ac:spMk id="37" creationId="{EDD96915-5C15-D471-4F43-FF58A703800E}"/>
          </ac:spMkLst>
        </pc:spChg>
        <pc:spChg chg="add mod">
          <ac:chgData name="Tiffany Lagarde" userId="5ad0fa3a-9afe-41b0-b5d3-209096b3e627" providerId="ADAL" clId="{6E3905C1-AD95-AF42-B192-0A0AEC4E43E2}" dt="2024-02-12T22:19:45.295" v="2945" actId="207"/>
          <ac:spMkLst>
            <pc:docMk/>
            <pc:sldMk cId="2753261814" sldId="326"/>
            <ac:spMk id="38" creationId="{8362339C-DF23-6FE5-8E38-FF506A27C7F7}"/>
          </ac:spMkLst>
        </pc:spChg>
        <pc:spChg chg="add mod">
          <ac:chgData name="Tiffany Lagarde" userId="5ad0fa3a-9afe-41b0-b5d3-209096b3e627" providerId="ADAL" clId="{6E3905C1-AD95-AF42-B192-0A0AEC4E43E2}" dt="2024-02-12T22:19:45.295" v="2945" actId="207"/>
          <ac:spMkLst>
            <pc:docMk/>
            <pc:sldMk cId="2753261814" sldId="326"/>
            <ac:spMk id="39" creationId="{B05E3E97-E6EE-E077-4014-B6510AF35A34}"/>
          </ac:spMkLst>
        </pc:spChg>
        <pc:spChg chg="add mod">
          <ac:chgData name="Tiffany Lagarde" userId="5ad0fa3a-9afe-41b0-b5d3-209096b3e627" providerId="ADAL" clId="{6E3905C1-AD95-AF42-B192-0A0AEC4E43E2}" dt="2024-02-12T22:19:45.295" v="2945" actId="207"/>
          <ac:spMkLst>
            <pc:docMk/>
            <pc:sldMk cId="2753261814" sldId="326"/>
            <ac:spMk id="40" creationId="{DDAA0125-CD9B-F1FA-4F5F-3BD47D58D98A}"/>
          </ac:spMkLst>
        </pc:spChg>
        <pc:spChg chg="add mod">
          <ac:chgData name="Tiffany Lagarde" userId="5ad0fa3a-9afe-41b0-b5d3-209096b3e627" providerId="ADAL" clId="{6E3905C1-AD95-AF42-B192-0A0AEC4E43E2}" dt="2024-02-12T22:19:45.295" v="2945" actId="207"/>
          <ac:spMkLst>
            <pc:docMk/>
            <pc:sldMk cId="2753261814" sldId="326"/>
            <ac:spMk id="41" creationId="{4C4605B3-8412-D96D-FEC4-788F74669BFA}"/>
          </ac:spMkLst>
        </pc:spChg>
        <pc:spChg chg="add mod">
          <ac:chgData name="Tiffany Lagarde" userId="5ad0fa3a-9afe-41b0-b5d3-209096b3e627" providerId="ADAL" clId="{6E3905C1-AD95-AF42-B192-0A0AEC4E43E2}" dt="2024-02-12T22:19:45.295" v="2945" actId="207"/>
          <ac:spMkLst>
            <pc:docMk/>
            <pc:sldMk cId="2753261814" sldId="326"/>
            <ac:spMk id="42" creationId="{16BBD98E-CD0E-2888-64B5-17B8C5D6D61A}"/>
          </ac:spMkLst>
        </pc:spChg>
        <pc:spChg chg="add mod">
          <ac:chgData name="Tiffany Lagarde" userId="5ad0fa3a-9afe-41b0-b5d3-209096b3e627" providerId="ADAL" clId="{6E3905C1-AD95-AF42-B192-0A0AEC4E43E2}" dt="2024-02-13T00:59:33.984" v="3000" actId="207"/>
          <ac:spMkLst>
            <pc:docMk/>
            <pc:sldMk cId="2753261814" sldId="326"/>
            <ac:spMk id="43" creationId="{F5991356-DCFC-DE6E-1204-5F9E94D116CB}"/>
          </ac:spMkLst>
        </pc:spChg>
        <pc:spChg chg="add mod">
          <ac:chgData name="Tiffany Lagarde" userId="5ad0fa3a-9afe-41b0-b5d3-209096b3e627" providerId="ADAL" clId="{6E3905C1-AD95-AF42-B192-0A0AEC4E43E2}" dt="2024-02-12T22:19:45.295" v="2945" actId="207"/>
          <ac:spMkLst>
            <pc:docMk/>
            <pc:sldMk cId="2753261814" sldId="326"/>
            <ac:spMk id="44" creationId="{61D1955A-E603-FB6D-6D4A-B1C5C4761622}"/>
          </ac:spMkLst>
        </pc:spChg>
        <pc:spChg chg="add mod">
          <ac:chgData name="Tiffany Lagarde" userId="5ad0fa3a-9afe-41b0-b5d3-209096b3e627" providerId="ADAL" clId="{6E3905C1-AD95-AF42-B192-0A0AEC4E43E2}" dt="2024-02-12T22:19:45.295" v="2945" actId="207"/>
          <ac:spMkLst>
            <pc:docMk/>
            <pc:sldMk cId="2753261814" sldId="326"/>
            <ac:spMk id="45" creationId="{1E1833AA-69FD-E65A-1B72-E51609A6892E}"/>
          </ac:spMkLst>
        </pc:spChg>
        <pc:spChg chg="add mod">
          <ac:chgData name="Tiffany Lagarde" userId="5ad0fa3a-9afe-41b0-b5d3-209096b3e627" providerId="ADAL" clId="{6E3905C1-AD95-AF42-B192-0A0AEC4E43E2}" dt="2024-02-12T22:19:45.295" v="2945" actId="207"/>
          <ac:spMkLst>
            <pc:docMk/>
            <pc:sldMk cId="2753261814" sldId="326"/>
            <ac:spMk id="46" creationId="{3CBBCBE9-01DD-DCDE-3448-A995D71DBB9C}"/>
          </ac:spMkLst>
        </pc:spChg>
        <pc:spChg chg="add mod">
          <ac:chgData name="Tiffany Lagarde" userId="5ad0fa3a-9afe-41b0-b5d3-209096b3e627" providerId="ADAL" clId="{6E3905C1-AD95-AF42-B192-0A0AEC4E43E2}" dt="2024-02-12T22:19:45.295" v="2945" actId="207"/>
          <ac:spMkLst>
            <pc:docMk/>
            <pc:sldMk cId="2753261814" sldId="326"/>
            <ac:spMk id="50" creationId="{B48FAE1B-5355-9248-6C6E-BF2F51108D2D}"/>
          </ac:spMkLst>
        </pc:spChg>
        <pc:spChg chg="add mod">
          <ac:chgData name="Tiffany Lagarde" userId="5ad0fa3a-9afe-41b0-b5d3-209096b3e627" providerId="ADAL" clId="{6E3905C1-AD95-AF42-B192-0A0AEC4E43E2}" dt="2024-02-12T22:19:45.295" v="2945" actId="207"/>
          <ac:spMkLst>
            <pc:docMk/>
            <pc:sldMk cId="2753261814" sldId="326"/>
            <ac:spMk id="51" creationId="{D85CA1CD-E32D-7F23-3296-D6F7D4B40121}"/>
          </ac:spMkLst>
        </pc:spChg>
        <pc:spChg chg="add mod">
          <ac:chgData name="Tiffany Lagarde" userId="5ad0fa3a-9afe-41b0-b5d3-209096b3e627" providerId="ADAL" clId="{6E3905C1-AD95-AF42-B192-0A0AEC4E43E2}" dt="2024-02-13T01:19:33.236" v="3056" actId="1076"/>
          <ac:spMkLst>
            <pc:docMk/>
            <pc:sldMk cId="2753261814" sldId="326"/>
            <ac:spMk id="55" creationId="{98D6BF08-2571-F2CE-6741-784594F31E68}"/>
          </ac:spMkLst>
        </pc:spChg>
        <pc:spChg chg="add mod">
          <ac:chgData name="Tiffany Lagarde" userId="5ad0fa3a-9afe-41b0-b5d3-209096b3e627" providerId="ADAL" clId="{6E3905C1-AD95-AF42-B192-0A0AEC4E43E2}" dt="2024-02-13T04:34:24.763" v="3381" actId="1076"/>
          <ac:spMkLst>
            <pc:docMk/>
            <pc:sldMk cId="2753261814" sldId="326"/>
            <ac:spMk id="89" creationId="{089CBAF2-CB45-2F6C-FBFC-5BBEA099B8C0}"/>
          </ac:spMkLst>
        </pc:spChg>
        <pc:spChg chg="add mod">
          <ac:chgData name="Tiffany Lagarde" userId="5ad0fa3a-9afe-41b0-b5d3-209096b3e627" providerId="ADAL" clId="{6E3905C1-AD95-AF42-B192-0A0AEC4E43E2}" dt="2024-02-12T22:18:56.966" v="2941"/>
          <ac:spMkLst>
            <pc:docMk/>
            <pc:sldMk cId="2753261814" sldId="326"/>
            <ac:spMk id="90" creationId="{4CDF6E02-5D35-5A79-506A-5818A4BA91D5}"/>
          </ac:spMkLst>
        </pc:spChg>
        <pc:graphicFrameChg chg="mod modGraphic">
          <ac:chgData name="Tiffany Lagarde" userId="5ad0fa3a-9afe-41b0-b5d3-209096b3e627" providerId="ADAL" clId="{6E3905C1-AD95-AF42-B192-0A0AEC4E43E2}" dt="2024-02-13T04:26:31.888" v="3380" actId="1076"/>
          <ac:graphicFrameMkLst>
            <pc:docMk/>
            <pc:sldMk cId="2753261814" sldId="326"/>
            <ac:graphicFrameMk id="11" creationId="{C6BC05E6-48EB-DEE9-138B-DA4FAD1E6845}"/>
          </ac:graphicFrameMkLst>
        </pc:graphicFrameChg>
        <pc:picChg chg="del">
          <ac:chgData name="Tiffany Lagarde" userId="5ad0fa3a-9afe-41b0-b5d3-209096b3e627" providerId="ADAL" clId="{6E3905C1-AD95-AF42-B192-0A0AEC4E43E2}" dt="2024-02-12T19:17:50.852" v="2333" actId="478"/>
          <ac:picMkLst>
            <pc:docMk/>
            <pc:sldMk cId="2753261814" sldId="326"/>
            <ac:picMk id="7" creationId="{7BAB5995-45A6-D819-959F-16C41240643F}"/>
          </ac:picMkLst>
        </pc:picChg>
        <pc:picChg chg="add mod">
          <ac:chgData name="Tiffany Lagarde" userId="5ad0fa3a-9afe-41b0-b5d3-209096b3e627" providerId="ADAL" clId="{6E3905C1-AD95-AF42-B192-0A0AEC4E43E2}" dt="2024-02-12T22:21:45.543" v="2952" actId="1076"/>
          <ac:picMkLst>
            <pc:docMk/>
            <pc:sldMk cId="2753261814" sldId="326"/>
            <ac:picMk id="54" creationId="{AE8ACF26-9899-C3A4-0CBA-FD3534891DA8}"/>
          </ac:picMkLst>
        </pc:picChg>
        <pc:cxnChg chg="add del mod">
          <ac:chgData name="Tiffany Lagarde" userId="5ad0fa3a-9afe-41b0-b5d3-209096b3e627" providerId="ADAL" clId="{6E3905C1-AD95-AF42-B192-0A0AEC4E43E2}" dt="2024-02-12T20:51:00.760" v="2703" actId="478"/>
          <ac:cxnSpMkLst>
            <pc:docMk/>
            <pc:sldMk cId="2753261814" sldId="326"/>
            <ac:cxnSpMk id="3" creationId="{84EB7CBE-E536-BC88-E870-EB760EDE50E7}"/>
          </ac:cxnSpMkLst>
        </pc:cxnChg>
        <pc:cxnChg chg="add del mod">
          <ac:chgData name="Tiffany Lagarde" userId="5ad0fa3a-9afe-41b0-b5d3-209096b3e627" providerId="ADAL" clId="{6E3905C1-AD95-AF42-B192-0A0AEC4E43E2}" dt="2024-02-12T20:50:58.948" v="2701" actId="478"/>
          <ac:cxnSpMkLst>
            <pc:docMk/>
            <pc:sldMk cId="2753261814" sldId="326"/>
            <ac:cxnSpMk id="4" creationId="{013C377E-751F-7A33-7938-03E792A29DDD}"/>
          </ac:cxnSpMkLst>
        </pc:cxnChg>
        <pc:cxnChg chg="add del mod">
          <ac:chgData name="Tiffany Lagarde" userId="5ad0fa3a-9afe-41b0-b5d3-209096b3e627" providerId="ADAL" clId="{6E3905C1-AD95-AF42-B192-0A0AEC4E43E2}" dt="2024-02-12T20:51:01.598" v="2704" actId="478"/>
          <ac:cxnSpMkLst>
            <pc:docMk/>
            <pc:sldMk cId="2753261814" sldId="326"/>
            <ac:cxnSpMk id="10" creationId="{1FEF0710-026F-3CF4-4084-663C4EECD6F7}"/>
          </ac:cxnSpMkLst>
        </pc:cxnChg>
        <pc:cxnChg chg="del mod">
          <ac:chgData name="Tiffany Lagarde" userId="5ad0fa3a-9afe-41b0-b5d3-209096b3e627" providerId="ADAL" clId="{6E3905C1-AD95-AF42-B192-0A0AEC4E43E2}" dt="2024-02-12T20:34:13.131" v="2358" actId="478"/>
          <ac:cxnSpMkLst>
            <pc:docMk/>
            <pc:sldMk cId="2753261814" sldId="326"/>
            <ac:cxnSpMk id="12" creationId="{A820A3EA-D5CA-D097-9EE3-2B80C3CE3D8A}"/>
          </ac:cxnSpMkLst>
        </pc:cxnChg>
        <pc:cxnChg chg="del mod">
          <ac:chgData name="Tiffany Lagarde" userId="5ad0fa3a-9afe-41b0-b5d3-209096b3e627" providerId="ADAL" clId="{6E3905C1-AD95-AF42-B192-0A0AEC4E43E2}" dt="2024-02-12T20:34:11.747" v="2357" actId="478"/>
          <ac:cxnSpMkLst>
            <pc:docMk/>
            <pc:sldMk cId="2753261814" sldId="326"/>
            <ac:cxnSpMk id="13" creationId="{64892D5C-4F22-1756-72B0-91E8247E05D3}"/>
          </ac:cxnSpMkLst>
        </pc:cxnChg>
        <pc:cxnChg chg="del mod">
          <ac:chgData name="Tiffany Lagarde" userId="5ad0fa3a-9afe-41b0-b5d3-209096b3e627" providerId="ADAL" clId="{6E3905C1-AD95-AF42-B192-0A0AEC4E43E2}" dt="2024-02-12T20:34:10.018" v="2356" actId="478"/>
          <ac:cxnSpMkLst>
            <pc:docMk/>
            <pc:sldMk cId="2753261814" sldId="326"/>
            <ac:cxnSpMk id="14" creationId="{05630CF0-01A3-5206-D43F-C0B70C8AC06E}"/>
          </ac:cxnSpMkLst>
        </pc:cxnChg>
        <pc:cxnChg chg="add del mod">
          <ac:chgData name="Tiffany Lagarde" userId="5ad0fa3a-9afe-41b0-b5d3-209096b3e627" providerId="ADAL" clId="{6E3905C1-AD95-AF42-B192-0A0AEC4E43E2}" dt="2024-02-12T20:51:00.074" v="2702" actId="478"/>
          <ac:cxnSpMkLst>
            <pc:docMk/>
            <pc:sldMk cId="2753261814" sldId="326"/>
            <ac:cxnSpMk id="15" creationId="{0231FD83-31E5-4A5A-2192-B1692F5B0876}"/>
          </ac:cxnSpMkLst>
        </pc:cxnChg>
        <pc:cxnChg chg="del mod">
          <ac:chgData name="Tiffany Lagarde" userId="5ad0fa3a-9afe-41b0-b5d3-209096b3e627" providerId="ADAL" clId="{6E3905C1-AD95-AF42-B192-0A0AEC4E43E2}" dt="2024-02-12T20:34:08.515" v="2355" actId="478"/>
          <ac:cxnSpMkLst>
            <pc:docMk/>
            <pc:sldMk cId="2753261814" sldId="326"/>
            <ac:cxnSpMk id="16" creationId="{5833C779-8ECC-293E-5F27-E4573C4788D2}"/>
          </ac:cxnSpMkLst>
        </pc:cxnChg>
        <pc:cxnChg chg="add del mod">
          <ac:chgData name="Tiffany Lagarde" userId="5ad0fa3a-9afe-41b0-b5d3-209096b3e627" providerId="ADAL" clId="{6E3905C1-AD95-AF42-B192-0A0AEC4E43E2}" dt="2024-02-12T20:51:04.220" v="2707" actId="478"/>
          <ac:cxnSpMkLst>
            <pc:docMk/>
            <pc:sldMk cId="2753261814" sldId="326"/>
            <ac:cxnSpMk id="17" creationId="{15020998-35D1-0FD2-85BB-D97348FEE0EB}"/>
          </ac:cxnSpMkLst>
        </pc:cxnChg>
        <pc:cxnChg chg="add del mod">
          <ac:chgData name="Tiffany Lagarde" userId="5ad0fa3a-9afe-41b0-b5d3-209096b3e627" providerId="ADAL" clId="{6E3905C1-AD95-AF42-B192-0A0AEC4E43E2}" dt="2024-02-12T20:50:57.129" v="2700" actId="478"/>
          <ac:cxnSpMkLst>
            <pc:docMk/>
            <pc:sldMk cId="2753261814" sldId="326"/>
            <ac:cxnSpMk id="18" creationId="{71C5A487-E851-D9F7-A0BC-E6FC4FBD026F}"/>
          </ac:cxnSpMkLst>
        </pc:cxnChg>
        <pc:cxnChg chg="add del mod">
          <ac:chgData name="Tiffany Lagarde" userId="5ad0fa3a-9afe-41b0-b5d3-209096b3e627" providerId="ADAL" clId="{6E3905C1-AD95-AF42-B192-0A0AEC4E43E2}" dt="2024-02-12T20:35:55.331" v="2370" actId="478"/>
          <ac:cxnSpMkLst>
            <pc:docMk/>
            <pc:sldMk cId="2753261814" sldId="326"/>
            <ac:cxnSpMk id="19" creationId="{EB53F468-3782-9D02-2849-A39A4669F703}"/>
          </ac:cxnSpMkLst>
        </pc:cxnChg>
        <pc:cxnChg chg="add del mod">
          <ac:chgData name="Tiffany Lagarde" userId="5ad0fa3a-9afe-41b0-b5d3-209096b3e627" providerId="ADAL" clId="{6E3905C1-AD95-AF42-B192-0A0AEC4E43E2}" dt="2024-02-12T20:35:53.293" v="2369" actId="478"/>
          <ac:cxnSpMkLst>
            <pc:docMk/>
            <pc:sldMk cId="2753261814" sldId="326"/>
            <ac:cxnSpMk id="20" creationId="{C7C8AA1B-33AB-AC3B-B530-4A8C6A5E4C00}"/>
          </ac:cxnSpMkLst>
        </pc:cxnChg>
        <pc:cxnChg chg="add del mod">
          <ac:chgData name="Tiffany Lagarde" userId="5ad0fa3a-9afe-41b0-b5d3-209096b3e627" providerId="ADAL" clId="{6E3905C1-AD95-AF42-B192-0A0AEC4E43E2}" dt="2024-02-12T20:51:05.063" v="2708" actId="478"/>
          <ac:cxnSpMkLst>
            <pc:docMk/>
            <pc:sldMk cId="2753261814" sldId="326"/>
            <ac:cxnSpMk id="21" creationId="{86B79572-FA4A-CF08-19B4-8B3301957C08}"/>
          </ac:cxnSpMkLst>
        </pc:cxnChg>
        <pc:cxnChg chg="add del mod">
          <ac:chgData name="Tiffany Lagarde" userId="5ad0fa3a-9afe-41b0-b5d3-209096b3e627" providerId="ADAL" clId="{6E3905C1-AD95-AF42-B192-0A0AEC4E43E2}" dt="2024-02-12T20:51:03.303" v="2706" actId="478"/>
          <ac:cxnSpMkLst>
            <pc:docMk/>
            <pc:sldMk cId="2753261814" sldId="326"/>
            <ac:cxnSpMk id="22" creationId="{DD9DBC7C-83AC-FAEB-AEA0-3DC24CCB807D}"/>
          </ac:cxnSpMkLst>
        </pc:cxnChg>
        <pc:cxnChg chg="add del mod">
          <ac:chgData name="Tiffany Lagarde" userId="5ad0fa3a-9afe-41b0-b5d3-209096b3e627" providerId="ADAL" clId="{6E3905C1-AD95-AF42-B192-0A0AEC4E43E2}" dt="2024-02-12T20:50:55.504" v="2699" actId="478"/>
          <ac:cxnSpMkLst>
            <pc:docMk/>
            <pc:sldMk cId="2753261814" sldId="326"/>
            <ac:cxnSpMk id="23" creationId="{8AA88A1F-B76F-BE09-A672-EA232E8A1F7C}"/>
          </ac:cxnSpMkLst>
        </pc:cxnChg>
        <pc:cxnChg chg="add del mod">
          <ac:chgData name="Tiffany Lagarde" userId="5ad0fa3a-9afe-41b0-b5d3-209096b3e627" providerId="ADAL" clId="{6E3905C1-AD95-AF42-B192-0A0AEC4E43E2}" dt="2024-02-12T20:51:02.442" v="2705" actId="478"/>
          <ac:cxnSpMkLst>
            <pc:docMk/>
            <pc:sldMk cId="2753261814" sldId="326"/>
            <ac:cxnSpMk id="24" creationId="{51172035-CA6C-0F80-F35C-300269ED1C83}"/>
          </ac:cxnSpMkLst>
        </pc:cxnChg>
        <pc:cxnChg chg="add mod">
          <ac:chgData name="Tiffany Lagarde" userId="5ad0fa3a-9afe-41b0-b5d3-209096b3e627" providerId="ADAL" clId="{6E3905C1-AD95-AF42-B192-0A0AEC4E43E2}" dt="2024-02-12T22:13:54.483" v="2889" actId="13822"/>
          <ac:cxnSpMkLst>
            <pc:docMk/>
            <pc:sldMk cId="2753261814" sldId="326"/>
            <ac:cxnSpMk id="57" creationId="{CB0E4510-8C9A-2A93-AE0F-F2A5FEEBD339}"/>
          </ac:cxnSpMkLst>
        </pc:cxnChg>
        <pc:cxnChg chg="add mod">
          <ac:chgData name="Tiffany Lagarde" userId="5ad0fa3a-9afe-41b0-b5d3-209096b3e627" providerId="ADAL" clId="{6E3905C1-AD95-AF42-B192-0A0AEC4E43E2}" dt="2024-02-12T22:13:54.483" v="2889" actId="13822"/>
          <ac:cxnSpMkLst>
            <pc:docMk/>
            <pc:sldMk cId="2753261814" sldId="326"/>
            <ac:cxnSpMk id="58" creationId="{8CB9F40C-1A83-B956-1D19-FD978011075E}"/>
          </ac:cxnSpMkLst>
        </pc:cxnChg>
        <pc:cxnChg chg="add mod">
          <ac:chgData name="Tiffany Lagarde" userId="5ad0fa3a-9afe-41b0-b5d3-209096b3e627" providerId="ADAL" clId="{6E3905C1-AD95-AF42-B192-0A0AEC4E43E2}" dt="2024-02-12T22:13:54.483" v="2889" actId="13822"/>
          <ac:cxnSpMkLst>
            <pc:docMk/>
            <pc:sldMk cId="2753261814" sldId="326"/>
            <ac:cxnSpMk id="60" creationId="{09E3951C-C1DE-59EE-2550-9EF59784AA86}"/>
          </ac:cxnSpMkLst>
        </pc:cxnChg>
        <pc:cxnChg chg="add mod">
          <ac:chgData name="Tiffany Lagarde" userId="5ad0fa3a-9afe-41b0-b5d3-209096b3e627" providerId="ADAL" clId="{6E3905C1-AD95-AF42-B192-0A0AEC4E43E2}" dt="2024-02-12T22:15:04.989" v="2900" actId="14100"/>
          <ac:cxnSpMkLst>
            <pc:docMk/>
            <pc:sldMk cId="2753261814" sldId="326"/>
            <ac:cxnSpMk id="64" creationId="{2860098A-ECD4-B649-05D1-C241F733EFA7}"/>
          </ac:cxnSpMkLst>
        </pc:cxnChg>
        <pc:cxnChg chg="add mod">
          <ac:chgData name="Tiffany Lagarde" userId="5ad0fa3a-9afe-41b0-b5d3-209096b3e627" providerId="ADAL" clId="{6E3905C1-AD95-AF42-B192-0A0AEC4E43E2}" dt="2024-02-12T22:13:54.483" v="2889" actId="13822"/>
          <ac:cxnSpMkLst>
            <pc:docMk/>
            <pc:sldMk cId="2753261814" sldId="326"/>
            <ac:cxnSpMk id="66" creationId="{AEB85020-7125-0E52-755C-669321F99ED3}"/>
          </ac:cxnSpMkLst>
        </pc:cxnChg>
        <pc:cxnChg chg="add mod">
          <ac:chgData name="Tiffany Lagarde" userId="5ad0fa3a-9afe-41b0-b5d3-209096b3e627" providerId="ADAL" clId="{6E3905C1-AD95-AF42-B192-0A0AEC4E43E2}" dt="2024-02-12T22:20:22.337" v="2950" actId="1076"/>
          <ac:cxnSpMkLst>
            <pc:docMk/>
            <pc:sldMk cId="2753261814" sldId="326"/>
            <ac:cxnSpMk id="68" creationId="{CB8F8FA3-674A-A6E7-312C-42DB4FD0ADB5}"/>
          </ac:cxnSpMkLst>
        </pc:cxnChg>
        <pc:cxnChg chg="add mod">
          <ac:chgData name="Tiffany Lagarde" userId="5ad0fa3a-9afe-41b0-b5d3-209096b3e627" providerId="ADAL" clId="{6E3905C1-AD95-AF42-B192-0A0AEC4E43E2}" dt="2024-02-12T22:20:08.102" v="2947" actId="14100"/>
          <ac:cxnSpMkLst>
            <pc:docMk/>
            <pc:sldMk cId="2753261814" sldId="326"/>
            <ac:cxnSpMk id="70" creationId="{54A7EDD9-D1C9-8F75-FF8E-BD444D9975FF}"/>
          </ac:cxnSpMkLst>
        </pc:cxnChg>
        <pc:cxnChg chg="add mod">
          <ac:chgData name="Tiffany Lagarde" userId="5ad0fa3a-9afe-41b0-b5d3-209096b3e627" providerId="ADAL" clId="{6E3905C1-AD95-AF42-B192-0A0AEC4E43E2}" dt="2024-02-12T22:13:54.483" v="2889" actId="13822"/>
          <ac:cxnSpMkLst>
            <pc:docMk/>
            <pc:sldMk cId="2753261814" sldId="326"/>
            <ac:cxnSpMk id="73" creationId="{2179C9FB-00B2-E0A2-F42A-6D708D1A8AA8}"/>
          </ac:cxnSpMkLst>
        </pc:cxnChg>
        <pc:cxnChg chg="add mod">
          <ac:chgData name="Tiffany Lagarde" userId="5ad0fa3a-9afe-41b0-b5d3-209096b3e627" providerId="ADAL" clId="{6E3905C1-AD95-AF42-B192-0A0AEC4E43E2}" dt="2024-02-12T22:13:54.483" v="2889" actId="13822"/>
          <ac:cxnSpMkLst>
            <pc:docMk/>
            <pc:sldMk cId="2753261814" sldId="326"/>
            <ac:cxnSpMk id="75" creationId="{56C84216-938F-E7DB-59BB-89F3F02E6A68}"/>
          </ac:cxnSpMkLst>
        </pc:cxnChg>
        <pc:cxnChg chg="add mod">
          <ac:chgData name="Tiffany Lagarde" userId="5ad0fa3a-9afe-41b0-b5d3-209096b3e627" providerId="ADAL" clId="{6E3905C1-AD95-AF42-B192-0A0AEC4E43E2}" dt="2024-02-12T22:13:54.483" v="2889" actId="13822"/>
          <ac:cxnSpMkLst>
            <pc:docMk/>
            <pc:sldMk cId="2753261814" sldId="326"/>
            <ac:cxnSpMk id="77" creationId="{9DD91532-DD2A-0BD6-6CEF-846CC0C72DB0}"/>
          </ac:cxnSpMkLst>
        </pc:cxnChg>
        <pc:cxnChg chg="add mod">
          <ac:chgData name="Tiffany Lagarde" userId="5ad0fa3a-9afe-41b0-b5d3-209096b3e627" providerId="ADAL" clId="{6E3905C1-AD95-AF42-B192-0A0AEC4E43E2}" dt="2024-02-12T22:13:54.483" v="2889" actId="13822"/>
          <ac:cxnSpMkLst>
            <pc:docMk/>
            <pc:sldMk cId="2753261814" sldId="326"/>
            <ac:cxnSpMk id="79" creationId="{F25E20A6-5854-4120-301A-B02696BB244D}"/>
          </ac:cxnSpMkLst>
        </pc:cxnChg>
        <pc:cxnChg chg="add mod">
          <ac:chgData name="Tiffany Lagarde" userId="5ad0fa3a-9afe-41b0-b5d3-209096b3e627" providerId="ADAL" clId="{6E3905C1-AD95-AF42-B192-0A0AEC4E43E2}" dt="2024-02-12T22:13:54.483" v="2889" actId="13822"/>
          <ac:cxnSpMkLst>
            <pc:docMk/>
            <pc:sldMk cId="2753261814" sldId="326"/>
            <ac:cxnSpMk id="81" creationId="{0351F3CA-9269-10AE-3B4F-B1B9F17EA283}"/>
          </ac:cxnSpMkLst>
        </pc:cxnChg>
      </pc:sldChg>
      <pc:sldChg chg="modSp mod">
        <pc:chgData name="Tiffany Lagarde" userId="5ad0fa3a-9afe-41b0-b5d3-209096b3e627" providerId="ADAL" clId="{6E3905C1-AD95-AF42-B192-0A0AEC4E43E2}" dt="2024-02-13T01:18:08.599" v="3054" actId="1076"/>
        <pc:sldMkLst>
          <pc:docMk/>
          <pc:sldMk cId="310053703" sldId="327"/>
        </pc:sldMkLst>
        <pc:spChg chg="mod">
          <ac:chgData name="Tiffany Lagarde" userId="5ad0fa3a-9afe-41b0-b5d3-209096b3e627" providerId="ADAL" clId="{6E3905C1-AD95-AF42-B192-0A0AEC4E43E2}" dt="2024-02-13T01:18:05.133" v="3052" actId="1076"/>
          <ac:spMkLst>
            <pc:docMk/>
            <pc:sldMk cId="310053703" sldId="327"/>
            <ac:spMk id="61" creationId="{FD79991D-7726-1597-EBA3-32F04688B7D1}"/>
          </ac:spMkLst>
        </pc:spChg>
        <pc:picChg chg="mod">
          <ac:chgData name="Tiffany Lagarde" userId="5ad0fa3a-9afe-41b0-b5d3-209096b3e627" providerId="ADAL" clId="{6E3905C1-AD95-AF42-B192-0A0AEC4E43E2}" dt="2024-02-13T01:18:08.599" v="3054" actId="1076"/>
          <ac:picMkLst>
            <pc:docMk/>
            <pc:sldMk cId="310053703" sldId="327"/>
            <ac:picMk id="60" creationId="{F32A34BA-DAC9-9526-18EF-CA6DC8D2FE95}"/>
          </ac:picMkLst>
        </pc:picChg>
      </pc:sldChg>
      <pc:sldChg chg="addSp delSp modSp add mod">
        <pc:chgData name="Tiffany Lagarde" userId="5ad0fa3a-9afe-41b0-b5d3-209096b3e627" providerId="ADAL" clId="{6E3905C1-AD95-AF42-B192-0A0AEC4E43E2}" dt="2024-02-13T04:37:14.814" v="3406" actId="20577"/>
        <pc:sldMkLst>
          <pc:docMk/>
          <pc:sldMk cId="470434623" sldId="328"/>
        </pc:sldMkLst>
        <pc:spChg chg="mod">
          <ac:chgData name="Tiffany Lagarde" userId="5ad0fa3a-9afe-41b0-b5d3-209096b3e627" providerId="ADAL" clId="{6E3905C1-AD95-AF42-B192-0A0AEC4E43E2}" dt="2024-02-13T03:50:35.459" v="3368" actId="20577"/>
          <ac:spMkLst>
            <pc:docMk/>
            <pc:sldMk cId="470434623" sldId="328"/>
            <ac:spMk id="2" creationId="{0E721700-F082-0FA7-D35F-98F65F85BDF7}"/>
          </ac:spMkLst>
        </pc:spChg>
        <pc:spChg chg="del mod">
          <ac:chgData name="Tiffany Lagarde" userId="5ad0fa3a-9afe-41b0-b5d3-209096b3e627" providerId="ADAL" clId="{6E3905C1-AD95-AF42-B192-0A0AEC4E43E2}" dt="2024-02-13T01:22:11.590" v="3076" actId="478"/>
          <ac:spMkLst>
            <pc:docMk/>
            <pc:sldMk cId="470434623" sldId="328"/>
            <ac:spMk id="3" creationId="{53F36CD8-42D0-5DD6-59EA-7525F361089C}"/>
          </ac:spMkLst>
        </pc:spChg>
        <pc:spChg chg="add del mod">
          <ac:chgData name="Tiffany Lagarde" userId="5ad0fa3a-9afe-41b0-b5d3-209096b3e627" providerId="ADAL" clId="{6E3905C1-AD95-AF42-B192-0A0AEC4E43E2}" dt="2024-02-13T01:22:50.083" v="3091" actId="478"/>
          <ac:spMkLst>
            <pc:docMk/>
            <pc:sldMk cId="470434623" sldId="328"/>
            <ac:spMk id="4" creationId="{5974E25C-973E-159E-D31A-FB9C608B1A6A}"/>
          </ac:spMkLst>
        </pc:spChg>
        <pc:spChg chg="mod">
          <ac:chgData name="Tiffany Lagarde" userId="5ad0fa3a-9afe-41b0-b5d3-209096b3e627" providerId="ADAL" clId="{6E3905C1-AD95-AF42-B192-0A0AEC4E43E2}" dt="2024-02-13T01:37:40.515" v="3293" actId="1076"/>
          <ac:spMkLst>
            <pc:docMk/>
            <pc:sldMk cId="470434623" sldId="328"/>
            <ac:spMk id="5" creationId="{0F02B1EC-6B4A-4DAB-FFF0-290141B2B0E0}"/>
          </ac:spMkLst>
        </pc:spChg>
        <pc:spChg chg="add mod">
          <ac:chgData name="Tiffany Lagarde" userId="5ad0fa3a-9afe-41b0-b5d3-209096b3e627" providerId="ADAL" clId="{6E3905C1-AD95-AF42-B192-0A0AEC4E43E2}" dt="2024-02-13T01:34:02.449" v="3269" actId="14100"/>
          <ac:spMkLst>
            <pc:docMk/>
            <pc:sldMk cId="470434623" sldId="328"/>
            <ac:spMk id="6" creationId="{16ABD61F-6049-948B-6D08-88648262656C}"/>
          </ac:spMkLst>
        </pc:spChg>
        <pc:spChg chg="add del mod">
          <ac:chgData name="Tiffany Lagarde" userId="5ad0fa3a-9afe-41b0-b5d3-209096b3e627" providerId="ADAL" clId="{6E3905C1-AD95-AF42-B192-0A0AEC4E43E2}" dt="2024-02-13T01:22:43.807" v="3086" actId="478"/>
          <ac:spMkLst>
            <pc:docMk/>
            <pc:sldMk cId="470434623" sldId="328"/>
            <ac:spMk id="7" creationId="{5A68DA03-4350-88B4-9150-4451178CDD8C}"/>
          </ac:spMkLst>
        </pc:spChg>
        <pc:spChg chg="add del mod">
          <ac:chgData name="Tiffany Lagarde" userId="5ad0fa3a-9afe-41b0-b5d3-209096b3e627" providerId="ADAL" clId="{6E3905C1-AD95-AF42-B192-0A0AEC4E43E2}" dt="2024-02-13T01:22:21.931" v="3078" actId="478"/>
          <ac:spMkLst>
            <pc:docMk/>
            <pc:sldMk cId="470434623" sldId="328"/>
            <ac:spMk id="9" creationId="{49EFC069-83F8-EE88-61AF-1A2DE6229CBA}"/>
          </ac:spMkLst>
        </pc:spChg>
        <pc:spChg chg="add del mod">
          <ac:chgData name="Tiffany Lagarde" userId="5ad0fa3a-9afe-41b0-b5d3-209096b3e627" providerId="ADAL" clId="{6E3905C1-AD95-AF42-B192-0A0AEC4E43E2}" dt="2024-02-13T01:22:44.027" v="3088"/>
          <ac:spMkLst>
            <pc:docMk/>
            <pc:sldMk cId="470434623" sldId="328"/>
            <ac:spMk id="10" creationId="{9EB466FE-030C-5568-2F90-732579660E14}"/>
          </ac:spMkLst>
        </pc:spChg>
        <pc:spChg chg="add mod">
          <ac:chgData name="Tiffany Lagarde" userId="5ad0fa3a-9afe-41b0-b5d3-209096b3e627" providerId="ADAL" clId="{6E3905C1-AD95-AF42-B192-0A0AEC4E43E2}" dt="2024-02-13T01:35:43.871" v="3284" actId="14100"/>
          <ac:spMkLst>
            <pc:docMk/>
            <pc:sldMk cId="470434623" sldId="328"/>
            <ac:spMk id="11" creationId="{A971EDA4-5A24-4837-5A92-65A26F86624E}"/>
          </ac:spMkLst>
        </pc:spChg>
        <pc:spChg chg="add mod">
          <ac:chgData name="Tiffany Lagarde" userId="5ad0fa3a-9afe-41b0-b5d3-209096b3e627" providerId="ADAL" clId="{6E3905C1-AD95-AF42-B192-0A0AEC4E43E2}" dt="2024-02-13T01:35:39.078" v="3283" actId="14100"/>
          <ac:spMkLst>
            <pc:docMk/>
            <pc:sldMk cId="470434623" sldId="328"/>
            <ac:spMk id="12" creationId="{EFDAAF8F-1FFD-F8D7-8878-CF4AB53F164C}"/>
          </ac:spMkLst>
        </pc:spChg>
        <pc:spChg chg="add del mod">
          <ac:chgData name="Tiffany Lagarde" userId="5ad0fa3a-9afe-41b0-b5d3-209096b3e627" providerId="ADAL" clId="{6E3905C1-AD95-AF42-B192-0A0AEC4E43E2}" dt="2024-02-13T01:23:15.876" v="3098"/>
          <ac:spMkLst>
            <pc:docMk/>
            <pc:sldMk cId="470434623" sldId="328"/>
            <ac:spMk id="13" creationId="{A383C6B9-2E9A-EB16-EB56-0FF9659D778A}"/>
          </ac:spMkLst>
        </pc:spChg>
        <pc:spChg chg="add del mod">
          <ac:chgData name="Tiffany Lagarde" userId="5ad0fa3a-9afe-41b0-b5d3-209096b3e627" providerId="ADAL" clId="{6E3905C1-AD95-AF42-B192-0A0AEC4E43E2}" dt="2024-02-13T01:23:13.696" v="3096" actId="478"/>
          <ac:spMkLst>
            <pc:docMk/>
            <pc:sldMk cId="470434623" sldId="328"/>
            <ac:spMk id="14" creationId="{7DD52191-F570-B8C7-72A9-3F8A7262D5F1}"/>
          </ac:spMkLst>
        </pc:spChg>
        <pc:spChg chg="add del mod">
          <ac:chgData name="Tiffany Lagarde" userId="5ad0fa3a-9afe-41b0-b5d3-209096b3e627" providerId="ADAL" clId="{6E3905C1-AD95-AF42-B192-0A0AEC4E43E2}" dt="2024-02-13T01:32:27.618" v="3229" actId="478"/>
          <ac:spMkLst>
            <pc:docMk/>
            <pc:sldMk cId="470434623" sldId="328"/>
            <ac:spMk id="15" creationId="{89AAE0D3-48E0-671A-FB38-AE77CB83FD0C}"/>
          </ac:spMkLst>
        </pc:spChg>
        <pc:spChg chg="add del mod">
          <ac:chgData name="Tiffany Lagarde" userId="5ad0fa3a-9afe-41b0-b5d3-209096b3e627" providerId="ADAL" clId="{6E3905C1-AD95-AF42-B192-0A0AEC4E43E2}" dt="2024-02-13T01:33:12.425" v="3250" actId="478"/>
          <ac:spMkLst>
            <pc:docMk/>
            <pc:sldMk cId="470434623" sldId="328"/>
            <ac:spMk id="16" creationId="{DD03C290-FB7E-3797-59B9-285FD0FC8660}"/>
          </ac:spMkLst>
        </pc:spChg>
        <pc:spChg chg="add del mod">
          <ac:chgData name="Tiffany Lagarde" userId="5ad0fa3a-9afe-41b0-b5d3-209096b3e627" providerId="ADAL" clId="{6E3905C1-AD95-AF42-B192-0A0AEC4E43E2}" dt="2024-02-13T01:33:10.244" v="3249" actId="478"/>
          <ac:spMkLst>
            <pc:docMk/>
            <pc:sldMk cId="470434623" sldId="328"/>
            <ac:spMk id="17" creationId="{107D3D11-78E1-B6D2-1926-6F78E4B1965D}"/>
          </ac:spMkLst>
        </pc:spChg>
        <pc:spChg chg="add mod">
          <ac:chgData name="Tiffany Lagarde" userId="5ad0fa3a-9afe-41b0-b5d3-209096b3e627" providerId="ADAL" clId="{6E3905C1-AD95-AF42-B192-0A0AEC4E43E2}" dt="2024-02-13T04:37:14.814" v="3406" actId="20577"/>
          <ac:spMkLst>
            <pc:docMk/>
            <pc:sldMk cId="470434623" sldId="328"/>
            <ac:spMk id="18" creationId="{6B143184-62E8-E51A-341D-C9FD887E77A0}"/>
          </ac:spMkLst>
        </pc:spChg>
        <pc:spChg chg="add mod">
          <ac:chgData name="Tiffany Lagarde" userId="5ad0fa3a-9afe-41b0-b5d3-209096b3e627" providerId="ADAL" clId="{6E3905C1-AD95-AF42-B192-0A0AEC4E43E2}" dt="2024-02-13T01:34:45.450" v="3276" actId="108"/>
          <ac:spMkLst>
            <pc:docMk/>
            <pc:sldMk cId="470434623" sldId="328"/>
            <ac:spMk id="19" creationId="{C214DDA8-CFF5-82CD-10CE-BEE77E8E4590}"/>
          </ac:spMkLst>
        </pc:spChg>
        <pc:spChg chg="add mod">
          <ac:chgData name="Tiffany Lagarde" userId="5ad0fa3a-9afe-41b0-b5d3-209096b3e627" providerId="ADAL" clId="{6E3905C1-AD95-AF42-B192-0A0AEC4E43E2}" dt="2024-02-13T01:35:31.529" v="3282" actId="1076"/>
          <ac:spMkLst>
            <pc:docMk/>
            <pc:sldMk cId="470434623" sldId="328"/>
            <ac:spMk id="20" creationId="{ED29366D-F474-99B1-EF9D-837329A2CA99}"/>
          </ac:spMkLst>
        </pc:spChg>
        <pc:spChg chg="add mod">
          <ac:chgData name="Tiffany Lagarde" userId="5ad0fa3a-9afe-41b0-b5d3-209096b3e627" providerId="ADAL" clId="{6E3905C1-AD95-AF42-B192-0A0AEC4E43E2}" dt="2024-02-13T01:31:43.584" v="3210" actId="207"/>
          <ac:spMkLst>
            <pc:docMk/>
            <pc:sldMk cId="470434623" sldId="328"/>
            <ac:spMk id="21" creationId="{A4F913CF-B5CB-0B17-5931-59A0C36889C0}"/>
          </ac:spMkLst>
        </pc:spChg>
        <pc:spChg chg="add mod">
          <ac:chgData name="Tiffany Lagarde" userId="5ad0fa3a-9afe-41b0-b5d3-209096b3e627" providerId="ADAL" clId="{6E3905C1-AD95-AF42-B192-0A0AEC4E43E2}" dt="2024-02-13T01:37:10.853" v="3290" actId="207"/>
          <ac:spMkLst>
            <pc:docMk/>
            <pc:sldMk cId="470434623" sldId="328"/>
            <ac:spMk id="22" creationId="{EF091C08-0FAC-F255-1391-822A4D9DB29F}"/>
          </ac:spMkLst>
        </pc:spChg>
        <pc:spChg chg="add mod">
          <ac:chgData name="Tiffany Lagarde" userId="5ad0fa3a-9afe-41b0-b5d3-209096b3e627" providerId="ADAL" clId="{6E3905C1-AD95-AF42-B192-0A0AEC4E43E2}" dt="2024-02-13T01:32:32.496" v="3231" actId="1076"/>
          <ac:spMkLst>
            <pc:docMk/>
            <pc:sldMk cId="470434623" sldId="328"/>
            <ac:spMk id="23" creationId="{86732626-FE86-A9DF-30E6-CD0E5430D2F4}"/>
          </ac:spMkLst>
        </pc:spChg>
        <pc:spChg chg="add mod">
          <ac:chgData name="Tiffany Lagarde" userId="5ad0fa3a-9afe-41b0-b5d3-209096b3e627" providerId="ADAL" clId="{6E3905C1-AD95-AF42-B192-0A0AEC4E43E2}" dt="2024-02-13T01:37:17.543" v="3291" actId="108"/>
          <ac:spMkLst>
            <pc:docMk/>
            <pc:sldMk cId="470434623" sldId="328"/>
            <ac:spMk id="24" creationId="{D2350EDD-CAC8-E0E2-0079-C31DDA981623}"/>
          </ac:spMkLst>
        </pc:spChg>
        <pc:spChg chg="add mod">
          <ac:chgData name="Tiffany Lagarde" userId="5ad0fa3a-9afe-41b0-b5d3-209096b3e627" providerId="ADAL" clId="{6E3905C1-AD95-AF42-B192-0A0AEC4E43E2}" dt="2024-02-13T01:33:19.775" v="3252" actId="1076"/>
          <ac:spMkLst>
            <pc:docMk/>
            <pc:sldMk cId="470434623" sldId="328"/>
            <ac:spMk id="25" creationId="{EFF6E007-B448-4F14-BFF8-3B5876BA6F08}"/>
          </ac:spMkLst>
        </pc:spChg>
        <pc:spChg chg="add mod">
          <ac:chgData name="Tiffany Lagarde" userId="5ad0fa3a-9afe-41b0-b5d3-209096b3e627" providerId="ADAL" clId="{6E3905C1-AD95-AF42-B192-0A0AEC4E43E2}" dt="2024-02-13T01:37:21.071" v="3292" actId="108"/>
          <ac:spMkLst>
            <pc:docMk/>
            <pc:sldMk cId="470434623" sldId="328"/>
            <ac:spMk id="26" creationId="{E3DA422F-94A4-CC5F-29D5-9FE08E28B2E9}"/>
          </ac:spMkLst>
        </pc:spChg>
      </pc:sldChg>
      <pc:sldMasterChg chg="del delSldLayout">
        <pc:chgData name="Tiffany Lagarde" userId="5ad0fa3a-9afe-41b0-b5d3-209096b3e627" providerId="ADAL" clId="{6E3905C1-AD95-AF42-B192-0A0AEC4E43E2}" dt="2024-02-13T02:45:47.987" v="3322" actId="2696"/>
        <pc:sldMasterMkLst>
          <pc:docMk/>
          <pc:sldMasterMk cId="0" sldId="2147483661"/>
        </pc:sldMasterMkLst>
        <pc:sldLayoutChg chg="del">
          <pc:chgData name="Tiffany Lagarde" userId="5ad0fa3a-9afe-41b0-b5d3-209096b3e627" providerId="ADAL" clId="{6E3905C1-AD95-AF42-B192-0A0AEC4E43E2}" dt="2024-02-13T02:45:47.987" v="3322" actId="2696"/>
          <pc:sldLayoutMkLst>
            <pc:docMk/>
            <pc:sldMasterMk cId="0" sldId="2147483661"/>
            <pc:sldLayoutMk cId="0" sldId="2147483659"/>
          </pc:sldLayoutMkLst>
        </pc:sldLayoutChg>
      </pc:sldMasterChg>
      <pc:sldMasterChg chg="delSldLayout modSldLayout">
        <pc:chgData name="Tiffany Lagarde" userId="5ad0fa3a-9afe-41b0-b5d3-209096b3e627" providerId="ADAL" clId="{6E3905C1-AD95-AF42-B192-0A0AEC4E43E2}" dt="2024-02-12T00:33:15.211" v="1190" actId="2696"/>
        <pc:sldMasterMkLst>
          <pc:docMk/>
          <pc:sldMasterMk cId="4258704047" sldId="2147483727"/>
        </pc:sldMasterMkLst>
        <pc:sldLayoutChg chg="delSp">
          <pc:chgData name="Tiffany Lagarde" userId="5ad0fa3a-9afe-41b0-b5d3-209096b3e627" providerId="ADAL" clId="{6E3905C1-AD95-AF42-B192-0A0AEC4E43E2}" dt="2024-02-11T23:58:01.841" v="626"/>
          <pc:sldLayoutMkLst>
            <pc:docMk/>
            <pc:sldMasterMk cId="4258704047" sldId="2147483727"/>
            <pc:sldLayoutMk cId="2661844450" sldId="2147483739"/>
          </pc:sldLayoutMkLst>
          <pc:grpChg chg="del">
            <ac:chgData name="Tiffany Lagarde" userId="5ad0fa3a-9afe-41b0-b5d3-209096b3e627" providerId="ADAL" clId="{6E3905C1-AD95-AF42-B192-0A0AEC4E43E2}" dt="2024-02-11T23:58:01.841" v="626"/>
            <ac:grpSpMkLst>
              <pc:docMk/>
              <pc:sldMasterMk cId="4258704047" sldId="2147483727"/>
              <pc:sldLayoutMk cId="2661844450" sldId="2147483739"/>
              <ac:grpSpMk id="234" creationId="{00000000-0000-0000-0000-000000000000}"/>
            </ac:grpSpMkLst>
          </pc:grpChg>
        </pc:sldLayoutChg>
        <pc:sldLayoutChg chg="del">
          <pc:chgData name="Tiffany Lagarde" userId="5ad0fa3a-9afe-41b0-b5d3-209096b3e627" providerId="ADAL" clId="{6E3905C1-AD95-AF42-B192-0A0AEC4E43E2}" dt="2024-02-12T00:24:41.612" v="1097" actId="2696"/>
          <pc:sldLayoutMkLst>
            <pc:docMk/>
            <pc:sldMasterMk cId="4258704047" sldId="2147483727"/>
            <pc:sldLayoutMk cId="176813961" sldId="2147483740"/>
          </pc:sldLayoutMkLst>
        </pc:sldLayoutChg>
        <pc:sldLayoutChg chg="del">
          <pc:chgData name="Tiffany Lagarde" userId="5ad0fa3a-9afe-41b0-b5d3-209096b3e627" providerId="ADAL" clId="{6E3905C1-AD95-AF42-B192-0A0AEC4E43E2}" dt="2024-02-12T00:33:15.211" v="1190" actId="2696"/>
          <pc:sldLayoutMkLst>
            <pc:docMk/>
            <pc:sldMasterMk cId="4258704047" sldId="2147483727"/>
            <pc:sldLayoutMk cId="899798980" sldId="2147483740"/>
          </pc:sldLayoutMkLst>
        </pc:sldLayoutChg>
        <pc:sldLayoutChg chg="del">
          <pc:chgData name="Tiffany Lagarde" userId="5ad0fa3a-9afe-41b0-b5d3-209096b3e627" providerId="ADAL" clId="{6E3905C1-AD95-AF42-B192-0A0AEC4E43E2}" dt="2024-02-12T00:24:37.594" v="1095" actId="2696"/>
          <pc:sldLayoutMkLst>
            <pc:docMk/>
            <pc:sldMasterMk cId="4258704047" sldId="2147483727"/>
            <pc:sldLayoutMk cId="3895882099" sldId="2147483741"/>
          </pc:sldLayoutMkLst>
        </pc:sldLayoutChg>
      </pc:sldMasterChg>
    </pc:docChg>
  </pc:docChgLst>
  <pc:docChgLst>
    <pc:chgData name="Samia Belmadani" userId="e48228bf-0aa1-4943-9ce2-7d2bf2ef7f94" providerId="ADAL" clId="{F2C09080-BF37-46F0-8C06-223584B9BE2B}"/>
    <pc:docChg chg="undo redo custSel addSld delSld modSld sldOrd">
      <pc:chgData name="Samia Belmadani" userId="e48228bf-0aa1-4943-9ce2-7d2bf2ef7f94" providerId="ADAL" clId="{F2C09080-BF37-46F0-8C06-223584B9BE2B}" dt="2024-02-13T02:15:48.137" v="2182" actId="113"/>
      <pc:docMkLst>
        <pc:docMk/>
      </pc:docMkLst>
      <pc:sldChg chg="modSp mod">
        <pc:chgData name="Samia Belmadani" userId="e48228bf-0aa1-4943-9ce2-7d2bf2ef7f94" providerId="ADAL" clId="{F2C09080-BF37-46F0-8C06-223584B9BE2B}" dt="2024-02-12T18:40:36.454" v="2064" actId="14100"/>
        <pc:sldMkLst>
          <pc:docMk/>
          <pc:sldMk cId="3958911588" sldId="292"/>
        </pc:sldMkLst>
        <pc:spChg chg="mod">
          <ac:chgData name="Samia Belmadani" userId="e48228bf-0aa1-4943-9ce2-7d2bf2ef7f94" providerId="ADAL" clId="{F2C09080-BF37-46F0-8C06-223584B9BE2B}" dt="2024-02-12T18:40:36.454" v="2064" actId="14100"/>
          <ac:spMkLst>
            <pc:docMk/>
            <pc:sldMk cId="3958911588" sldId="292"/>
            <ac:spMk id="3" creationId="{EAEF05BF-B70C-80DC-56D2-E8FDB073DBFE}"/>
          </ac:spMkLst>
        </pc:spChg>
      </pc:sldChg>
      <pc:sldChg chg="addSp delSp modSp mod">
        <pc:chgData name="Samia Belmadani" userId="e48228bf-0aa1-4943-9ce2-7d2bf2ef7f94" providerId="ADAL" clId="{F2C09080-BF37-46F0-8C06-223584B9BE2B}" dt="2024-02-12T18:37:31.118" v="2060" actId="20577"/>
        <pc:sldMkLst>
          <pc:docMk/>
          <pc:sldMk cId="3473113653" sldId="293"/>
        </pc:sldMkLst>
        <pc:spChg chg="add del mod">
          <ac:chgData name="Samia Belmadani" userId="e48228bf-0aa1-4943-9ce2-7d2bf2ef7f94" providerId="ADAL" clId="{F2C09080-BF37-46F0-8C06-223584B9BE2B}" dt="2024-02-12T18:37:31.118" v="2060" actId="20577"/>
          <ac:spMkLst>
            <pc:docMk/>
            <pc:sldMk cId="3473113653" sldId="293"/>
            <ac:spMk id="3" creationId="{AC1482B8-091D-D69C-E00E-EE3AB7E89EA6}"/>
          </ac:spMkLst>
        </pc:spChg>
        <pc:spChg chg="add del mod">
          <ac:chgData name="Samia Belmadani" userId="e48228bf-0aa1-4943-9ce2-7d2bf2ef7f94" providerId="ADAL" clId="{F2C09080-BF37-46F0-8C06-223584B9BE2B}" dt="2024-02-12T16:47:31.796" v="715" actId="478"/>
          <ac:spMkLst>
            <pc:docMk/>
            <pc:sldMk cId="3473113653" sldId="293"/>
            <ac:spMk id="4" creationId="{22BAD714-92D4-2BBC-11D2-29D1009DCDFC}"/>
          </ac:spMkLst>
        </pc:spChg>
        <pc:spChg chg="add mod">
          <ac:chgData name="Samia Belmadani" userId="e48228bf-0aa1-4943-9ce2-7d2bf2ef7f94" providerId="ADAL" clId="{F2C09080-BF37-46F0-8C06-223584B9BE2B}" dt="2024-02-12T18:31:15.597" v="1585" actId="1076"/>
          <ac:spMkLst>
            <pc:docMk/>
            <pc:sldMk cId="3473113653" sldId="293"/>
            <ac:spMk id="4" creationId="{868AF341-251B-0803-6E86-74039985E8E3}"/>
          </ac:spMkLst>
        </pc:spChg>
        <pc:spChg chg="add mod">
          <ac:chgData name="Samia Belmadani" userId="e48228bf-0aa1-4943-9ce2-7d2bf2ef7f94" providerId="ADAL" clId="{F2C09080-BF37-46F0-8C06-223584B9BE2B}" dt="2024-02-12T16:49:03.776" v="719"/>
          <ac:spMkLst>
            <pc:docMk/>
            <pc:sldMk cId="3473113653" sldId="293"/>
            <ac:spMk id="5" creationId="{B76B33F6-77D3-16C9-DA5D-5205BA6718BE}"/>
          </ac:spMkLst>
        </pc:spChg>
        <pc:picChg chg="add mod">
          <ac:chgData name="Samia Belmadani" userId="e48228bf-0aa1-4943-9ce2-7d2bf2ef7f94" providerId="ADAL" clId="{F2C09080-BF37-46F0-8C06-223584B9BE2B}" dt="2024-02-12T18:31:13.537" v="1584" actId="1076"/>
          <ac:picMkLst>
            <pc:docMk/>
            <pc:sldMk cId="3473113653" sldId="293"/>
            <ac:picMk id="7" creationId="{85E7A0B8-9E8A-80D3-0390-17E30962E61F}"/>
          </ac:picMkLst>
        </pc:picChg>
      </pc:sldChg>
      <pc:sldChg chg="modSp mod">
        <pc:chgData name="Samia Belmadani" userId="e48228bf-0aa1-4943-9ce2-7d2bf2ef7f94" providerId="ADAL" clId="{F2C09080-BF37-46F0-8C06-223584B9BE2B}" dt="2024-02-12T18:42:22.831" v="2079" actId="207"/>
        <pc:sldMkLst>
          <pc:docMk/>
          <pc:sldMk cId="2770470861" sldId="296"/>
        </pc:sldMkLst>
        <pc:spChg chg="mod">
          <ac:chgData name="Samia Belmadani" userId="e48228bf-0aa1-4943-9ce2-7d2bf2ef7f94" providerId="ADAL" clId="{F2C09080-BF37-46F0-8C06-223584B9BE2B}" dt="2024-02-12T18:42:22.831" v="2079" actId="207"/>
          <ac:spMkLst>
            <pc:docMk/>
            <pc:sldMk cId="2770470861" sldId="296"/>
            <ac:spMk id="9" creationId="{3EAB34D0-1206-114F-FC0D-AE4256423231}"/>
          </ac:spMkLst>
        </pc:spChg>
      </pc:sldChg>
      <pc:sldChg chg="addSp delSp modSp del mod ord">
        <pc:chgData name="Samia Belmadani" userId="e48228bf-0aa1-4943-9ce2-7d2bf2ef7f94" providerId="ADAL" clId="{F2C09080-BF37-46F0-8C06-223584B9BE2B}" dt="2024-02-12T17:15:18.649" v="887" actId="47"/>
        <pc:sldMkLst>
          <pc:docMk/>
          <pc:sldMk cId="677982835" sldId="298"/>
        </pc:sldMkLst>
        <pc:spChg chg="mod">
          <ac:chgData name="Samia Belmadani" userId="e48228bf-0aa1-4943-9ce2-7d2bf2ef7f94" providerId="ADAL" clId="{F2C09080-BF37-46F0-8C06-223584B9BE2B}" dt="2024-02-11T23:56:03.101" v="35" actId="20577"/>
          <ac:spMkLst>
            <pc:docMk/>
            <pc:sldMk cId="677982835" sldId="298"/>
            <ac:spMk id="2" creationId="{4B902220-DF79-FD70-9DC5-0DA577F5D6DB}"/>
          </ac:spMkLst>
        </pc:spChg>
        <pc:spChg chg="add mod">
          <ac:chgData name="Samia Belmadani" userId="e48228bf-0aa1-4943-9ce2-7d2bf2ef7f94" providerId="ADAL" clId="{F2C09080-BF37-46F0-8C06-223584B9BE2B}" dt="2024-02-12T00:04:35.891" v="132" actId="14100"/>
          <ac:spMkLst>
            <pc:docMk/>
            <pc:sldMk cId="677982835" sldId="298"/>
            <ac:spMk id="3" creationId="{904C0AC6-C602-851A-DB1E-8899EC2E2553}"/>
          </ac:spMkLst>
        </pc:spChg>
        <pc:spChg chg="add del mod">
          <ac:chgData name="Samia Belmadani" userId="e48228bf-0aa1-4943-9ce2-7d2bf2ef7f94" providerId="ADAL" clId="{F2C09080-BF37-46F0-8C06-223584B9BE2B}" dt="2024-02-12T00:01:24.116" v="51" actId="478"/>
          <ac:spMkLst>
            <pc:docMk/>
            <pc:sldMk cId="677982835" sldId="298"/>
            <ac:spMk id="4" creationId="{6388254E-2D1C-AA7F-3704-3D533430684B}"/>
          </ac:spMkLst>
        </pc:spChg>
      </pc:sldChg>
      <pc:sldChg chg="modSp mod">
        <pc:chgData name="Samia Belmadani" userId="e48228bf-0aa1-4943-9ce2-7d2bf2ef7f94" providerId="ADAL" clId="{F2C09080-BF37-46F0-8C06-223584B9BE2B}" dt="2024-02-12T18:42:00.033" v="2076" actId="207"/>
        <pc:sldMkLst>
          <pc:docMk/>
          <pc:sldMk cId="0" sldId="300"/>
        </pc:sldMkLst>
        <pc:spChg chg="mod">
          <ac:chgData name="Samia Belmadani" userId="e48228bf-0aa1-4943-9ce2-7d2bf2ef7f94" providerId="ADAL" clId="{F2C09080-BF37-46F0-8C06-223584B9BE2B}" dt="2024-02-12T18:41:17.605" v="2070" actId="2711"/>
          <ac:spMkLst>
            <pc:docMk/>
            <pc:sldMk cId="0" sldId="300"/>
            <ac:spMk id="410" creationId="{00000000-0000-0000-0000-000000000000}"/>
          </ac:spMkLst>
        </pc:spChg>
        <pc:spChg chg="mod">
          <ac:chgData name="Samia Belmadani" userId="e48228bf-0aa1-4943-9ce2-7d2bf2ef7f94" providerId="ADAL" clId="{F2C09080-BF37-46F0-8C06-223584B9BE2B}" dt="2024-02-12T18:41:17.605" v="2070" actId="2711"/>
          <ac:spMkLst>
            <pc:docMk/>
            <pc:sldMk cId="0" sldId="300"/>
            <ac:spMk id="411" creationId="{00000000-0000-0000-0000-000000000000}"/>
          </ac:spMkLst>
        </pc:spChg>
        <pc:spChg chg="mod">
          <ac:chgData name="Samia Belmadani" userId="e48228bf-0aa1-4943-9ce2-7d2bf2ef7f94" providerId="ADAL" clId="{F2C09080-BF37-46F0-8C06-223584B9BE2B}" dt="2024-02-12T18:41:17.605" v="2070" actId="2711"/>
          <ac:spMkLst>
            <pc:docMk/>
            <pc:sldMk cId="0" sldId="300"/>
            <ac:spMk id="412" creationId="{00000000-0000-0000-0000-000000000000}"/>
          </ac:spMkLst>
        </pc:spChg>
        <pc:spChg chg="mod">
          <ac:chgData name="Samia Belmadani" userId="e48228bf-0aa1-4943-9ce2-7d2bf2ef7f94" providerId="ADAL" clId="{F2C09080-BF37-46F0-8C06-223584B9BE2B}" dt="2024-02-12T18:41:52.743" v="2074" actId="207"/>
          <ac:spMkLst>
            <pc:docMk/>
            <pc:sldMk cId="0" sldId="300"/>
            <ac:spMk id="413" creationId="{00000000-0000-0000-0000-000000000000}"/>
          </ac:spMkLst>
        </pc:spChg>
        <pc:spChg chg="mod">
          <ac:chgData name="Samia Belmadani" userId="e48228bf-0aa1-4943-9ce2-7d2bf2ef7f94" providerId="ADAL" clId="{F2C09080-BF37-46F0-8C06-223584B9BE2B}" dt="2024-02-12T18:41:17.605" v="2070" actId="2711"/>
          <ac:spMkLst>
            <pc:docMk/>
            <pc:sldMk cId="0" sldId="300"/>
            <ac:spMk id="415" creationId="{00000000-0000-0000-0000-000000000000}"/>
          </ac:spMkLst>
        </pc:spChg>
        <pc:spChg chg="mod">
          <ac:chgData name="Samia Belmadani" userId="e48228bf-0aa1-4943-9ce2-7d2bf2ef7f94" providerId="ADAL" clId="{F2C09080-BF37-46F0-8C06-223584B9BE2B}" dt="2024-02-12T18:41:17.605" v="2070" actId="2711"/>
          <ac:spMkLst>
            <pc:docMk/>
            <pc:sldMk cId="0" sldId="300"/>
            <ac:spMk id="416" creationId="{00000000-0000-0000-0000-000000000000}"/>
          </ac:spMkLst>
        </pc:spChg>
        <pc:spChg chg="mod">
          <ac:chgData name="Samia Belmadani" userId="e48228bf-0aa1-4943-9ce2-7d2bf2ef7f94" providerId="ADAL" clId="{F2C09080-BF37-46F0-8C06-223584B9BE2B}" dt="2024-02-12T18:41:17.605" v="2070" actId="2711"/>
          <ac:spMkLst>
            <pc:docMk/>
            <pc:sldMk cId="0" sldId="300"/>
            <ac:spMk id="417" creationId="{00000000-0000-0000-0000-000000000000}"/>
          </ac:spMkLst>
        </pc:spChg>
        <pc:spChg chg="mod">
          <ac:chgData name="Samia Belmadani" userId="e48228bf-0aa1-4943-9ce2-7d2bf2ef7f94" providerId="ADAL" clId="{F2C09080-BF37-46F0-8C06-223584B9BE2B}" dt="2024-02-12T18:41:17.605" v="2070" actId="2711"/>
          <ac:spMkLst>
            <pc:docMk/>
            <pc:sldMk cId="0" sldId="300"/>
            <ac:spMk id="418" creationId="{00000000-0000-0000-0000-000000000000}"/>
          </ac:spMkLst>
        </pc:spChg>
        <pc:spChg chg="mod">
          <ac:chgData name="Samia Belmadani" userId="e48228bf-0aa1-4943-9ce2-7d2bf2ef7f94" providerId="ADAL" clId="{F2C09080-BF37-46F0-8C06-223584B9BE2B}" dt="2024-02-12T18:41:17.605" v="2070" actId="2711"/>
          <ac:spMkLst>
            <pc:docMk/>
            <pc:sldMk cId="0" sldId="300"/>
            <ac:spMk id="419" creationId="{00000000-0000-0000-0000-000000000000}"/>
          </ac:spMkLst>
        </pc:spChg>
        <pc:spChg chg="mod">
          <ac:chgData name="Samia Belmadani" userId="e48228bf-0aa1-4943-9ce2-7d2bf2ef7f94" providerId="ADAL" clId="{F2C09080-BF37-46F0-8C06-223584B9BE2B}" dt="2024-02-12T18:41:17.605" v="2070" actId="2711"/>
          <ac:spMkLst>
            <pc:docMk/>
            <pc:sldMk cId="0" sldId="300"/>
            <ac:spMk id="420" creationId="{00000000-0000-0000-0000-000000000000}"/>
          </ac:spMkLst>
        </pc:spChg>
        <pc:spChg chg="mod">
          <ac:chgData name="Samia Belmadani" userId="e48228bf-0aa1-4943-9ce2-7d2bf2ef7f94" providerId="ADAL" clId="{F2C09080-BF37-46F0-8C06-223584B9BE2B}" dt="2024-02-12T18:41:56.548" v="2075" actId="207"/>
          <ac:spMkLst>
            <pc:docMk/>
            <pc:sldMk cId="0" sldId="300"/>
            <ac:spMk id="421" creationId="{00000000-0000-0000-0000-000000000000}"/>
          </ac:spMkLst>
        </pc:spChg>
        <pc:spChg chg="mod">
          <ac:chgData name="Samia Belmadani" userId="e48228bf-0aa1-4943-9ce2-7d2bf2ef7f94" providerId="ADAL" clId="{F2C09080-BF37-46F0-8C06-223584B9BE2B}" dt="2024-02-12T18:41:17.605" v="2070" actId="2711"/>
          <ac:spMkLst>
            <pc:docMk/>
            <pc:sldMk cId="0" sldId="300"/>
            <ac:spMk id="422" creationId="{00000000-0000-0000-0000-000000000000}"/>
          </ac:spMkLst>
        </pc:spChg>
        <pc:spChg chg="mod">
          <ac:chgData name="Samia Belmadani" userId="e48228bf-0aa1-4943-9ce2-7d2bf2ef7f94" providerId="ADAL" clId="{F2C09080-BF37-46F0-8C06-223584B9BE2B}" dt="2024-02-12T18:41:17.605" v="2070" actId="2711"/>
          <ac:spMkLst>
            <pc:docMk/>
            <pc:sldMk cId="0" sldId="300"/>
            <ac:spMk id="423" creationId="{00000000-0000-0000-0000-000000000000}"/>
          </ac:spMkLst>
        </pc:spChg>
        <pc:spChg chg="mod">
          <ac:chgData name="Samia Belmadani" userId="e48228bf-0aa1-4943-9ce2-7d2bf2ef7f94" providerId="ADAL" clId="{F2C09080-BF37-46F0-8C06-223584B9BE2B}" dt="2024-02-12T18:41:43.504" v="2073" actId="2711"/>
          <ac:spMkLst>
            <pc:docMk/>
            <pc:sldMk cId="0" sldId="300"/>
            <ac:spMk id="424" creationId="{00000000-0000-0000-0000-000000000000}"/>
          </ac:spMkLst>
        </pc:spChg>
        <pc:spChg chg="mod">
          <ac:chgData name="Samia Belmadani" userId="e48228bf-0aa1-4943-9ce2-7d2bf2ef7f94" providerId="ADAL" clId="{F2C09080-BF37-46F0-8C06-223584B9BE2B}" dt="2024-02-12T18:41:17.605" v="2070" actId="2711"/>
          <ac:spMkLst>
            <pc:docMk/>
            <pc:sldMk cId="0" sldId="300"/>
            <ac:spMk id="425" creationId="{00000000-0000-0000-0000-000000000000}"/>
          </ac:spMkLst>
        </pc:spChg>
        <pc:spChg chg="mod">
          <ac:chgData name="Samia Belmadani" userId="e48228bf-0aa1-4943-9ce2-7d2bf2ef7f94" providerId="ADAL" clId="{F2C09080-BF37-46F0-8C06-223584B9BE2B}" dt="2024-02-12T18:41:26.039" v="2071" actId="207"/>
          <ac:spMkLst>
            <pc:docMk/>
            <pc:sldMk cId="0" sldId="300"/>
            <ac:spMk id="426" creationId="{00000000-0000-0000-0000-000000000000}"/>
          </ac:spMkLst>
        </pc:spChg>
        <pc:spChg chg="mod">
          <ac:chgData name="Samia Belmadani" userId="e48228bf-0aa1-4943-9ce2-7d2bf2ef7f94" providerId="ADAL" clId="{F2C09080-BF37-46F0-8C06-223584B9BE2B}" dt="2024-02-12T18:41:31.341" v="2072" actId="207"/>
          <ac:spMkLst>
            <pc:docMk/>
            <pc:sldMk cId="0" sldId="300"/>
            <ac:spMk id="427" creationId="{00000000-0000-0000-0000-000000000000}"/>
          </ac:spMkLst>
        </pc:spChg>
        <pc:spChg chg="mod">
          <ac:chgData name="Samia Belmadani" userId="e48228bf-0aa1-4943-9ce2-7d2bf2ef7f94" providerId="ADAL" clId="{F2C09080-BF37-46F0-8C06-223584B9BE2B}" dt="2024-02-12T18:42:00.033" v="2076" actId="207"/>
          <ac:spMkLst>
            <pc:docMk/>
            <pc:sldMk cId="0" sldId="300"/>
            <ac:spMk id="428" creationId="{00000000-0000-0000-0000-000000000000}"/>
          </ac:spMkLst>
        </pc:spChg>
      </pc:sldChg>
      <pc:sldChg chg="addSp modSp new mod">
        <pc:chgData name="Samia Belmadani" userId="e48228bf-0aa1-4943-9ce2-7d2bf2ef7f94" providerId="ADAL" clId="{F2C09080-BF37-46F0-8C06-223584B9BE2B}" dt="2024-02-12T17:53:22.401" v="1266" actId="207"/>
        <pc:sldMkLst>
          <pc:docMk/>
          <pc:sldMk cId="1157289976" sldId="301"/>
        </pc:sldMkLst>
        <pc:spChg chg="mod">
          <ac:chgData name="Samia Belmadani" userId="e48228bf-0aa1-4943-9ce2-7d2bf2ef7f94" providerId="ADAL" clId="{F2C09080-BF37-46F0-8C06-223584B9BE2B}" dt="2024-02-12T00:13:40.876" v="327" actId="20577"/>
          <ac:spMkLst>
            <pc:docMk/>
            <pc:sldMk cId="1157289976" sldId="301"/>
            <ac:spMk id="2" creationId="{93FB2274-6E90-E9A2-78A4-D2471CDB29E5}"/>
          </ac:spMkLst>
        </pc:spChg>
        <pc:graphicFrameChg chg="add mod modGraphic">
          <ac:chgData name="Samia Belmadani" userId="e48228bf-0aa1-4943-9ce2-7d2bf2ef7f94" providerId="ADAL" clId="{F2C09080-BF37-46F0-8C06-223584B9BE2B}" dt="2024-02-12T17:52:15.301" v="1257" actId="207"/>
          <ac:graphicFrameMkLst>
            <pc:docMk/>
            <pc:sldMk cId="1157289976" sldId="301"/>
            <ac:graphicFrameMk id="3" creationId="{85EC77E5-C7A3-4D14-F025-4B2566E77770}"/>
          </ac:graphicFrameMkLst>
        </pc:graphicFrameChg>
        <pc:graphicFrameChg chg="add mod modGraphic">
          <ac:chgData name="Samia Belmadani" userId="e48228bf-0aa1-4943-9ce2-7d2bf2ef7f94" providerId="ADAL" clId="{F2C09080-BF37-46F0-8C06-223584B9BE2B}" dt="2024-02-12T17:53:22.401" v="1266" actId="207"/>
          <ac:graphicFrameMkLst>
            <pc:docMk/>
            <pc:sldMk cId="1157289976" sldId="301"/>
            <ac:graphicFrameMk id="4" creationId="{CACE963F-E088-D918-8FF8-86EB9F1741E3}"/>
          </ac:graphicFrameMkLst>
        </pc:graphicFrameChg>
        <pc:graphicFrameChg chg="add mod modGraphic">
          <ac:chgData name="Samia Belmadani" userId="e48228bf-0aa1-4943-9ce2-7d2bf2ef7f94" providerId="ADAL" clId="{F2C09080-BF37-46F0-8C06-223584B9BE2B}" dt="2024-02-12T17:53:00.470" v="1263" actId="207"/>
          <ac:graphicFrameMkLst>
            <pc:docMk/>
            <pc:sldMk cId="1157289976" sldId="301"/>
            <ac:graphicFrameMk id="5" creationId="{3A6767CD-1811-BEF3-F8FF-09CBD100ED25}"/>
          </ac:graphicFrameMkLst>
        </pc:graphicFrameChg>
        <pc:graphicFrameChg chg="add mod modGraphic">
          <ac:chgData name="Samia Belmadani" userId="e48228bf-0aa1-4943-9ce2-7d2bf2ef7f94" providerId="ADAL" clId="{F2C09080-BF37-46F0-8C06-223584B9BE2B}" dt="2024-02-12T17:52:30.543" v="1259" actId="207"/>
          <ac:graphicFrameMkLst>
            <pc:docMk/>
            <pc:sldMk cId="1157289976" sldId="301"/>
            <ac:graphicFrameMk id="6" creationId="{B24C6923-8983-BE46-CD28-3A31FAB3897F}"/>
          </ac:graphicFrameMkLst>
        </pc:graphicFrameChg>
      </pc:sldChg>
      <pc:sldChg chg="addSp delSp modSp new mod">
        <pc:chgData name="Samia Belmadani" userId="e48228bf-0aa1-4943-9ce2-7d2bf2ef7f94" providerId="ADAL" clId="{F2C09080-BF37-46F0-8C06-223584B9BE2B}" dt="2024-02-12T17:23:19.139" v="991" actId="113"/>
        <pc:sldMkLst>
          <pc:docMk/>
          <pc:sldMk cId="3796903350" sldId="302"/>
        </pc:sldMkLst>
        <pc:spChg chg="mod">
          <ac:chgData name="Samia Belmadani" userId="e48228bf-0aa1-4943-9ce2-7d2bf2ef7f94" providerId="ADAL" clId="{F2C09080-BF37-46F0-8C06-223584B9BE2B}" dt="2024-02-12T00:13:53.690" v="353" actId="20577"/>
          <ac:spMkLst>
            <pc:docMk/>
            <pc:sldMk cId="3796903350" sldId="302"/>
            <ac:spMk id="2" creationId="{912A5254-39E8-ED7A-557F-807EAE537E0E}"/>
          </ac:spMkLst>
        </pc:spChg>
        <pc:spChg chg="add del mod">
          <ac:chgData name="Samia Belmadani" userId="e48228bf-0aa1-4943-9ce2-7d2bf2ef7f94" providerId="ADAL" clId="{F2C09080-BF37-46F0-8C06-223584B9BE2B}" dt="2024-02-12T17:18:28.291" v="896"/>
          <ac:spMkLst>
            <pc:docMk/>
            <pc:sldMk cId="3796903350" sldId="302"/>
            <ac:spMk id="4" creationId="{F5B36904-5191-CC79-33B4-7149E785732D}"/>
          </ac:spMkLst>
        </pc:spChg>
        <pc:spChg chg="add del mod">
          <ac:chgData name="Samia Belmadani" userId="e48228bf-0aa1-4943-9ce2-7d2bf2ef7f94" providerId="ADAL" clId="{F2C09080-BF37-46F0-8C06-223584B9BE2B}" dt="2024-02-12T17:18:28.291" v="894" actId="478"/>
          <ac:spMkLst>
            <pc:docMk/>
            <pc:sldMk cId="3796903350" sldId="302"/>
            <ac:spMk id="5" creationId="{390A1CDB-75F8-0BBA-DA96-CBE323BAC29B}"/>
          </ac:spMkLst>
        </pc:spChg>
        <pc:spChg chg="add mod">
          <ac:chgData name="Samia Belmadani" userId="e48228bf-0aa1-4943-9ce2-7d2bf2ef7f94" providerId="ADAL" clId="{F2C09080-BF37-46F0-8C06-223584B9BE2B}" dt="2024-02-12T17:23:19.139" v="991" actId="113"/>
          <ac:spMkLst>
            <pc:docMk/>
            <pc:sldMk cId="3796903350" sldId="302"/>
            <ac:spMk id="6" creationId="{A4056B09-5DB8-752A-9AE1-04AE6CAC57AF}"/>
          </ac:spMkLst>
        </pc:spChg>
        <pc:graphicFrameChg chg="add mod modGraphic">
          <ac:chgData name="Samia Belmadani" userId="e48228bf-0aa1-4943-9ce2-7d2bf2ef7f94" providerId="ADAL" clId="{F2C09080-BF37-46F0-8C06-223584B9BE2B}" dt="2024-02-12T00:18:10.178" v="426" actId="122"/>
          <ac:graphicFrameMkLst>
            <pc:docMk/>
            <pc:sldMk cId="3796903350" sldId="302"/>
            <ac:graphicFrameMk id="3" creationId="{26F73E1C-E66A-2212-407C-6E1C631614AC}"/>
          </ac:graphicFrameMkLst>
        </pc:graphicFrameChg>
      </pc:sldChg>
      <pc:sldChg chg="new del">
        <pc:chgData name="Samia Belmadani" userId="e48228bf-0aa1-4943-9ce2-7d2bf2ef7f94" providerId="ADAL" clId="{F2C09080-BF37-46F0-8C06-223584B9BE2B}" dt="2024-02-12T00:17:24.370" v="418" actId="47"/>
        <pc:sldMkLst>
          <pc:docMk/>
          <pc:sldMk cId="874676558" sldId="303"/>
        </pc:sldMkLst>
      </pc:sldChg>
      <pc:sldChg chg="add del ord">
        <pc:chgData name="Samia Belmadani" userId="e48228bf-0aa1-4943-9ce2-7d2bf2ef7f94" providerId="ADAL" clId="{F2C09080-BF37-46F0-8C06-223584B9BE2B}" dt="2024-02-12T17:46:27.869" v="1118" actId="47"/>
        <pc:sldMkLst>
          <pc:docMk/>
          <pc:sldMk cId="2477947667" sldId="304"/>
        </pc:sldMkLst>
      </pc:sldChg>
      <pc:sldChg chg="new del ord">
        <pc:chgData name="Samia Belmadani" userId="e48228bf-0aa1-4943-9ce2-7d2bf2ef7f94" providerId="ADAL" clId="{F2C09080-BF37-46F0-8C06-223584B9BE2B}" dt="2024-02-12T00:17:50.610" v="425" actId="47"/>
        <pc:sldMkLst>
          <pc:docMk/>
          <pc:sldMk cId="486930217" sldId="305"/>
        </pc:sldMkLst>
      </pc:sldChg>
      <pc:sldChg chg="add del ord">
        <pc:chgData name="Samia Belmadani" userId="e48228bf-0aa1-4943-9ce2-7d2bf2ef7f94" providerId="ADAL" clId="{F2C09080-BF37-46F0-8C06-223584B9BE2B}" dt="2024-02-12T17:46:56.648" v="1129" actId="47"/>
        <pc:sldMkLst>
          <pc:docMk/>
          <pc:sldMk cId="2450563675" sldId="306"/>
        </pc:sldMkLst>
      </pc:sldChg>
      <pc:sldChg chg="add del">
        <pc:chgData name="Samia Belmadani" userId="e48228bf-0aa1-4943-9ce2-7d2bf2ef7f94" providerId="ADAL" clId="{F2C09080-BF37-46F0-8C06-223584B9BE2B}" dt="2024-02-12T17:44:43.291" v="1108" actId="47"/>
        <pc:sldMkLst>
          <pc:docMk/>
          <pc:sldMk cId="1829104105" sldId="307"/>
        </pc:sldMkLst>
      </pc:sldChg>
      <pc:sldChg chg="add del ord">
        <pc:chgData name="Samia Belmadani" userId="e48228bf-0aa1-4943-9ce2-7d2bf2ef7f94" providerId="ADAL" clId="{F2C09080-BF37-46F0-8C06-223584B9BE2B}" dt="2024-02-12T17:44:41.244" v="1107" actId="47"/>
        <pc:sldMkLst>
          <pc:docMk/>
          <pc:sldMk cId="2513940330" sldId="308"/>
        </pc:sldMkLst>
      </pc:sldChg>
      <pc:sldChg chg="modSp mod">
        <pc:chgData name="Samia Belmadani" userId="e48228bf-0aa1-4943-9ce2-7d2bf2ef7f94" providerId="ADAL" clId="{F2C09080-BF37-46F0-8C06-223584B9BE2B}" dt="2024-02-12T18:42:40.978" v="2084" actId="27636"/>
        <pc:sldMkLst>
          <pc:docMk/>
          <pc:sldMk cId="2860064662" sldId="310"/>
        </pc:sldMkLst>
        <pc:spChg chg="mod">
          <ac:chgData name="Samia Belmadani" userId="e48228bf-0aa1-4943-9ce2-7d2bf2ef7f94" providerId="ADAL" clId="{F2C09080-BF37-46F0-8C06-223584B9BE2B}" dt="2024-02-12T18:42:40.978" v="2084" actId="27636"/>
          <ac:spMkLst>
            <pc:docMk/>
            <pc:sldMk cId="2860064662" sldId="310"/>
            <ac:spMk id="3" creationId="{CDC2F297-E8EF-F8A3-965B-AE3C226384F2}"/>
          </ac:spMkLst>
        </pc:spChg>
      </pc:sldChg>
      <pc:sldChg chg="addSp delSp modSp add mod ord">
        <pc:chgData name="Samia Belmadani" userId="e48228bf-0aa1-4943-9ce2-7d2bf2ef7f94" providerId="ADAL" clId="{F2C09080-BF37-46F0-8C06-223584B9BE2B}" dt="2024-02-12T17:22:13.331" v="961" actId="1076"/>
        <pc:sldMkLst>
          <pc:docMk/>
          <pc:sldMk cId="2783252188" sldId="320"/>
        </pc:sldMkLst>
        <pc:spChg chg="mod">
          <ac:chgData name="Samia Belmadani" userId="e48228bf-0aa1-4943-9ce2-7d2bf2ef7f94" providerId="ADAL" clId="{F2C09080-BF37-46F0-8C06-223584B9BE2B}" dt="2024-02-12T16:54:06.843" v="747" actId="20577"/>
          <ac:spMkLst>
            <pc:docMk/>
            <pc:sldMk cId="2783252188" sldId="320"/>
            <ac:spMk id="2" creationId="{FD3069DA-F13D-D4B4-032B-2DCEF231FA75}"/>
          </ac:spMkLst>
        </pc:spChg>
        <pc:spChg chg="add mod">
          <ac:chgData name="Samia Belmadani" userId="e48228bf-0aa1-4943-9ce2-7d2bf2ef7f94" providerId="ADAL" clId="{F2C09080-BF37-46F0-8C06-223584B9BE2B}" dt="2024-02-12T17:22:13.331" v="961" actId="1076"/>
          <ac:spMkLst>
            <pc:docMk/>
            <pc:sldMk cId="2783252188" sldId="320"/>
            <ac:spMk id="4" creationId="{26351CAD-6618-B160-725D-2ED4AE28D19F}"/>
          </ac:spMkLst>
        </pc:spChg>
        <pc:spChg chg="add mod">
          <ac:chgData name="Samia Belmadani" userId="e48228bf-0aa1-4943-9ce2-7d2bf2ef7f94" providerId="ADAL" clId="{F2C09080-BF37-46F0-8C06-223584B9BE2B}" dt="2024-02-12T17:22:04.356" v="959" actId="207"/>
          <ac:spMkLst>
            <pc:docMk/>
            <pc:sldMk cId="2783252188" sldId="320"/>
            <ac:spMk id="5" creationId="{E25FC997-7829-C1A6-FD7D-22C804FDDA30}"/>
          </ac:spMkLst>
        </pc:spChg>
        <pc:spChg chg="add del">
          <ac:chgData name="Samia Belmadani" userId="e48228bf-0aa1-4943-9ce2-7d2bf2ef7f94" providerId="ADAL" clId="{F2C09080-BF37-46F0-8C06-223584B9BE2B}" dt="2024-02-12T17:12:43.820" v="855" actId="478"/>
          <ac:spMkLst>
            <pc:docMk/>
            <pc:sldMk cId="2783252188" sldId="320"/>
            <ac:spMk id="7" creationId="{C5136FBD-01B8-EF72-6882-51474A320764}"/>
          </ac:spMkLst>
        </pc:spChg>
        <pc:graphicFrameChg chg="del">
          <ac:chgData name="Samia Belmadani" userId="e48228bf-0aa1-4943-9ce2-7d2bf2ef7f94" providerId="ADAL" clId="{F2C09080-BF37-46F0-8C06-223584B9BE2B}" dt="2024-02-12T16:54:09.801" v="748" actId="478"/>
          <ac:graphicFrameMkLst>
            <pc:docMk/>
            <pc:sldMk cId="2783252188" sldId="320"/>
            <ac:graphicFrameMk id="3" creationId="{31831E04-A069-BD46-3986-7993212E7E6C}"/>
          </ac:graphicFrameMkLst>
        </pc:graphicFrameChg>
        <pc:picChg chg="add mod">
          <ac:chgData name="Samia Belmadani" userId="e48228bf-0aa1-4943-9ce2-7d2bf2ef7f94" providerId="ADAL" clId="{F2C09080-BF37-46F0-8C06-223584B9BE2B}" dt="2024-02-12T17:14:57.594" v="883" actId="1076"/>
          <ac:picMkLst>
            <pc:docMk/>
            <pc:sldMk cId="2783252188" sldId="320"/>
            <ac:picMk id="2050" creationId="{2C58D63B-DC78-36A7-2BD3-4A4F15014600}"/>
          </ac:picMkLst>
        </pc:picChg>
      </pc:sldChg>
      <pc:sldChg chg="addSp delSp modSp new mod">
        <pc:chgData name="Samia Belmadani" userId="e48228bf-0aa1-4943-9ce2-7d2bf2ef7f94" providerId="ADAL" clId="{F2C09080-BF37-46F0-8C06-223584B9BE2B}" dt="2024-02-13T02:09:53.775" v="2162" actId="478"/>
        <pc:sldMkLst>
          <pc:docMk/>
          <pc:sldMk cId="3302597417" sldId="321"/>
        </pc:sldMkLst>
        <pc:spChg chg="del">
          <ac:chgData name="Samia Belmadani" userId="e48228bf-0aa1-4943-9ce2-7d2bf2ef7f94" providerId="ADAL" clId="{F2C09080-BF37-46F0-8C06-223584B9BE2B}" dt="2024-02-12T17:24:54.733" v="993"/>
          <ac:spMkLst>
            <pc:docMk/>
            <pc:sldMk cId="3302597417" sldId="321"/>
            <ac:spMk id="2" creationId="{DB51EF5B-20E4-9FCF-5930-360E8D6C4555}"/>
          </ac:spMkLst>
        </pc:spChg>
        <pc:spChg chg="add mod">
          <ac:chgData name="Samia Belmadani" userId="e48228bf-0aa1-4943-9ce2-7d2bf2ef7f94" providerId="ADAL" clId="{F2C09080-BF37-46F0-8C06-223584B9BE2B}" dt="2024-02-12T17:26:43.930" v="1006" actId="14100"/>
          <ac:spMkLst>
            <pc:docMk/>
            <pc:sldMk cId="3302597417" sldId="321"/>
            <ac:spMk id="3" creationId="{691812C2-6D32-C7FC-481B-66F7A5A7822A}"/>
          </ac:spMkLst>
        </pc:spChg>
        <pc:spChg chg="add del mod">
          <ac:chgData name="Samia Belmadani" userId="e48228bf-0aa1-4943-9ce2-7d2bf2ef7f94" providerId="ADAL" clId="{F2C09080-BF37-46F0-8C06-223584B9BE2B}" dt="2024-02-12T17:26:53.302" v="1009"/>
          <ac:spMkLst>
            <pc:docMk/>
            <pc:sldMk cId="3302597417" sldId="321"/>
            <ac:spMk id="6" creationId="{4F8ED902-0F16-F3A0-5255-0E55FC9968E2}"/>
          </ac:spMkLst>
        </pc:spChg>
        <pc:spChg chg="add mod">
          <ac:chgData name="Samia Belmadani" userId="e48228bf-0aa1-4943-9ce2-7d2bf2ef7f94" providerId="ADAL" clId="{F2C09080-BF37-46F0-8C06-223584B9BE2B}" dt="2024-02-12T17:28:07.673" v="1092" actId="207"/>
          <ac:spMkLst>
            <pc:docMk/>
            <pc:sldMk cId="3302597417" sldId="321"/>
            <ac:spMk id="7" creationId="{0DE612C0-FEA1-2AFC-8335-A7BE3EC5CB07}"/>
          </ac:spMkLst>
        </pc:spChg>
        <pc:spChg chg="add mod">
          <ac:chgData name="Samia Belmadani" userId="e48228bf-0aa1-4943-9ce2-7d2bf2ef7f94" providerId="ADAL" clId="{F2C09080-BF37-46F0-8C06-223584B9BE2B}" dt="2024-02-12T17:28:37.380" v="1101" actId="1076"/>
          <ac:spMkLst>
            <pc:docMk/>
            <pc:sldMk cId="3302597417" sldId="321"/>
            <ac:spMk id="8" creationId="{8729C987-4DED-5AD0-6025-E90D083D7ECB}"/>
          </ac:spMkLst>
        </pc:spChg>
        <pc:spChg chg="add del mod">
          <ac:chgData name="Samia Belmadani" userId="e48228bf-0aa1-4943-9ce2-7d2bf2ef7f94" providerId="ADAL" clId="{F2C09080-BF37-46F0-8C06-223584B9BE2B}" dt="2024-02-13T02:09:53.775" v="2162" actId="478"/>
          <ac:spMkLst>
            <pc:docMk/>
            <pc:sldMk cId="3302597417" sldId="321"/>
            <ac:spMk id="9" creationId="{5D7F3B6F-B367-DCD3-475C-07862087611D}"/>
          </ac:spMkLst>
        </pc:spChg>
        <pc:picChg chg="add mod">
          <ac:chgData name="Samia Belmadani" userId="e48228bf-0aa1-4943-9ce2-7d2bf2ef7f94" providerId="ADAL" clId="{F2C09080-BF37-46F0-8C06-223584B9BE2B}" dt="2024-02-12T17:28:27.987" v="1099" actId="1076"/>
          <ac:picMkLst>
            <pc:docMk/>
            <pc:sldMk cId="3302597417" sldId="321"/>
            <ac:picMk id="4" creationId="{E22CEE6D-A4CE-B5A5-924F-0EF9451DCB6C}"/>
          </ac:picMkLst>
        </pc:picChg>
        <pc:picChg chg="add mod">
          <ac:chgData name="Samia Belmadani" userId="e48228bf-0aa1-4943-9ce2-7d2bf2ef7f94" providerId="ADAL" clId="{F2C09080-BF37-46F0-8C06-223584B9BE2B}" dt="2024-02-12T17:28:30.924" v="1100" actId="1076"/>
          <ac:picMkLst>
            <pc:docMk/>
            <pc:sldMk cId="3302597417" sldId="321"/>
            <ac:picMk id="5" creationId="{8B5F3501-CB40-742A-D9D0-E9E1B9E27352}"/>
          </ac:picMkLst>
        </pc:picChg>
      </pc:sldChg>
      <pc:sldChg chg="addSp delSp modSp add mod">
        <pc:chgData name="Samia Belmadani" userId="e48228bf-0aa1-4943-9ce2-7d2bf2ef7f94" providerId="ADAL" clId="{F2C09080-BF37-46F0-8C06-223584B9BE2B}" dt="2024-02-13T02:13:20.004" v="2171" actId="113"/>
        <pc:sldMkLst>
          <pc:docMk/>
          <pc:sldMk cId="2120781589" sldId="322"/>
        </pc:sldMkLst>
        <pc:spChg chg="add del mod">
          <ac:chgData name="Samia Belmadani" userId="e48228bf-0aa1-4943-9ce2-7d2bf2ef7f94" providerId="ADAL" clId="{F2C09080-BF37-46F0-8C06-223584B9BE2B}" dt="2024-02-12T17:55:49.608" v="1339" actId="478"/>
          <ac:spMkLst>
            <pc:docMk/>
            <pc:sldMk cId="2120781589" sldId="322"/>
            <ac:spMk id="7" creationId="{EF4F48EF-A444-FFDE-77FE-B29DC37DA781}"/>
          </ac:spMkLst>
        </pc:spChg>
        <pc:spChg chg="add del mod">
          <ac:chgData name="Samia Belmadani" userId="e48228bf-0aa1-4943-9ce2-7d2bf2ef7f94" providerId="ADAL" clId="{F2C09080-BF37-46F0-8C06-223584B9BE2B}" dt="2024-02-12T17:46:49.153" v="1128"/>
          <ac:spMkLst>
            <pc:docMk/>
            <pc:sldMk cId="2120781589" sldId="322"/>
            <ac:spMk id="8" creationId="{D8EC9850-7FAB-7E97-D175-E424CAAB44F7}"/>
          </ac:spMkLst>
        </pc:spChg>
        <pc:spChg chg="add mod">
          <ac:chgData name="Samia Belmadani" userId="e48228bf-0aa1-4943-9ce2-7d2bf2ef7f94" providerId="ADAL" clId="{F2C09080-BF37-46F0-8C06-223584B9BE2B}" dt="2024-02-13T02:11:42.898" v="2166" actId="113"/>
          <ac:spMkLst>
            <pc:docMk/>
            <pc:sldMk cId="2120781589" sldId="322"/>
            <ac:spMk id="9" creationId="{2A748582-F075-9A07-96FB-C8C445305120}"/>
          </ac:spMkLst>
        </pc:spChg>
        <pc:spChg chg="mod">
          <ac:chgData name="Samia Belmadani" userId="e48228bf-0aa1-4943-9ce2-7d2bf2ef7f94" providerId="ADAL" clId="{F2C09080-BF37-46F0-8C06-223584B9BE2B}" dt="2024-02-13T02:13:20.004" v="2171" actId="113"/>
          <ac:spMkLst>
            <pc:docMk/>
            <pc:sldMk cId="2120781589" sldId="322"/>
            <ac:spMk id="11" creationId="{932A312C-C0C9-E20C-589F-718B8C878ED9}"/>
          </ac:spMkLst>
        </pc:spChg>
        <pc:graphicFrameChg chg="del">
          <ac:chgData name="Samia Belmadani" userId="e48228bf-0aa1-4943-9ce2-7d2bf2ef7f94" providerId="ADAL" clId="{F2C09080-BF37-46F0-8C06-223584B9BE2B}" dt="2024-02-12T17:46:00.606" v="1112" actId="478"/>
          <ac:graphicFrameMkLst>
            <pc:docMk/>
            <pc:sldMk cId="2120781589" sldId="322"/>
            <ac:graphicFrameMk id="3" creationId="{133B4D91-FC50-287D-E797-7018965808CB}"/>
          </ac:graphicFrameMkLst>
        </pc:graphicFrameChg>
        <pc:graphicFrameChg chg="del">
          <ac:chgData name="Samia Belmadani" userId="e48228bf-0aa1-4943-9ce2-7d2bf2ef7f94" providerId="ADAL" clId="{F2C09080-BF37-46F0-8C06-223584B9BE2B}" dt="2024-02-12T17:46:03.934" v="1113" actId="478"/>
          <ac:graphicFrameMkLst>
            <pc:docMk/>
            <pc:sldMk cId="2120781589" sldId="322"/>
            <ac:graphicFrameMk id="4" creationId="{2D4235A6-7405-49FD-49C0-C1CCDCB3121B}"/>
          </ac:graphicFrameMkLst>
        </pc:graphicFrameChg>
        <pc:graphicFrameChg chg="del">
          <ac:chgData name="Samia Belmadani" userId="e48228bf-0aa1-4943-9ce2-7d2bf2ef7f94" providerId="ADAL" clId="{F2C09080-BF37-46F0-8C06-223584B9BE2B}" dt="2024-02-12T17:46:08.021" v="1115" actId="478"/>
          <ac:graphicFrameMkLst>
            <pc:docMk/>
            <pc:sldMk cId="2120781589" sldId="322"/>
            <ac:graphicFrameMk id="5" creationId="{742C4D27-D1BD-F5DA-514E-64E3A0884F96}"/>
          </ac:graphicFrameMkLst>
        </pc:graphicFrameChg>
        <pc:graphicFrameChg chg="del">
          <ac:chgData name="Samia Belmadani" userId="e48228bf-0aa1-4943-9ce2-7d2bf2ef7f94" providerId="ADAL" clId="{F2C09080-BF37-46F0-8C06-223584B9BE2B}" dt="2024-02-12T17:46:05.944" v="1114" actId="478"/>
          <ac:graphicFrameMkLst>
            <pc:docMk/>
            <pc:sldMk cId="2120781589" sldId="322"/>
            <ac:graphicFrameMk id="6" creationId="{ACD8AA8D-8FF3-809E-952B-5F154F4A1941}"/>
          </ac:graphicFrameMkLst>
        </pc:graphicFrameChg>
        <pc:graphicFrameChg chg="add del mod modGraphic">
          <ac:chgData name="Samia Belmadani" userId="e48228bf-0aa1-4943-9ce2-7d2bf2ef7f94" providerId="ADAL" clId="{F2C09080-BF37-46F0-8C06-223584B9BE2B}" dt="2024-02-12T17:50:56.086" v="1197" actId="478"/>
          <ac:graphicFrameMkLst>
            <pc:docMk/>
            <pc:sldMk cId="2120781589" sldId="322"/>
            <ac:graphicFrameMk id="10" creationId="{B98F724D-5AEE-693A-0F32-EFDB6D3E864D}"/>
          </ac:graphicFrameMkLst>
        </pc:graphicFrameChg>
        <pc:picChg chg="add del mod">
          <ac:chgData name="Samia Belmadani" userId="e48228bf-0aa1-4943-9ce2-7d2bf2ef7f94" providerId="ADAL" clId="{F2C09080-BF37-46F0-8C06-223584B9BE2B}" dt="2024-02-12T18:22:59.607" v="1491" actId="478"/>
          <ac:picMkLst>
            <pc:docMk/>
            <pc:sldMk cId="2120781589" sldId="322"/>
            <ac:picMk id="1026" creationId="{E1B67418-20E6-5B38-5944-CAB94E73FA4C}"/>
          </ac:picMkLst>
        </pc:picChg>
        <pc:picChg chg="add del mod">
          <ac:chgData name="Samia Belmadani" userId="e48228bf-0aa1-4943-9ce2-7d2bf2ef7f94" providerId="ADAL" clId="{F2C09080-BF37-46F0-8C06-223584B9BE2B}" dt="2024-02-12T18:22:58.409" v="1490" actId="478"/>
          <ac:picMkLst>
            <pc:docMk/>
            <pc:sldMk cId="2120781589" sldId="322"/>
            <ac:picMk id="1028" creationId="{841453DC-1DA1-64D1-9967-A6088955CAF9}"/>
          </ac:picMkLst>
        </pc:picChg>
        <pc:picChg chg="add mod">
          <ac:chgData name="Samia Belmadani" userId="e48228bf-0aa1-4943-9ce2-7d2bf2ef7f94" providerId="ADAL" clId="{F2C09080-BF37-46F0-8C06-223584B9BE2B}" dt="2024-02-12T18:24:16.892" v="1519" actId="1076"/>
          <ac:picMkLst>
            <pc:docMk/>
            <pc:sldMk cId="2120781589" sldId="322"/>
            <ac:picMk id="1030" creationId="{0DA23145-2B88-35BD-3E2C-361D8928B835}"/>
          </ac:picMkLst>
        </pc:picChg>
        <pc:picChg chg="add mod">
          <ac:chgData name="Samia Belmadani" userId="e48228bf-0aa1-4943-9ce2-7d2bf2ef7f94" providerId="ADAL" clId="{F2C09080-BF37-46F0-8C06-223584B9BE2B}" dt="2024-02-12T18:24:09.017" v="1517" actId="1076"/>
          <ac:picMkLst>
            <pc:docMk/>
            <pc:sldMk cId="2120781589" sldId="322"/>
            <ac:picMk id="1032" creationId="{AD6DE344-21A2-578D-E39C-1ACE7DDC0A8C}"/>
          </ac:picMkLst>
        </pc:picChg>
        <pc:picChg chg="add del mod">
          <ac:chgData name="Samia Belmadani" userId="e48228bf-0aa1-4943-9ce2-7d2bf2ef7f94" providerId="ADAL" clId="{F2C09080-BF37-46F0-8C06-223584B9BE2B}" dt="2024-02-12T17:57:24.692" v="1354" actId="478"/>
          <ac:picMkLst>
            <pc:docMk/>
            <pc:sldMk cId="2120781589" sldId="322"/>
            <ac:picMk id="4098" creationId="{6A093FA1-714C-9078-4798-5D305D7B53D4}"/>
          </ac:picMkLst>
        </pc:picChg>
      </pc:sldChg>
      <pc:sldChg chg="modSp new del mod">
        <pc:chgData name="Samia Belmadani" userId="e48228bf-0aa1-4943-9ce2-7d2bf2ef7f94" providerId="ADAL" clId="{F2C09080-BF37-46F0-8C06-223584B9BE2B}" dt="2024-02-12T19:04:37.072" v="2085" actId="47"/>
        <pc:sldMkLst>
          <pc:docMk/>
          <pc:sldMk cId="2552321071" sldId="323"/>
        </pc:sldMkLst>
        <pc:spChg chg="mod">
          <ac:chgData name="Samia Belmadani" userId="e48228bf-0aa1-4943-9ce2-7d2bf2ef7f94" providerId="ADAL" clId="{F2C09080-BF37-46F0-8C06-223584B9BE2B}" dt="2024-02-12T18:29:39.560" v="1580" actId="20577"/>
          <ac:spMkLst>
            <pc:docMk/>
            <pc:sldMk cId="2552321071" sldId="323"/>
            <ac:spMk id="2" creationId="{85112F36-5590-38DB-5E6A-C6E8797972D1}"/>
          </ac:spMkLst>
        </pc:spChg>
      </pc:sldChg>
      <pc:sldChg chg="modSp add del mod">
        <pc:chgData name="Samia Belmadani" userId="e48228bf-0aa1-4943-9ce2-7d2bf2ef7f94" providerId="ADAL" clId="{F2C09080-BF37-46F0-8C06-223584B9BE2B}" dt="2024-02-12T18:19:00.715" v="1458" actId="47"/>
        <pc:sldMkLst>
          <pc:docMk/>
          <pc:sldMk cId="3609067357" sldId="324"/>
        </pc:sldMkLst>
        <pc:spChg chg="mod">
          <ac:chgData name="Samia Belmadani" userId="e48228bf-0aa1-4943-9ce2-7d2bf2ef7f94" providerId="ADAL" clId="{F2C09080-BF37-46F0-8C06-223584B9BE2B}" dt="2024-02-12T18:05:30.052" v="1423" actId="1076"/>
          <ac:spMkLst>
            <pc:docMk/>
            <pc:sldMk cId="3609067357" sldId="324"/>
            <ac:spMk id="7" creationId="{6221F2D0-13E4-FA35-1465-0763C0EE214E}"/>
          </ac:spMkLst>
        </pc:spChg>
        <pc:spChg chg="mod">
          <ac:chgData name="Samia Belmadani" userId="e48228bf-0aa1-4943-9ce2-7d2bf2ef7f94" providerId="ADAL" clId="{F2C09080-BF37-46F0-8C06-223584B9BE2B}" dt="2024-02-12T18:06:13.534" v="1431" actId="20577"/>
          <ac:spMkLst>
            <pc:docMk/>
            <pc:sldMk cId="3609067357" sldId="324"/>
            <ac:spMk id="9" creationId="{FE1D7E99-0096-ED6A-BED0-10265828DF5D}"/>
          </ac:spMkLst>
        </pc:spChg>
      </pc:sldChg>
      <pc:sldChg chg="addSp modSp add mod">
        <pc:chgData name="Samia Belmadani" userId="e48228bf-0aa1-4943-9ce2-7d2bf2ef7f94" providerId="ADAL" clId="{F2C09080-BF37-46F0-8C06-223584B9BE2B}" dt="2024-02-13T02:15:48.137" v="2182" actId="113"/>
        <pc:sldMkLst>
          <pc:docMk/>
          <pc:sldMk cId="1971145254" sldId="325"/>
        </pc:sldMkLst>
        <pc:spChg chg="add mod">
          <ac:chgData name="Samia Belmadani" userId="e48228bf-0aa1-4943-9ce2-7d2bf2ef7f94" providerId="ADAL" clId="{F2C09080-BF37-46F0-8C06-223584B9BE2B}" dt="2024-02-13T02:15:48.137" v="2182" actId="113"/>
          <ac:spMkLst>
            <pc:docMk/>
            <pc:sldMk cId="1971145254" sldId="325"/>
            <ac:spMk id="3" creationId="{F6140FC2-8D1C-0450-A722-9FA1ABF67905}"/>
          </ac:spMkLst>
        </pc:spChg>
        <pc:spChg chg="add">
          <ac:chgData name="Samia Belmadani" userId="e48228bf-0aa1-4943-9ce2-7d2bf2ef7f94" providerId="ADAL" clId="{F2C09080-BF37-46F0-8C06-223584B9BE2B}" dt="2024-02-12T18:27:13.772" v="1550"/>
          <ac:spMkLst>
            <pc:docMk/>
            <pc:sldMk cId="1971145254" sldId="325"/>
            <ac:spMk id="4" creationId="{E7B24A7B-8EF4-CB81-7781-C18BCBE24737}"/>
          </ac:spMkLst>
        </pc:spChg>
        <pc:spChg chg="add mod">
          <ac:chgData name="Samia Belmadani" userId="e48228bf-0aa1-4943-9ce2-7d2bf2ef7f94" providerId="ADAL" clId="{F2C09080-BF37-46F0-8C06-223584B9BE2B}" dt="2024-02-12T18:27:32.083" v="1552" actId="14100"/>
          <ac:spMkLst>
            <pc:docMk/>
            <pc:sldMk cId="1971145254" sldId="325"/>
            <ac:spMk id="5" creationId="{7866A3A1-6421-63B1-4326-27E7AF26D214}"/>
          </ac:spMkLst>
        </pc:spChg>
        <pc:spChg chg="mod">
          <ac:chgData name="Samia Belmadani" userId="e48228bf-0aa1-4943-9ce2-7d2bf2ef7f94" providerId="ADAL" clId="{F2C09080-BF37-46F0-8C06-223584B9BE2B}" dt="2024-02-13T02:15:08.968" v="2177" actId="113"/>
          <ac:spMkLst>
            <pc:docMk/>
            <pc:sldMk cId="1971145254" sldId="325"/>
            <ac:spMk id="9" creationId="{5A9297FB-80EB-AB60-CEC1-3FA6645F156F}"/>
          </ac:spMkLst>
        </pc:spChg>
        <pc:picChg chg="add mod">
          <ac:chgData name="Samia Belmadani" userId="e48228bf-0aa1-4943-9ce2-7d2bf2ef7f94" providerId="ADAL" clId="{F2C09080-BF37-46F0-8C06-223584B9BE2B}" dt="2024-02-12T18:26:44.243" v="1542" actId="1076"/>
          <ac:picMkLst>
            <pc:docMk/>
            <pc:sldMk cId="1971145254" sldId="325"/>
            <ac:picMk id="2050" creationId="{DD4D3BC5-3FB1-AA21-103D-D26A7BFB9D1A}"/>
          </ac:picMkLst>
        </pc:picChg>
        <pc:picChg chg="add mod">
          <ac:chgData name="Samia Belmadani" userId="e48228bf-0aa1-4943-9ce2-7d2bf2ef7f94" providerId="ADAL" clId="{F2C09080-BF37-46F0-8C06-223584B9BE2B}" dt="2024-02-12T18:28:13.617" v="1561" actId="1076"/>
          <ac:picMkLst>
            <pc:docMk/>
            <pc:sldMk cId="1971145254" sldId="325"/>
            <ac:picMk id="2056" creationId="{43F5C780-E49B-565F-0FE2-3C1D075E9311}"/>
          </ac:picMkLst>
        </pc:picChg>
      </pc:sldChg>
    </pc:docChg>
  </pc:docChgLst>
  <pc:docChgLst>
    <pc:chgData name="Julien Palummo" userId="c3325b4c-ba8d-42e4-b854-8af18501009f" providerId="ADAL" clId="{03873F7D-8AEE-40D4-B33A-97B29C575BC4}"/>
    <pc:docChg chg="undo redo custSel addSld modSld sldOrd">
      <pc:chgData name="Julien Palummo" userId="c3325b4c-ba8d-42e4-b854-8af18501009f" providerId="ADAL" clId="{03873F7D-8AEE-40D4-B33A-97B29C575BC4}" dt="2024-02-13T17:32:58.620" v="3811" actId="20577"/>
      <pc:docMkLst>
        <pc:docMk/>
      </pc:docMkLst>
      <pc:sldChg chg="addSp modSp mod ord">
        <pc:chgData name="Julien Palummo" userId="c3325b4c-ba8d-42e4-b854-8af18501009f" providerId="ADAL" clId="{03873F7D-8AEE-40D4-B33A-97B29C575BC4}" dt="2024-02-13T01:06:37.184" v="1239" actId="164"/>
        <pc:sldMkLst>
          <pc:docMk/>
          <pc:sldMk cId="1180753626" sldId="297"/>
        </pc:sldMkLst>
        <pc:spChg chg="mod">
          <ac:chgData name="Julien Palummo" userId="c3325b4c-ba8d-42e4-b854-8af18501009f" providerId="ADAL" clId="{03873F7D-8AEE-40D4-B33A-97B29C575BC4}" dt="2024-02-13T01:06:37.184" v="1239" actId="164"/>
          <ac:spMkLst>
            <pc:docMk/>
            <pc:sldMk cId="1180753626" sldId="297"/>
            <ac:spMk id="2" creationId="{7570D468-DDFD-04AA-3E10-1C26BA1F7E1E}"/>
          </ac:spMkLst>
        </pc:spChg>
        <pc:spChg chg="mod">
          <ac:chgData name="Julien Palummo" userId="c3325b4c-ba8d-42e4-b854-8af18501009f" providerId="ADAL" clId="{03873F7D-8AEE-40D4-B33A-97B29C575BC4}" dt="2024-02-13T01:06:37.184" v="1239" actId="164"/>
          <ac:spMkLst>
            <pc:docMk/>
            <pc:sldMk cId="1180753626" sldId="297"/>
            <ac:spMk id="3" creationId="{55DD1D5D-833D-8C2B-95AD-DA9660FDCCBC}"/>
          </ac:spMkLst>
        </pc:spChg>
        <pc:spChg chg="mod">
          <ac:chgData name="Julien Palummo" userId="c3325b4c-ba8d-42e4-b854-8af18501009f" providerId="ADAL" clId="{03873F7D-8AEE-40D4-B33A-97B29C575BC4}" dt="2024-02-13T01:06:37.184" v="1239" actId="164"/>
          <ac:spMkLst>
            <pc:docMk/>
            <pc:sldMk cId="1180753626" sldId="297"/>
            <ac:spMk id="4" creationId="{8C5B2CF5-3952-09DF-8195-1B045C8817F6}"/>
          </ac:spMkLst>
        </pc:spChg>
        <pc:spChg chg="mod">
          <ac:chgData name="Julien Palummo" userId="c3325b4c-ba8d-42e4-b854-8af18501009f" providerId="ADAL" clId="{03873F7D-8AEE-40D4-B33A-97B29C575BC4}" dt="2024-02-13T01:06:37.184" v="1239" actId="164"/>
          <ac:spMkLst>
            <pc:docMk/>
            <pc:sldMk cId="1180753626" sldId="297"/>
            <ac:spMk id="5" creationId="{029C916A-7DC6-AE76-2178-7BC2062AD134}"/>
          </ac:spMkLst>
        </pc:spChg>
        <pc:spChg chg="mod">
          <ac:chgData name="Julien Palummo" userId="c3325b4c-ba8d-42e4-b854-8af18501009f" providerId="ADAL" clId="{03873F7D-8AEE-40D4-B33A-97B29C575BC4}" dt="2024-02-13T01:06:37.184" v="1239" actId="164"/>
          <ac:spMkLst>
            <pc:docMk/>
            <pc:sldMk cId="1180753626" sldId="297"/>
            <ac:spMk id="1690" creationId="{F0F6DF8A-EDB2-EDC9-07E0-34FFC66CD960}"/>
          </ac:spMkLst>
        </pc:spChg>
        <pc:spChg chg="mod">
          <ac:chgData name="Julien Palummo" userId="c3325b4c-ba8d-42e4-b854-8af18501009f" providerId="ADAL" clId="{03873F7D-8AEE-40D4-B33A-97B29C575BC4}" dt="2024-02-13T01:06:37.184" v="1239" actId="164"/>
          <ac:spMkLst>
            <pc:docMk/>
            <pc:sldMk cId="1180753626" sldId="297"/>
            <ac:spMk id="1691" creationId="{07714D9F-C0FF-84FF-4F8A-A436A9F3142A}"/>
          </ac:spMkLst>
        </pc:spChg>
        <pc:spChg chg="mod">
          <ac:chgData name="Julien Palummo" userId="c3325b4c-ba8d-42e4-b854-8af18501009f" providerId="ADAL" clId="{03873F7D-8AEE-40D4-B33A-97B29C575BC4}" dt="2024-02-13T01:06:37.184" v="1239" actId="164"/>
          <ac:spMkLst>
            <pc:docMk/>
            <pc:sldMk cId="1180753626" sldId="297"/>
            <ac:spMk id="1692" creationId="{A596220E-43A6-28D7-3D49-AC8D890138AD}"/>
          </ac:spMkLst>
        </pc:spChg>
        <pc:spChg chg="mod">
          <ac:chgData name="Julien Palummo" userId="c3325b4c-ba8d-42e4-b854-8af18501009f" providerId="ADAL" clId="{03873F7D-8AEE-40D4-B33A-97B29C575BC4}" dt="2024-02-13T01:06:37.184" v="1239" actId="164"/>
          <ac:spMkLst>
            <pc:docMk/>
            <pc:sldMk cId="1180753626" sldId="297"/>
            <ac:spMk id="1693" creationId="{0F2265CD-B860-D27A-B1DE-E801E31D853D}"/>
          </ac:spMkLst>
        </pc:spChg>
        <pc:spChg chg="mod">
          <ac:chgData name="Julien Palummo" userId="c3325b4c-ba8d-42e4-b854-8af18501009f" providerId="ADAL" clId="{03873F7D-8AEE-40D4-B33A-97B29C575BC4}" dt="2024-02-13T01:06:37.184" v="1239" actId="164"/>
          <ac:spMkLst>
            <pc:docMk/>
            <pc:sldMk cId="1180753626" sldId="297"/>
            <ac:spMk id="1695" creationId="{572FA37C-CA9C-0977-C515-A8F590A507B6}"/>
          </ac:spMkLst>
        </pc:spChg>
        <pc:spChg chg="mod">
          <ac:chgData name="Julien Palummo" userId="c3325b4c-ba8d-42e4-b854-8af18501009f" providerId="ADAL" clId="{03873F7D-8AEE-40D4-B33A-97B29C575BC4}" dt="2024-02-13T01:06:37.184" v="1239" actId="164"/>
          <ac:spMkLst>
            <pc:docMk/>
            <pc:sldMk cId="1180753626" sldId="297"/>
            <ac:spMk id="1696" creationId="{69EFD609-3FE3-AB44-48E7-DBDE0DBCF090}"/>
          </ac:spMkLst>
        </pc:spChg>
        <pc:spChg chg="mod">
          <ac:chgData name="Julien Palummo" userId="c3325b4c-ba8d-42e4-b854-8af18501009f" providerId="ADAL" clId="{03873F7D-8AEE-40D4-B33A-97B29C575BC4}" dt="2024-02-13T01:06:37.184" v="1239" actId="164"/>
          <ac:spMkLst>
            <pc:docMk/>
            <pc:sldMk cId="1180753626" sldId="297"/>
            <ac:spMk id="1697" creationId="{43110017-9654-7E3A-635D-A013059FD870}"/>
          </ac:spMkLst>
        </pc:spChg>
        <pc:spChg chg="mod">
          <ac:chgData name="Julien Palummo" userId="c3325b4c-ba8d-42e4-b854-8af18501009f" providerId="ADAL" clId="{03873F7D-8AEE-40D4-B33A-97B29C575BC4}" dt="2024-02-13T01:06:37.184" v="1239" actId="164"/>
          <ac:spMkLst>
            <pc:docMk/>
            <pc:sldMk cId="1180753626" sldId="297"/>
            <ac:spMk id="1698" creationId="{7F67EDCA-7D14-61A6-0EF6-9A69297D753D}"/>
          </ac:spMkLst>
        </pc:spChg>
        <pc:spChg chg="mod">
          <ac:chgData name="Julien Palummo" userId="c3325b4c-ba8d-42e4-b854-8af18501009f" providerId="ADAL" clId="{03873F7D-8AEE-40D4-B33A-97B29C575BC4}" dt="2024-02-13T01:06:37.184" v="1239" actId="164"/>
          <ac:spMkLst>
            <pc:docMk/>
            <pc:sldMk cId="1180753626" sldId="297"/>
            <ac:spMk id="1700" creationId="{642BF2C0-4F1C-C4E3-AFF2-B8730CEB31DA}"/>
          </ac:spMkLst>
        </pc:spChg>
        <pc:spChg chg="mod">
          <ac:chgData name="Julien Palummo" userId="c3325b4c-ba8d-42e4-b854-8af18501009f" providerId="ADAL" clId="{03873F7D-8AEE-40D4-B33A-97B29C575BC4}" dt="2024-02-13T01:06:37.184" v="1239" actId="164"/>
          <ac:spMkLst>
            <pc:docMk/>
            <pc:sldMk cId="1180753626" sldId="297"/>
            <ac:spMk id="1701" creationId="{3C94445F-40CC-BBE0-40A7-3D5DFDA1882E}"/>
          </ac:spMkLst>
        </pc:spChg>
        <pc:spChg chg="mod">
          <ac:chgData name="Julien Palummo" userId="c3325b4c-ba8d-42e4-b854-8af18501009f" providerId="ADAL" clId="{03873F7D-8AEE-40D4-B33A-97B29C575BC4}" dt="2024-02-13T01:06:37.184" v="1239" actId="164"/>
          <ac:spMkLst>
            <pc:docMk/>
            <pc:sldMk cId="1180753626" sldId="297"/>
            <ac:spMk id="1702" creationId="{1A6F5F74-552C-B06D-EA18-30EA95C0D41F}"/>
          </ac:spMkLst>
        </pc:spChg>
        <pc:spChg chg="mod">
          <ac:chgData name="Julien Palummo" userId="c3325b4c-ba8d-42e4-b854-8af18501009f" providerId="ADAL" clId="{03873F7D-8AEE-40D4-B33A-97B29C575BC4}" dt="2024-02-13T01:06:37.184" v="1239" actId="164"/>
          <ac:spMkLst>
            <pc:docMk/>
            <pc:sldMk cId="1180753626" sldId="297"/>
            <ac:spMk id="1703" creationId="{28D4F307-8E5A-B9A4-4AE0-9B6B428FDEFB}"/>
          </ac:spMkLst>
        </pc:spChg>
        <pc:spChg chg="mod">
          <ac:chgData name="Julien Palummo" userId="c3325b4c-ba8d-42e4-b854-8af18501009f" providerId="ADAL" clId="{03873F7D-8AEE-40D4-B33A-97B29C575BC4}" dt="2024-02-13T01:06:37.184" v="1239" actId="164"/>
          <ac:spMkLst>
            <pc:docMk/>
            <pc:sldMk cId="1180753626" sldId="297"/>
            <ac:spMk id="1705" creationId="{87345FDB-66AB-908A-B933-4D02293382AD}"/>
          </ac:spMkLst>
        </pc:spChg>
        <pc:spChg chg="mod">
          <ac:chgData name="Julien Palummo" userId="c3325b4c-ba8d-42e4-b854-8af18501009f" providerId="ADAL" clId="{03873F7D-8AEE-40D4-B33A-97B29C575BC4}" dt="2024-02-13T01:06:37.184" v="1239" actId="164"/>
          <ac:spMkLst>
            <pc:docMk/>
            <pc:sldMk cId="1180753626" sldId="297"/>
            <ac:spMk id="1706" creationId="{FF3DD251-3CE2-88FD-58D3-EBC0046E7EAB}"/>
          </ac:spMkLst>
        </pc:spChg>
        <pc:spChg chg="mod">
          <ac:chgData name="Julien Palummo" userId="c3325b4c-ba8d-42e4-b854-8af18501009f" providerId="ADAL" clId="{03873F7D-8AEE-40D4-B33A-97B29C575BC4}" dt="2024-02-13T01:06:37.184" v="1239" actId="164"/>
          <ac:spMkLst>
            <pc:docMk/>
            <pc:sldMk cId="1180753626" sldId="297"/>
            <ac:spMk id="1707" creationId="{2B338804-E25A-FBFB-1B38-410EC47487B9}"/>
          </ac:spMkLst>
        </pc:spChg>
        <pc:spChg chg="mod">
          <ac:chgData name="Julien Palummo" userId="c3325b4c-ba8d-42e4-b854-8af18501009f" providerId="ADAL" clId="{03873F7D-8AEE-40D4-B33A-97B29C575BC4}" dt="2024-02-13T01:06:37.184" v="1239" actId="164"/>
          <ac:spMkLst>
            <pc:docMk/>
            <pc:sldMk cId="1180753626" sldId="297"/>
            <ac:spMk id="1708" creationId="{45596105-6C14-FA33-C6AC-EA8AC13526FF}"/>
          </ac:spMkLst>
        </pc:spChg>
        <pc:grpChg chg="add mod">
          <ac:chgData name="Julien Palummo" userId="c3325b4c-ba8d-42e4-b854-8af18501009f" providerId="ADAL" clId="{03873F7D-8AEE-40D4-B33A-97B29C575BC4}" dt="2024-02-13T01:06:37.184" v="1239" actId="164"/>
          <ac:grpSpMkLst>
            <pc:docMk/>
            <pc:sldMk cId="1180753626" sldId="297"/>
            <ac:grpSpMk id="6" creationId="{63FAB54F-A81A-B007-169C-25F419767282}"/>
          </ac:grpSpMkLst>
        </pc:grpChg>
        <pc:grpChg chg="mod">
          <ac:chgData name="Julien Palummo" userId="c3325b4c-ba8d-42e4-b854-8af18501009f" providerId="ADAL" clId="{03873F7D-8AEE-40D4-B33A-97B29C575BC4}" dt="2024-02-13T01:06:37.184" v="1239" actId="164"/>
          <ac:grpSpMkLst>
            <pc:docMk/>
            <pc:sldMk cId="1180753626" sldId="297"/>
            <ac:grpSpMk id="1689" creationId="{BC9D23B0-E71E-F9F8-E7EC-886D5DE9412E}"/>
          </ac:grpSpMkLst>
        </pc:grpChg>
        <pc:grpChg chg="mod">
          <ac:chgData name="Julien Palummo" userId="c3325b4c-ba8d-42e4-b854-8af18501009f" providerId="ADAL" clId="{03873F7D-8AEE-40D4-B33A-97B29C575BC4}" dt="2024-02-13T01:06:37.184" v="1239" actId="164"/>
          <ac:grpSpMkLst>
            <pc:docMk/>
            <pc:sldMk cId="1180753626" sldId="297"/>
            <ac:grpSpMk id="1694" creationId="{3CEFF1F9-C728-A9C1-5850-FAB45A0ED83E}"/>
          </ac:grpSpMkLst>
        </pc:grpChg>
        <pc:grpChg chg="mod">
          <ac:chgData name="Julien Palummo" userId="c3325b4c-ba8d-42e4-b854-8af18501009f" providerId="ADAL" clId="{03873F7D-8AEE-40D4-B33A-97B29C575BC4}" dt="2024-02-13T01:06:37.184" v="1239" actId="164"/>
          <ac:grpSpMkLst>
            <pc:docMk/>
            <pc:sldMk cId="1180753626" sldId="297"/>
            <ac:grpSpMk id="1699" creationId="{116F8F00-5CEB-9D80-5997-219DF7B5283D}"/>
          </ac:grpSpMkLst>
        </pc:grpChg>
        <pc:grpChg chg="mod">
          <ac:chgData name="Julien Palummo" userId="c3325b4c-ba8d-42e4-b854-8af18501009f" providerId="ADAL" clId="{03873F7D-8AEE-40D4-B33A-97B29C575BC4}" dt="2024-02-13T01:06:37.184" v="1239" actId="164"/>
          <ac:grpSpMkLst>
            <pc:docMk/>
            <pc:sldMk cId="1180753626" sldId="297"/>
            <ac:grpSpMk id="1704" creationId="{765F3042-B7DB-8BAC-6B94-64E3F950C62D}"/>
          </ac:grpSpMkLst>
        </pc:grpChg>
      </pc:sldChg>
      <pc:sldChg chg="modSp mod">
        <pc:chgData name="Julien Palummo" userId="c3325b4c-ba8d-42e4-b854-8af18501009f" providerId="ADAL" clId="{03873F7D-8AEE-40D4-B33A-97B29C575BC4}" dt="2024-02-12T08:14:30.147" v="1022" actId="20577"/>
        <pc:sldMkLst>
          <pc:docMk/>
          <pc:sldMk cId="0" sldId="300"/>
        </pc:sldMkLst>
        <pc:spChg chg="mod">
          <ac:chgData name="Julien Palummo" userId="c3325b4c-ba8d-42e4-b854-8af18501009f" providerId="ADAL" clId="{03873F7D-8AEE-40D4-B33A-97B29C575BC4}" dt="2024-02-12T08:13:46.062" v="998" actId="20577"/>
          <ac:spMkLst>
            <pc:docMk/>
            <pc:sldMk cId="0" sldId="300"/>
            <ac:spMk id="417" creationId="{00000000-0000-0000-0000-000000000000}"/>
          </ac:spMkLst>
        </pc:spChg>
        <pc:spChg chg="mod">
          <ac:chgData name="Julien Palummo" userId="c3325b4c-ba8d-42e4-b854-8af18501009f" providerId="ADAL" clId="{03873F7D-8AEE-40D4-B33A-97B29C575BC4}" dt="2024-02-12T08:13:00.998" v="891" actId="14100"/>
          <ac:spMkLst>
            <pc:docMk/>
            <pc:sldMk cId="0" sldId="300"/>
            <ac:spMk id="419" creationId="{00000000-0000-0000-0000-000000000000}"/>
          </ac:spMkLst>
        </pc:spChg>
        <pc:spChg chg="mod">
          <ac:chgData name="Julien Palummo" userId="c3325b4c-ba8d-42e4-b854-8af18501009f" providerId="ADAL" clId="{03873F7D-8AEE-40D4-B33A-97B29C575BC4}" dt="2024-02-12T08:13:36.143" v="967" actId="20577"/>
          <ac:spMkLst>
            <pc:docMk/>
            <pc:sldMk cId="0" sldId="300"/>
            <ac:spMk id="425" creationId="{00000000-0000-0000-0000-000000000000}"/>
          </ac:spMkLst>
        </pc:spChg>
        <pc:spChg chg="mod">
          <ac:chgData name="Julien Palummo" userId="c3325b4c-ba8d-42e4-b854-8af18501009f" providerId="ADAL" clId="{03873F7D-8AEE-40D4-B33A-97B29C575BC4}" dt="2024-02-12T08:14:09.242" v="999" actId="14100"/>
          <ac:spMkLst>
            <pc:docMk/>
            <pc:sldMk cId="0" sldId="300"/>
            <ac:spMk id="426" creationId="{00000000-0000-0000-0000-000000000000}"/>
          </ac:spMkLst>
        </pc:spChg>
        <pc:spChg chg="mod">
          <ac:chgData name="Julien Palummo" userId="c3325b4c-ba8d-42e4-b854-8af18501009f" providerId="ADAL" clId="{03873F7D-8AEE-40D4-B33A-97B29C575BC4}" dt="2024-02-12T08:14:30.147" v="1022" actId="20577"/>
          <ac:spMkLst>
            <pc:docMk/>
            <pc:sldMk cId="0" sldId="300"/>
            <ac:spMk id="428" creationId="{00000000-0000-0000-0000-000000000000}"/>
          </ac:spMkLst>
        </pc:spChg>
      </pc:sldChg>
      <pc:sldChg chg="addSp delSp modSp mod ord modShow">
        <pc:chgData name="Julien Palummo" userId="c3325b4c-ba8d-42e4-b854-8af18501009f" providerId="ADAL" clId="{03873F7D-8AEE-40D4-B33A-97B29C575BC4}" dt="2024-02-13T01:23:45.231" v="1387"/>
        <pc:sldMkLst>
          <pc:docMk/>
          <pc:sldMk cId="2606800311" sldId="314"/>
        </pc:sldMkLst>
        <pc:spChg chg="mod">
          <ac:chgData name="Julien Palummo" userId="c3325b4c-ba8d-42e4-b854-8af18501009f" providerId="ADAL" clId="{03873F7D-8AEE-40D4-B33A-97B29C575BC4}" dt="2024-02-12T06:35:27.484" v="806" actId="20577"/>
          <ac:spMkLst>
            <pc:docMk/>
            <pc:sldMk cId="2606800311" sldId="314"/>
            <ac:spMk id="2" creationId="{4A7BEACF-D850-3811-6BF1-79CDA36F5EA6}"/>
          </ac:spMkLst>
        </pc:spChg>
        <pc:spChg chg="add mod">
          <ac:chgData name="Julien Palummo" userId="c3325b4c-ba8d-42e4-b854-8af18501009f" providerId="ADAL" clId="{03873F7D-8AEE-40D4-B33A-97B29C575BC4}" dt="2024-02-13T01:08:38.682" v="1288" actId="164"/>
          <ac:spMkLst>
            <pc:docMk/>
            <pc:sldMk cId="2606800311" sldId="314"/>
            <ac:spMk id="3" creationId="{36777F34-E9EB-B08B-1E75-87441FD4FF35}"/>
          </ac:spMkLst>
        </pc:spChg>
        <pc:spChg chg="add mod">
          <ac:chgData name="Julien Palummo" userId="c3325b4c-ba8d-42e4-b854-8af18501009f" providerId="ADAL" clId="{03873F7D-8AEE-40D4-B33A-97B29C575BC4}" dt="2024-02-13T01:08:38.682" v="1288" actId="164"/>
          <ac:spMkLst>
            <pc:docMk/>
            <pc:sldMk cId="2606800311" sldId="314"/>
            <ac:spMk id="4" creationId="{214CAF08-A3A1-158C-1B51-CFB5382A0210}"/>
          </ac:spMkLst>
        </pc:spChg>
        <pc:spChg chg="mod topLvl">
          <ac:chgData name="Julien Palummo" userId="c3325b4c-ba8d-42e4-b854-8af18501009f" providerId="ADAL" clId="{03873F7D-8AEE-40D4-B33A-97B29C575BC4}" dt="2024-02-13T01:07:26.042" v="1243" actId="1076"/>
          <ac:spMkLst>
            <pc:docMk/>
            <pc:sldMk cId="2606800311" sldId="314"/>
            <ac:spMk id="5" creationId="{D0D447E3-5905-7B4C-4A01-E6A22E3CA7C2}"/>
          </ac:spMkLst>
        </pc:spChg>
        <pc:spChg chg="mod topLvl">
          <ac:chgData name="Julien Palummo" userId="c3325b4c-ba8d-42e4-b854-8af18501009f" providerId="ADAL" clId="{03873F7D-8AEE-40D4-B33A-97B29C575BC4}" dt="2024-02-13T01:07:26.042" v="1243" actId="1076"/>
          <ac:spMkLst>
            <pc:docMk/>
            <pc:sldMk cId="2606800311" sldId="314"/>
            <ac:spMk id="6" creationId="{030044A8-A36C-E1BB-7CBB-605D0F32E172}"/>
          </ac:spMkLst>
        </pc:spChg>
        <pc:spChg chg="mod topLvl">
          <ac:chgData name="Julien Palummo" userId="c3325b4c-ba8d-42e4-b854-8af18501009f" providerId="ADAL" clId="{03873F7D-8AEE-40D4-B33A-97B29C575BC4}" dt="2024-02-13T01:07:26.042" v="1243" actId="1076"/>
          <ac:spMkLst>
            <pc:docMk/>
            <pc:sldMk cId="2606800311" sldId="314"/>
            <ac:spMk id="7" creationId="{DD356B16-664B-7884-888A-1B6F41624FFC}"/>
          </ac:spMkLst>
        </pc:spChg>
        <pc:spChg chg="mod topLvl">
          <ac:chgData name="Julien Palummo" userId="c3325b4c-ba8d-42e4-b854-8af18501009f" providerId="ADAL" clId="{03873F7D-8AEE-40D4-B33A-97B29C575BC4}" dt="2024-02-13T01:20:12.491" v="1343" actId="14100"/>
          <ac:spMkLst>
            <pc:docMk/>
            <pc:sldMk cId="2606800311" sldId="314"/>
            <ac:spMk id="8" creationId="{A27B6287-FC71-CC7C-27F1-4ACF15C1710E}"/>
          </ac:spMkLst>
        </pc:spChg>
        <pc:spChg chg="mod topLvl">
          <ac:chgData name="Julien Palummo" userId="c3325b4c-ba8d-42e4-b854-8af18501009f" providerId="ADAL" clId="{03873F7D-8AEE-40D4-B33A-97B29C575BC4}" dt="2024-02-13T01:07:26.042" v="1243" actId="1076"/>
          <ac:spMkLst>
            <pc:docMk/>
            <pc:sldMk cId="2606800311" sldId="314"/>
            <ac:spMk id="9" creationId="{A0D87E62-E091-46DA-311C-8C4004EFB2F1}"/>
          </ac:spMkLst>
        </pc:spChg>
        <pc:spChg chg="mod topLvl">
          <ac:chgData name="Julien Palummo" userId="c3325b4c-ba8d-42e4-b854-8af18501009f" providerId="ADAL" clId="{03873F7D-8AEE-40D4-B33A-97B29C575BC4}" dt="2024-02-13T01:07:26.042" v="1243" actId="1076"/>
          <ac:spMkLst>
            <pc:docMk/>
            <pc:sldMk cId="2606800311" sldId="314"/>
            <ac:spMk id="10" creationId="{3608348F-DDB4-BCA9-6B0F-CB61C0C93AA4}"/>
          </ac:spMkLst>
        </pc:spChg>
        <pc:spChg chg="mod topLvl">
          <ac:chgData name="Julien Palummo" userId="c3325b4c-ba8d-42e4-b854-8af18501009f" providerId="ADAL" clId="{03873F7D-8AEE-40D4-B33A-97B29C575BC4}" dt="2024-02-13T01:07:26.042" v="1243" actId="1076"/>
          <ac:spMkLst>
            <pc:docMk/>
            <pc:sldMk cId="2606800311" sldId="314"/>
            <ac:spMk id="11" creationId="{A2350B06-982C-ED8E-69A8-00EB0266E853}"/>
          </ac:spMkLst>
        </pc:spChg>
        <pc:spChg chg="del mod topLvl">
          <ac:chgData name="Julien Palummo" userId="c3325b4c-ba8d-42e4-b854-8af18501009f" providerId="ADAL" clId="{03873F7D-8AEE-40D4-B33A-97B29C575BC4}" dt="2024-02-12T06:28:33.961" v="258" actId="478"/>
          <ac:spMkLst>
            <pc:docMk/>
            <pc:sldMk cId="2606800311" sldId="314"/>
            <ac:spMk id="12" creationId="{82C2FEA2-5D32-9DA2-2133-3E77DE187D15}"/>
          </ac:spMkLst>
        </pc:spChg>
        <pc:spChg chg="del mod topLvl">
          <ac:chgData name="Julien Palummo" userId="c3325b4c-ba8d-42e4-b854-8af18501009f" providerId="ADAL" clId="{03873F7D-8AEE-40D4-B33A-97B29C575BC4}" dt="2024-02-12T06:16:11.567" v="141" actId="478"/>
          <ac:spMkLst>
            <pc:docMk/>
            <pc:sldMk cId="2606800311" sldId="314"/>
            <ac:spMk id="13" creationId="{98C18A27-CE49-F119-D5B4-4D93B7346174}"/>
          </ac:spMkLst>
        </pc:spChg>
        <pc:spChg chg="add mod">
          <ac:chgData name="Julien Palummo" userId="c3325b4c-ba8d-42e4-b854-8af18501009f" providerId="ADAL" clId="{03873F7D-8AEE-40D4-B33A-97B29C575BC4}" dt="2024-02-13T01:08:38.682" v="1288" actId="164"/>
          <ac:spMkLst>
            <pc:docMk/>
            <pc:sldMk cId="2606800311" sldId="314"/>
            <ac:spMk id="14" creationId="{CFE3289B-9463-EAF8-EF52-EA8322F05E89}"/>
          </ac:spMkLst>
        </pc:spChg>
        <pc:spChg chg="del mod topLvl">
          <ac:chgData name="Julien Palummo" userId="c3325b4c-ba8d-42e4-b854-8af18501009f" providerId="ADAL" clId="{03873F7D-8AEE-40D4-B33A-97B29C575BC4}" dt="2024-02-12T06:10:33" v="2" actId="478"/>
          <ac:spMkLst>
            <pc:docMk/>
            <pc:sldMk cId="2606800311" sldId="314"/>
            <ac:spMk id="15" creationId="{BF111A8E-3377-FB79-2F64-B6CBBADFB398}"/>
          </ac:spMkLst>
        </pc:spChg>
        <pc:spChg chg="del mod topLvl">
          <ac:chgData name="Julien Palummo" userId="c3325b4c-ba8d-42e4-b854-8af18501009f" providerId="ADAL" clId="{03873F7D-8AEE-40D4-B33A-97B29C575BC4}" dt="2024-02-12T06:10:33" v="2" actId="478"/>
          <ac:spMkLst>
            <pc:docMk/>
            <pc:sldMk cId="2606800311" sldId="314"/>
            <ac:spMk id="16" creationId="{883E3766-EA37-0CC2-E107-BFDE9FCE47B0}"/>
          </ac:spMkLst>
        </pc:spChg>
        <pc:spChg chg="del mod topLvl">
          <ac:chgData name="Julien Palummo" userId="c3325b4c-ba8d-42e4-b854-8af18501009f" providerId="ADAL" clId="{03873F7D-8AEE-40D4-B33A-97B29C575BC4}" dt="2024-02-12T06:10:33" v="2" actId="478"/>
          <ac:spMkLst>
            <pc:docMk/>
            <pc:sldMk cId="2606800311" sldId="314"/>
            <ac:spMk id="17" creationId="{FEEC0A25-5D0A-64EE-4848-BE92BF115956}"/>
          </ac:spMkLst>
        </pc:spChg>
        <pc:spChg chg="del mod topLvl">
          <ac:chgData name="Julien Palummo" userId="c3325b4c-ba8d-42e4-b854-8af18501009f" providerId="ADAL" clId="{03873F7D-8AEE-40D4-B33A-97B29C575BC4}" dt="2024-02-12T06:10:33" v="2" actId="478"/>
          <ac:spMkLst>
            <pc:docMk/>
            <pc:sldMk cId="2606800311" sldId="314"/>
            <ac:spMk id="18" creationId="{AB8E374F-025A-7E81-2877-7B1F24BAC42B}"/>
          </ac:spMkLst>
        </pc:spChg>
        <pc:spChg chg="mod">
          <ac:chgData name="Julien Palummo" userId="c3325b4c-ba8d-42e4-b854-8af18501009f" providerId="ADAL" clId="{03873F7D-8AEE-40D4-B33A-97B29C575BC4}" dt="2024-02-13T01:06:07.621" v="1220"/>
          <ac:spMkLst>
            <pc:docMk/>
            <pc:sldMk cId="2606800311" sldId="314"/>
            <ac:spMk id="18" creationId="{CF683C50-DFAD-EE84-23AC-085BEFBC228F}"/>
          </ac:spMkLst>
        </pc:spChg>
        <pc:spChg chg="mod">
          <ac:chgData name="Julien Palummo" userId="c3325b4c-ba8d-42e4-b854-8af18501009f" providerId="ADAL" clId="{03873F7D-8AEE-40D4-B33A-97B29C575BC4}" dt="2024-02-13T01:06:07.621" v="1220"/>
          <ac:spMkLst>
            <pc:docMk/>
            <pc:sldMk cId="2606800311" sldId="314"/>
            <ac:spMk id="19" creationId="{867D6081-21ED-14FA-743C-2A72BAFF9C53}"/>
          </ac:spMkLst>
        </pc:spChg>
        <pc:spChg chg="del mod topLvl">
          <ac:chgData name="Julien Palummo" userId="c3325b4c-ba8d-42e4-b854-8af18501009f" providerId="ADAL" clId="{03873F7D-8AEE-40D4-B33A-97B29C575BC4}" dt="2024-02-12T06:10:33" v="2" actId="478"/>
          <ac:spMkLst>
            <pc:docMk/>
            <pc:sldMk cId="2606800311" sldId="314"/>
            <ac:spMk id="19" creationId="{E95BE463-C08E-1B27-5B2D-4E7349A9ED07}"/>
          </ac:spMkLst>
        </pc:spChg>
        <pc:spChg chg="del mod topLvl">
          <ac:chgData name="Julien Palummo" userId="c3325b4c-ba8d-42e4-b854-8af18501009f" providerId="ADAL" clId="{03873F7D-8AEE-40D4-B33A-97B29C575BC4}" dt="2024-02-12T06:10:33" v="2" actId="478"/>
          <ac:spMkLst>
            <pc:docMk/>
            <pc:sldMk cId="2606800311" sldId="314"/>
            <ac:spMk id="20" creationId="{5AA5C814-6F84-C238-1B31-AF2F3714B189}"/>
          </ac:spMkLst>
        </pc:spChg>
        <pc:spChg chg="mod">
          <ac:chgData name="Julien Palummo" userId="c3325b4c-ba8d-42e4-b854-8af18501009f" providerId="ADAL" clId="{03873F7D-8AEE-40D4-B33A-97B29C575BC4}" dt="2024-02-13T01:06:07.621" v="1220"/>
          <ac:spMkLst>
            <pc:docMk/>
            <pc:sldMk cId="2606800311" sldId="314"/>
            <ac:spMk id="20" creationId="{D1DF3368-AED3-D32C-8133-553AF9229E3D}"/>
          </ac:spMkLst>
        </pc:spChg>
        <pc:spChg chg="mod">
          <ac:chgData name="Julien Palummo" userId="c3325b4c-ba8d-42e4-b854-8af18501009f" providerId="ADAL" clId="{03873F7D-8AEE-40D4-B33A-97B29C575BC4}" dt="2024-02-13T01:06:07.621" v="1220"/>
          <ac:spMkLst>
            <pc:docMk/>
            <pc:sldMk cId="2606800311" sldId="314"/>
            <ac:spMk id="21" creationId="{5A87515F-56B5-363B-0736-A66D5187C66E}"/>
          </ac:spMkLst>
        </pc:spChg>
        <pc:spChg chg="del mod topLvl">
          <ac:chgData name="Julien Palummo" userId="c3325b4c-ba8d-42e4-b854-8af18501009f" providerId="ADAL" clId="{03873F7D-8AEE-40D4-B33A-97B29C575BC4}" dt="2024-02-12T06:10:33" v="2" actId="478"/>
          <ac:spMkLst>
            <pc:docMk/>
            <pc:sldMk cId="2606800311" sldId="314"/>
            <ac:spMk id="21" creationId="{667DACD4-9086-9C5E-1EE3-FD3CBD23B64C}"/>
          </ac:spMkLst>
        </pc:spChg>
        <pc:spChg chg="mod">
          <ac:chgData name="Julien Palummo" userId="c3325b4c-ba8d-42e4-b854-8af18501009f" providerId="ADAL" clId="{03873F7D-8AEE-40D4-B33A-97B29C575BC4}" dt="2024-02-13T01:06:07.621" v="1220"/>
          <ac:spMkLst>
            <pc:docMk/>
            <pc:sldMk cId="2606800311" sldId="314"/>
            <ac:spMk id="22" creationId="{6FCD702D-0AE9-D225-5B62-AECF19AAA382}"/>
          </ac:spMkLst>
        </pc:spChg>
        <pc:spChg chg="del mod topLvl">
          <ac:chgData name="Julien Palummo" userId="c3325b4c-ba8d-42e4-b854-8af18501009f" providerId="ADAL" clId="{03873F7D-8AEE-40D4-B33A-97B29C575BC4}" dt="2024-02-12T06:10:33" v="2" actId="478"/>
          <ac:spMkLst>
            <pc:docMk/>
            <pc:sldMk cId="2606800311" sldId="314"/>
            <ac:spMk id="22" creationId="{DF477D13-78D4-702C-373F-0F44A3E2C0EA}"/>
          </ac:spMkLst>
        </pc:spChg>
        <pc:spChg chg="mod topLvl">
          <ac:chgData name="Julien Palummo" userId="c3325b4c-ba8d-42e4-b854-8af18501009f" providerId="ADAL" clId="{03873F7D-8AEE-40D4-B33A-97B29C575BC4}" dt="2024-02-13T01:07:26.042" v="1243" actId="1076"/>
          <ac:spMkLst>
            <pc:docMk/>
            <pc:sldMk cId="2606800311" sldId="314"/>
            <ac:spMk id="23" creationId="{C577AAD2-DFE8-E4BD-F82D-36F314CD1D39}"/>
          </ac:spMkLst>
        </pc:spChg>
        <pc:spChg chg="mod">
          <ac:chgData name="Julien Palummo" userId="c3325b4c-ba8d-42e4-b854-8af18501009f" providerId="ADAL" clId="{03873F7D-8AEE-40D4-B33A-97B29C575BC4}" dt="2024-02-13T01:06:07.621" v="1220"/>
          <ac:spMkLst>
            <pc:docMk/>
            <pc:sldMk cId="2606800311" sldId="314"/>
            <ac:spMk id="24" creationId="{AD4F65D3-BC28-AB46-36AA-B0DCE7EFE725}"/>
          </ac:spMkLst>
        </pc:spChg>
        <pc:spChg chg="del mod topLvl">
          <ac:chgData name="Julien Palummo" userId="c3325b4c-ba8d-42e4-b854-8af18501009f" providerId="ADAL" clId="{03873F7D-8AEE-40D4-B33A-97B29C575BC4}" dt="2024-02-12T06:11:06.854" v="7" actId="478"/>
          <ac:spMkLst>
            <pc:docMk/>
            <pc:sldMk cId="2606800311" sldId="314"/>
            <ac:spMk id="24" creationId="{B645BD0A-E886-0398-BE5C-E2A2DE7E5E34}"/>
          </ac:spMkLst>
        </pc:spChg>
        <pc:spChg chg="mod topLvl">
          <ac:chgData name="Julien Palummo" userId="c3325b4c-ba8d-42e4-b854-8af18501009f" providerId="ADAL" clId="{03873F7D-8AEE-40D4-B33A-97B29C575BC4}" dt="2024-02-13T01:07:26.042" v="1243" actId="1076"/>
          <ac:spMkLst>
            <pc:docMk/>
            <pc:sldMk cId="2606800311" sldId="314"/>
            <ac:spMk id="25" creationId="{3BF94223-5FB2-7F52-F874-5B278A237313}"/>
          </ac:spMkLst>
        </pc:spChg>
        <pc:spChg chg="mod topLvl">
          <ac:chgData name="Julien Palummo" userId="c3325b4c-ba8d-42e4-b854-8af18501009f" providerId="ADAL" clId="{03873F7D-8AEE-40D4-B33A-97B29C575BC4}" dt="2024-02-13T01:07:26.042" v="1243" actId="1076"/>
          <ac:spMkLst>
            <pc:docMk/>
            <pc:sldMk cId="2606800311" sldId="314"/>
            <ac:spMk id="26" creationId="{96858A72-EC00-4156-AE9A-AD6A2CFE4EE9}"/>
          </ac:spMkLst>
        </pc:spChg>
        <pc:spChg chg="mod topLvl">
          <ac:chgData name="Julien Palummo" userId="c3325b4c-ba8d-42e4-b854-8af18501009f" providerId="ADAL" clId="{03873F7D-8AEE-40D4-B33A-97B29C575BC4}" dt="2024-02-13T01:08:38.682" v="1288" actId="164"/>
          <ac:spMkLst>
            <pc:docMk/>
            <pc:sldMk cId="2606800311" sldId="314"/>
            <ac:spMk id="27" creationId="{E8B101D4-E556-F68A-3DB1-7607ABA2B115}"/>
          </ac:spMkLst>
        </pc:spChg>
        <pc:spChg chg="mod topLvl">
          <ac:chgData name="Julien Palummo" userId="c3325b4c-ba8d-42e4-b854-8af18501009f" providerId="ADAL" clId="{03873F7D-8AEE-40D4-B33A-97B29C575BC4}" dt="2024-02-12T06:10:19.049" v="0" actId="165"/>
          <ac:spMkLst>
            <pc:docMk/>
            <pc:sldMk cId="2606800311" sldId="314"/>
            <ac:spMk id="28" creationId="{A6CF5BE0-6761-1271-399E-E4D29DDA50BB}"/>
          </ac:spMkLst>
        </pc:spChg>
        <pc:spChg chg="mod">
          <ac:chgData name="Julien Palummo" userId="c3325b4c-ba8d-42e4-b854-8af18501009f" providerId="ADAL" clId="{03873F7D-8AEE-40D4-B33A-97B29C575BC4}" dt="2024-02-13T01:06:07.621" v="1220"/>
          <ac:spMkLst>
            <pc:docMk/>
            <pc:sldMk cId="2606800311" sldId="314"/>
            <ac:spMk id="29" creationId="{2C2F8D65-3B11-52B9-0CBF-9302C8B7C0B1}"/>
          </ac:spMkLst>
        </pc:spChg>
        <pc:spChg chg="del mod topLvl">
          <ac:chgData name="Julien Palummo" userId="c3325b4c-ba8d-42e4-b854-8af18501009f" providerId="ADAL" clId="{03873F7D-8AEE-40D4-B33A-97B29C575BC4}" dt="2024-02-12T06:11:08.500" v="8" actId="478"/>
          <ac:spMkLst>
            <pc:docMk/>
            <pc:sldMk cId="2606800311" sldId="314"/>
            <ac:spMk id="29" creationId="{93D11463-9C0F-36B0-7FC2-695D30B7F2EF}"/>
          </ac:spMkLst>
        </pc:spChg>
        <pc:spChg chg="del mod topLvl">
          <ac:chgData name="Julien Palummo" userId="c3325b4c-ba8d-42e4-b854-8af18501009f" providerId="ADAL" clId="{03873F7D-8AEE-40D4-B33A-97B29C575BC4}" dt="2024-02-12T06:11:08.500" v="8" actId="478"/>
          <ac:spMkLst>
            <pc:docMk/>
            <pc:sldMk cId="2606800311" sldId="314"/>
            <ac:spMk id="30" creationId="{3288AFC5-0A70-402A-67C7-9028E92B7517}"/>
          </ac:spMkLst>
        </pc:spChg>
        <pc:spChg chg="mod">
          <ac:chgData name="Julien Palummo" userId="c3325b4c-ba8d-42e4-b854-8af18501009f" providerId="ADAL" clId="{03873F7D-8AEE-40D4-B33A-97B29C575BC4}" dt="2024-02-13T01:06:07.621" v="1220"/>
          <ac:spMkLst>
            <pc:docMk/>
            <pc:sldMk cId="2606800311" sldId="314"/>
            <ac:spMk id="30" creationId="{859DCED2-AA29-BB6A-5DB2-9FC467676945}"/>
          </ac:spMkLst>
        </pc:spChg>
        <pc:spChg chg="mod topLvl">
          <ac:chgData name="Julien Palummo" userId="c3325b4c-ba8d-42e4-b854-8af18501009f" providerId="ADAL" clId="{03873F7D-8AEE-40D4-B33A-97B29C575BC4}" dt="2024-02-13T01:07:26.042" v="1243" actId="1076"/>
          <ac:spMkLst>
            <pc:docMk/>
            <pc:sldMk cId="2606800311" sldId="314"/>
            <ac:spMk id="31" creationId="{D600B7AF-FD9A-5533-1EA5-B23E085EEB4C}"/>
          </ac:spMkLst>
        </pc:spChg>
        <pc:spChg chg="mod topLvl">
          <ac:chgData name="Julien Palummo" userId="c3325b4c-ba8d-42e4-b854-8af18501009f" providerId="ADAL" clId="{03873F7D-8AEE-40D4-B33A-97B29C575BC4}" dt="2024-02-13T01:07:26.042" v="1243" actId="1076"/>
          <ac:spMkLst>
            <pc:docMk/>
            <pc:sldMk cId="2606800311" sldId="314"/>
            <ac:spMk id="32" creationId="{C54FED9D-2824-D908-C9A8-20CEB513B677}"/>
          </ac:spMkLst>
        </pc:spChg>
        <pc:spChg chg="mod topLvl">
          <ac:chgData name="Julien Palummo" userId="c3325b4c-ba8d-42e4-b854-8af18501009f" providerId="ADAL" clId="{03873F7D-8AEE-40D4-B33A-97B29C575BC4}" dt="2024-02-13T01:21:00.058" v="1347" actId="14100"/>
          <ac:spMkLst>
            <pc:docMk/>
            <pc:sldMk cId="2606800311" sldId="314"/>
            <ac:spMk id="33" creationId="{0CD556E3-461A-7F68-4F42-250F6C5AE9A1}"/>
          </ac:spMkLst>
        </pc:spChg>
        <pc:spChg chg="mod topLvl">
          <ac:chgData name="Julien Palummo" userId="c3325b4c-ba8d-42e4-b854-8af18501009f" providerId="ADAL" clId="{03873F7D-8AEE-40D4-B33A-97B29C575BC4}" dt="2024-02-13T01:07:26.042" v="1243" actId="1076"/>
          <ac:spMkLst>
            <pc:docMk/>
            <pc:sldMk cId="2606800311" sldId="314"/>
            <ac:spMk id="34" creationId="{102E2F85-2069-A18A-A143-AC998B326D71}"/>
          </ac:spMkLst>
        </pc:spChg>
        <pc:spChg chg="mod topLvl">
          <ac:chgData name="Julien Palummo" userId="c3325b4c-ba8d-42e4-b854-8af18501009f" providerId="ADAL" clId="{03873F7D-8AEE-40D4-B33A-97B29C575BC4}" dt="2024-02-13T01:07:26.042" v="1243" actId="1076"/>
          <ac:spMkLst>
            <pc:docMk/>
            <pc:sldMk cId="2606800311" sldId="314"/>
            <ac:spMk id="35" creationId="{E9293FCF-141C-F35F-A6AF-B9A4E7E62DF2}"/>
          </ac:spMkLst>
        </pc:spChg>
        <pc:spChg chg="mod topLvl">
          <ac:chgData name="Julien Palummo" userId="c3325b4c-ba8d-42e4-b854-8af18501009f" providerId="ADAL" clId="{03873F7D-8AEE-40D4-B33A-97B29C575BC4}" dt="2024-02-13T01:07:26.042" v="1243" actId="1076"/>
          <ac:spMkLst>
            <pc:docMk/>
            <pc:sldMk cId="2606800311" sldId="314"/>
            <ac:spMk id="36" creationId="{B5328533-9200-0A54-F2A1-927D1D563178}"/>
          </ac:spMkLst>
        </pc:spChg>
        <pc:spChg chg="mod topLvl">
          <ac:chgData name="Julien Palummo" userId="c3325b4c-ba8d-42e4-b854-8af18501009f" providerId="ADAL" clId="{03873F7D-8AEE-40D4-B33A-97B29C575BC4}" dt="2024-02-13T01:07:26.042" v="1243" actId="1076"/>
          <ac:spMkLst>
            <pc:docMk/>
            <pc:sldMk cId="2606800311" sldId="314"/>
            <ac:spMk id="37" creationId="{64D146F7-E72B-067A-98FC-4C889B7EA4EF}"/>
          </ac:spMkLst>
        </pc:spChg>
        <pc:spChg chg="mod topLvl">
          <ac:chgData name="Julien Palummo" userId="c3325b4c-ba8d-42e4-b854-8af18501009f" providerId="ADAL" clId="{03873F7D-8AEE-40D4-B33A-97B29C575BC4}" dt="2024-02-13T01:07:26.042" v="1243" actId="1076"/>
          <ac:spMkLst>
            <pc:docMk/>
            <pc:sldMk cId="2606800311" sldId="314"/>
            <ac:spMk id="38" creationId="{6B61B9A5-975A-6E84-C372-031F67DEDC4D}"/>
          </ac:spMkLst>
        </pc:spChg>
        <pc:spChg chg="mod">
          <ac:chgData name="Julien Palummo" userId="c3325b4c-ba8d-42e4-b854-8af18501009f" providerId="ADAL" clId="{03873F7D-8AEE-40D4-B33A-97B29C575BC4}" dt="2024-02-13T01:06:07.621" v="1220"/>
          <ac:spMkLst>
            <pc:docMk/>
            <pc:sldMk cId="2606800311" sldId="314"/>
            <ac:spMk id="39" creationId="{A056E0A5-7355-850A-740A-C1CF608DDBB7}"/>
          </ac:spMkLst>
        </pc:spChg>
        <pc:spChg chg="del mod topLvl">
          <ac:chgData name="Julien Palummo" userId="c3325b4c-ba8d-42e4-b854-8af18501009f" providerId="ADAL" clId="{03873F7D-8AEE-40D4-B33A-97B29C575BC4}" dt="2024-02-12T06:16:09.149" v="140" actId="478"/>
          <ac:spMkLst>
            <pc:docMk/>
            <pc:sldMk cId="2606800311" sldId="314"/>
            <ac:spMk id="39" creationId="{FC592213-B6E5-2CDB-DC24-E308445D2333}"/>
          </ac:spMkLst>
        </pc:spChg>
        <pc:spChg chg="mod">
          <ac:chgData name="Julien Palummo" userId="c3325b4c-ba8d-42e4-b854-8af18501009f" providerId="ADAL" clId="{03873F7D-8AEE-40D4-B33A-97B29C575BC4}" dt="2024-02-13T01:06:07.621" v="1220"/>
          <ac:spMkLst>
            <pc:docMk/>
            <pc:sldMk cId="2606800311" sldId="314"/>
            <ac:spMk id="40" creationId="{F3206463-E2F6-5D0D-EC6C-F1B618BF5FA0}"/>
          </ac:spMkLst>
        </pc:spChg>
        <pc:spChg chg="add mod">
          <ac:chgData name="Julien Palummo" userId="c3325b4c-ba8d-42e4-b854-8af18501009f" providerId="ADAL" clId="{03873F7D-8AEE-40D4-B33A-97B29C575BC4}" dt="2024-02-13T01:08:38.682" v="1288" actId="164"/>
          <ac:spMkLst>
            <pc:docMk/>
            <pc:sldMk cId="2606800311" sldId="314"/>
            <ac:spMk id="41" creationId="{97B62A88-FC67-70B3-E997-6063ED1B39C6}"/>
          </ac:spMkLst>
        </pc:spChg>
        <pc:spChg chg="add mod">
          <ac:chgData name="Julien Palummo" userId="c3325b4c-ba8d-42e4-b854-8af18501009f" providerId="ADAL" clId="{03873F7D-8AEE-40D4-B33A-97B29C575BC4}" dt="2024-02-13T01:08:38.682" v="1288" actId="164"/>
          <ac:spMkLst>
            <pc:docMk/>
            <pc:sldMk cId="2606800311" sldId="314"/>
            <ac:spMk id="42" creationId="{AB6217FC-BE36-C34E-FE5F-1D71F243050F}"/>
          </ac:spMkLst>
        </pc:spChg>
        <pc:spChg chg="add mod">
          <ac:chgData name="Julien Palummo" userId="c3325b4c-ba8d-42e4-b854-8af18501009f" providerId="ADAL" clId="{03873F7D-8AEE-40D4-B33A-97B29C575BC4}" dt="2024-02-13T01:08:38.682" v="1288" actId="164"/>
          <ac:spMkLst>
            <pc:docMk/>
            <pc:sldMk cId="2606800311" sldId="314"/>
            <ac:spMk id="43" creationId="{DCF1C7F1-C5FA-6146-4C4D-668B52D4EF29}"/>
          </ac:spMkLst>
        </pc:spChg>
        <pc:spChg chg="add mod">
          <ac:chgData name="Julien Palummo" userId="c3325b4c-ba8d-42e4-b854-8af18501009f" providerId="ADAL" clId="{03873F7D-8AEE-40D4-B33A-97B29C575BC4}" dt="2024-02-13T01:08:38.682" v="1288" actId="164"/>
          <ac:spMkLst>
            <pc:docMk/>
            <pc:sldMk cId="2606800311" sldId="314"/>
            <ac:spMk id="44" creationId="{6276C404-7EDB-3878-C223-F98D4F1B0A8E}"/>
          </ac:spMkLst>
        </pc:spChg>
        <pc:spChg chg="add mod">
          <ac:chgData name="Julien Palummo" userId="c3325b4c-ba8d-42e4-b854-8af18501009f" providerId="ADAL" clId="{03873F7D-8AEE-40D4-B33A-97B29C575BC4}" dt="2024-02-13T01:08:38.682" v="1288" actId="164"/>
          <ac:spMkLst>
            <pc:docMk/>
            <pc:sldMk cId="2606800311" sldId="314"/>
            <ac:spMk id="45" creationId="{B4850F2F-244F-BA15-F339-6571AB2A91C2}"/>
          </ac:spMkLst>
        </pc:spChg>
        <pc:spChg chg="add mod">
          <ac:chgData name="Julien Palummo" userId="c3325b4c-ba8d-42e4-b854-8af18501009f" providerId="ADAL" clId="{03873F7D-8AEE-40D4-B33A-97B29C575BC4}" dt="2024-02-13T01:07:26.042" v="1243" actId="1076"/>
          <ac:spMkLst>
            <pc:docMk/>
            <pc:sldMk cId="2606800311" sldId="314"/>
            <ac:spMk id="46" creationId="{E1014CA2-9CB4-6667-2999-B57011F33EC6}"/>
          </ac:spMkLst>
        </pc:spChg>
        <pc:spChg chg="add mod">
          <ac:chgData name="Julien Palummo" userId="c3325b4c-ba8d-42e4-b854-8af18501009f" providerId="ADAL" clId="{03873F7D-8AEE-40D4-B33A-97B29C575BC4}" dt="2024-02-13T01:07:26.042" v="1243" actId="1076"/>
          <ac:spMkLst>
            <pc:docMk/>
            <pc:sldMk cId="2606800311" sldId="314"/>
            <ac:spMk id="47" creationId="{B10D29D9-51BF-17CD-FE09-BDF8F5C5E7BA}"/>
          </ac:spMkLst>
        </pc:spChg>
        <pc:spChg chg="add mod">
          <ac:chgData name="Julien Palummo" userId="c3325b4c-ba8d-42e4-b854-8af18501009f" providerId="ADAL" clId="{03873F7D-8AEE-40D4-B33A-97B29C575BC4}" dt="2024-02-13T01:07:38.938" v="1245" actId="14100"/>
          <ac:spMkLst>
            <pc:docMk/>
            <pc:sldMk cId="2606800311" sldId="314"/>
            <ac:spMk id="48" creationId="{67F3747A-DBEB-D1AC-A095-ED400B386FCB}"/>
          </ac:spMkLst>
        </pc:spChg>
        <pc:spChg chg="mod">
          <ac:chgData name="Julien Palummo" userId="c3325b4c-ba8d-42e4-b854-8af18501009f" providerId="ADAL" clId="{03873F7D-8AEE-40D4-B33A-97B29C575BC4}" dt="2024-02-13T01:06:07.621" v="1220"/>
          <ac:spMkLst>
            <pc:docMk/>
            <pc:sldMk cId="2606800311" sldId="314"/>
            <ac:spMk id="49" creationId="{B8B4CAF2-B013-4BFA-7018-216AB93D4D32}"/>
          </ac:spMkLst>
        </pc:spChg>
        <pc:spChg chg="mod">
          <ac:chgData name="Julien Palummo" userId="c3325b4c-ba8d-42e4-b854-8af18501009f" providerId="ADAL" clId="{03873F7D-8AEE-40D4-B33A-97B29C575BC4}" dt="2024-02-13T01:06:07.621" v="1220"/>
          <ac:spMkLst>
            <pc:docMk/>
            <pc:sldMk cId="2606800311" sldId="314"/>
            <ac:spMk id="50" creationId="{18CA04EA-A48E-C545-85D1-B314305BC8E7}"/>
          </ac:spMkLst>
        </pc:spChg>
        <pc:spChg chg="mod">
          <ac:chgData name="Julien Palummo" userId="c3325b4c-ba8d-42e4-b854-8af18501009f" providerId="ADAL" clId="{03873F7D-8AEE-40D4-B33A-97B29C575BC4}" dt="2024-02-13T01:06:07.621" v="1220"/>
          <ac:spMkLst>
            <pc:docMk/>
            <pc:sldMk cId="2606800311" sldId="314"/>
            <ac:spMk id="51" creationId="{F708F3A4-C046-4311-6BBF-D1035498CFCD}"/>
          </ac:spMkLst>
        </pc:spChg>
        <pc:spChg chg="mod">
          <ac:chgData name="Julien Palummo" userId="c3325b4c-ba8d-42e4-b854-8af18501009f" providerId="ADAL" clId="{03873F7D-8AEE-40D4-B33A-97B29C575BC4}" dt="2024-02-13T01:06:07.621" v="1220"/>
          <ac:spMkLst>
            <pc:docMk/>
            <pc:sldMk cId="2606800311" sldId="314"/>
            <ac:spMk id="52" creationId="{1F82A570-34CD-E0D5-8177-85B5209F09D2}"/>
          </ac:spMkLst>
        </pc:spChg>
        <pc:spChg chg="mod">
          <ac:chgData name="Julien Palummo" userId="c3325b4c-ba8d-42e4-b854-8af18501009f" providerId="ADAL" clId="{03873F7D-8AEE-40D4-B33A-97B29C575BC4}" dt="2024-02-13T01:06:07.621" v="1220"/>
          <ac:spMkLst>
            <pc:docMk/>
            <pc:sldMk cId="2606800311" sldId="314"/>
            <ac:spMk id="53" creationId="{FD8B635B-DB1D-0A16-92BE-4C41ED9594CD}"/>
          </ac:spMkLst>
        </pc:spChg>
        <pc:spChg chg="mod">
          <ac:chgData name="Julien Palummo" userId="c3325b4c-ba8d-42e4-b854-8af18501009f" providerId="ADAL" clId="{03873F7D-8AEE-40D4-B33A-97B29C575BC4}" dt="2024-02-13T01:06:07.621" v="1220"/>
          <ac:spMkLst>
            <pc:docMk/>
            <pc:sldMk cId="2606800311" sldId="314"/>
            <ac:spMk id="54" creationId="{23E9FFCA-FEFC-47EB-8407-B0199A43650E}"/>
          </ac:spMkLst>
        </pc:spChg>
        <pc:spChg chg="mod">
          <ac:chgData name="Julien Palummo" userId="c3325b4c-ba8d-42e4-b854-8af18501009f" providerId="ADAL" clId="{03873F7D-8AEE-40D4-B33A-97B29C575BC4}" dt="2024-02-13T01:06:07.621" v="1220"/>
          <ac:spMkLst>
            <pc:docMk/>
            <pc:sldMk cId="2606800311" sldId="314"/>
            <ac:spMk id="55" creationId="{7F2AFAC8-C990-E251-EA28-9509994DA6A4}"/>
          </ac:spMkLst>
        </pc:spChg>
        <pc:spChg chg="mod">
          <ac:chgData name="Julien Palummo" userId="c3325b4c-ba8d-42e4-b854-8af18501009f" providerId="ADAL" clId="{03873F7D-8AEE-40D4-B33A-97B29C575BC4}" dt="2024-02-13T01:06:07.621" v="1220"/>
          <ac:spMkLst>
            <pc:docMk/>
            <pc:sldMk cId="2606800311" sldId="314"/>
            <ac:spMk id="56" creationId="{0B6DA18F-B0FC-1518-7C58-10F738C72EF8}"/>
          </ac:spMkLst>
        </pc:spChg>
        <pc:spChg chg="mod">
          <ac:chgData name="Julien Palummo" userId="c3325b4c-ba8d-42e4-b854-8af18501009f" providerId="ADAL" clId="{03873F7D-8AEE-40D4-B33A-97B29C575BC4}" dt="2024-02-13T01:06:07.621" v="1220"/>
          <ac:spMkLst>
            <pc:docMk/>
            <pc:sldMk cId="2606800311" sldId="314"/>
            <ac:spMk id="57" creationId="{87995E84-F7E7-21EC-E36E-9A274C2E0D6B}"/>
          </ac:spMkLst>
        </pc:spChg>
        <pc:spChg chg="mod">
          <ac:chgData name="Julien Palummo" userId="c3325b4c-ba8d-42e4-b854-8af18501009f" providerId="ADAL" clId="{03873F7D-8AEE-40D4-B33A-97B29C575BC4}" dt="2024-02-13T01:06:07.621" v="1220"/>
          <ac:spMkLst>
            <pc:docMk/>
            <pc:sldMk cId="2606800311" sldId="314"/>
            <ac:spMk id="58" creationId="{B2559C3A-8265-AB91-1C44-BF01550BA409}"/>
          </ac:spMkLst>
        </pc:spChg>
        <pc:spChg chg="add mod">
          <ac:chgData name="Julien Palummo" userId="c3325b4c-ba8d-42e4-b854-8af18501009f" providerId="ADAL" clId="{03873F7D-8AEE-40D4-B33A-97B29C575BC4}" dt="2024-02-13T01:09:38.985" v="1300" actId="20577"/>
          <ac:spMkLst>
            <pc:docMk/>
            <pc:sldMk cId="2606800311" sldId="314"/>
            <ac:spMk id="61" creationId="{C5FEBFC3-5C8A-E82C-A5E8-55EC0A2B1473}"/>
          </ac:spMkLst>
        </pc:spChg>
        <pc:grpChg chg="add del mod">
          <ac:chgData name="Julien Palummo" userId="c3325b4c-ba8d-42e4-b854-8af18501009f" providerId="ADAL" clId="{03873F7D-8AEE-40D4-B33A-97B29C575BC4}" dt="2024-02-13T01:06:31.954" v="1228" actId="1076"/>
          <ac:grpSpMkLst>
            <pc:docMk/>
            <pc:sldMk cId="2606800311" sldId="314"/>
            <ac:grpSpMk id="12" creationId="{99E00CD6-DB4D-74F3-B5CF-E8D3F73936D2}"/>
          </ac:grpSpMkLst>
        </pc:grpChg>
        <pc:grpChg chg="mod">
          <ac:chgData name="Julien Palummo" userId="c3325b4c-ba8d-42e4-b854-8af18501009f" providerId="ADAL" clId="{03873F7D-8AEE-40D4-B33A-97B29C575BC4}" dt="2024-02-13T01:06:07.621" v="1220"/>
          <ac:grpSpMkLst>
            <pc:docMk/>
            <pc:sldMk cId="2606800311" sldId="314"/>
            <ac:grpSpMk id="13" creationId="{50F4176B-EEDF-5744-9169-C514837158DD}"/>
          </ac:grpSpMkLst>
        </pc:grpChg>
        <pc:grpChg chg="mod">
          <ac:chgData name="Julien Palummo" userId="c3325b4c-ba8d-42e4-b854-8af18501009f" providerId="ADAL" clId="{03873F7D-8AEE-40D4-B33A-97B29C575BC4}" dt="2024-02-13T01:06:07.621" v="1220"/>
          <ac:grpSpMkLst>
            <pc:docMk/>
            <pc:sldMk cId="2606800311" sldId="314"/>
            <ac:grpSpMk id="15" creationId="{DD921740-02CC-83DF-ABC7-7A1AACEFBFAE}"/>
          </ac:grpSpMkLst>
        </pc:grpChg>
        <pc:grpChg chg="mod">
          <ac:chgData name="Julien Palummo" userId="c3325b4c-ba8d-42e4-b854-8af18501009f" providerId="ADAL" clId="{03873F7D-8AEE-40D4-B33A-97B29C575BC4}" dt="2024-02-13T01:06:07.621" v="1220"/>
          <ac:grpSpMkLst>
            <pc:docMk/>
            <pc:sldMk cId="2606800311" sldId="314"/>
            <ac:grpSpMk id="16" creationId="{41E60F1D-39D7-C017-A581-CC494A215C9E}"/>
          </ac:grpSpMkLst>
        </pc:grpChg>
        <pc:grpChg chg="mod">
          <ac:chgData name="Julien Palummo" userId="c3325b4c-ba8d-42e4-b854-8af18501009f" providerId="ADAL" clId="{03873F7D-8AEE-40D4-B33A-97B29C575BC4}" dt="2024-02-13T01:06:07.621" v="1220"/>
          <ac:grpSpMkLst>
            <pc:docMk/>
            <pc:sldMk cId="2606800311" sldId="314"/>
            <ac:grpSpMk id="17" creationId="{F40846C1-88B3-01FA-23B0-E3144B4E59AF}"/>
          </ac:grpSpMkLst>
        </pc:grpChg>
        <pc:grpChg chg="del">
          <ac:chgData name="Julien Palummo" userId="c3325b4c-ba8d-42e4-b854-8af18501009f" providerId="ADAL" clId="{03873F7D-8AEE-40D4-B33A-97B29C575BC4}" dt="2024-02-12T06:10:19.049" v="0" actId="165"/>
          <ac:grpSpMkLst>
            <pc:docMk/>
            <pc:sldMk cId="2606800311" sldId="314"/>
            <ac:grpSpMk id="40" creationId="{6E85F640-E4AC-E166-598A-69C93B02E315}"/>
          </ac:grpSpMkLst>
        </pc:grpChg>
        <pc:grpChg chg="add mod">
          <ac:chgData name="Julien Palummo" userId="c3325b4c-ba8d-42e4-b854-8af18501009f" providerId="ADAL" clId="{03873F7D-8AEE-40D4-B33A-97B29C575BC4}" dt="2024-02-13T01:08:42.077" v="1289" actId="1076"/>
          <ac:grpSpMkLst>
            <pc:docMk/>
            <pc:sldMk cId="2606800311" sldId="314"/>
            <ac:grpSpMk id="62" creationId="{874189CF-E6A0-BE4F-8775-124FB1B525EE}"/>
          </ac:grpSpMkLst>
        </pc:grpChg>
        <pc:picChg chg="add mod">
          <ac:chgData name="Julien Palummo" userId="c3325b4c-ba8d-42e4-b854-8af18501009f" providerId="ADAL" clId="{03873F7D-8AEE-40D4-B33A-97B29C575BC4}" dt="2024-02-13T01:07:47.341" v="1247" actId="1076"/>
          <ac:picMkLst>
            <pc:docMk/>
            <pc:sldMk cId="2606800311" sldId="314"/>
            <ac:picMk id="60" creationId="{05E59ED4-7D6A-3B07-DB42-E376549B00EB}"/>
          </ac:picMkLst>
        </pc:picChg>
      </pc:sldChg>
      <pc:sldChg chg="addSp delSp modSp new mod modNotesTx">
        <pc:chgData name="Julien Palummo" userId="c3325b4c-ba8d-42e4-b854-8af18501009f" providerId="ADAL" clId="{03873F7D-8AEE-40D4-B33A-97B29C575BC4}" dt="2024-02-13T15:45:49.415" v="3695" actId="20577"/>
        <pc:sldMkLst>
          <pc:docMk/>
          <pc:sldMk cId="3039730178" sldId="315"/>
        </pc:sldMkLst>
        <pc:spChg chg="mod">
          <ac:chgData name="Julien Palummo" userId="c3325b4c-ba8d-42e4-b854-8af18501009f" providerId="ADAL" clId="{03873F7D-8AEE-40D4-B33A-97B29C575BC4}" dt="2024-02-12T08:16:07.690" v="1076" actId="27636"/>
          <ac:spMkLst>
            <pc:docMk/>
            <pc:sldMk cId="3039730178" sldId="315"/>
            <ac:spMk id="2" creationId="{736709DE-9A9C-788E-3240-D0F5ACBFF95C}"/>
          </ac:spMkLst>
        </pc:spChg>
        <pc:spChg chg="del">
          <ac:chgData name="Julien Palummo" userId="c3325b4c-ba8d-42e4-b854-8af18501009f" providerId="ADAL" clId="{03873F7D-8AEE-40D4-B33A-97B29C575BC4}" dt="2024-02-12T17:17:57.208" v="1077"/>
          <ac:spMkLst>
            <pc:docMk/>
            <pc:sldMk cId="3039730178" sldId="315"/>
            <ac:spMk id="3" creationId="{0826BCF1-7AD9-B962-445B-B6A1B497C623}"/>
          </ac:spMkLst>
        </pc:spChg>
        <pc:spChg chg="add del mod">
          <ac:chgData name="Julien Palummo" userId="c3325b4c-ba8d-42e4-b854-8af18501009f" providerId="ADAL" clId="{03873F7D-8AEE-40D4-B33A-97B29C575BC4}" dt="2024-02-13T03:03:54.511" v="1749" actId="478"/>
          <ac:spMkLst>
            <pc:docMk/>
            <pc:sldMk cId="3039730178" sldId="315"/>
            <ac:spMk id="3" creationId="{315A2F3A-8E69-2337-1570-F2F98F08A1E2}"/>
          </ac:spMkLst>
        </pc:spChg>
        <pc:spChg chg="add mod">
          <ac:chgData name="Julien Palummo" userId="c3325b4c-ba8d-42e4-b854-8af18501009f" providerId="ADAL" clId="{03873F7D-8AEE-40D4-B33A-97B29C575BC4}" dt="2024-02-13T03:05:25.173" v="1753" actId="1076"/>
          <ac:spMkLst>
            <pc:docMk/>
            <pc:sldMk cId="3039730178" sldId="315"/>
            <ac:spMk id="6" creationId="{66AA2F95-B4AC-676E-DF30-333FB520E5C4}"/>
          </ac:spMkLst>
        </pc:spChg>
        <pc:spChg chg="add mod">
          <ac:chgData name="Julien Palummo" userId="c3325b4c-ba8d-42e4-b854-8af18501009f" providerId="ADAL" clId="{03873F7D-8AEE-40D4-B33A-97B29C575BC4}" dt="2024-02-13T03:05:25.173" v="1753" actId="1076"/>
          <ac:spMkLst>
            <pc:docMk/>
            <pc:sldMk cId="3039730178" sldId="315"/>
            <ac:spMk id="7" creationId="{0AF050A0-8389-14F4-0133-850848E4652B}"/>
          </ac:spMkLst>
        </pc:spChg>
        <pc:spChg chg="add mod">
          <ac:chgData name="Julien Palummo" userId="c3325b4c-ba8d-42e4-b854-8af18501009f" providerId="ADAL" clId="{03873F7D-8AEE-40D4-B33A-97B29C575BC4}" dt="2024-02-12T17:22:32.077" v="1195" actId="1076"/>
          <ac:spMkLst>
            <pc:docMk/>
            <pc:sldMk cId="3039730178" sldId="315"/>
            <ac:spMk id="8" creationId="{00F2E5E6-BB4E-49C8-93A1-8D291483CB1F}"/>
          </ac:spMkLst>
        </pc:spChg>
        <pc:spChg chg="add mod">
          <ac:chgData name="Julien Palummo" userId="c3325b4c-ba8d-42e4-b854-8af18501009f" providerId="ADAL" clId="{03873F7D-8AEE-40D4-B33A-97B29C575BC4}" dt="2024-02-12T17:22:32.077" v="1195" actId="1076"/>
          <ac:spMkLst>
            <pc:docMk/>
            <pc:sldMk cId="3039730178" sldId="315"/>
            <ac:spMk id="9" creationId="{8981E0D5-1F61-6AD6-286C-BE7BD7874A42}"/>
          </ac:spMkLst>
        </pc:spChg>
        <pc:spChg chg="add mod">
          <ac:chgData name="Julien Palummo" userId="c3325b4c-ba8d-42e4-b854-8af18501009f" providerId="ADAL" clId="{03873F7D-8AEE-40D4-B33A-97B29C575BC4}" dt="2024-02-13T01:35:15.963" v="1512" actId="1076"/>
          <ac:spMkLst>
            <pc:docMk/>
            <pc:sldMk cId="3039730178" sldId="315"/>
            <ac:spMk id="10" creationId="{999481DA-C0B1-E7DB-23FB-81FEE3CEFFC6}"/>
          </ac:spMkLst>
        </pc:spChg>
        <pc:spChg chg="mod">
          <ac:chgData name="Julien Palummo" userId="c3325b4c-ba8d-42e4-b854-8af18501009f" providerId="ADAL" clId="{03873F7D-8AEE-40D4-B33A-97B29C575BC4}" dt="2024-02-13T01:33:21.734" v="1394" actId="1076"/>
          <ac:spMkLst>
            <pc:docMk/>
            <pc:sldMk cId="3039730178" sldId="315"/>
            <ac:spMk id="11" creationId="{47B4B6D4-3A49-7332-956F-1A2CBBF03CDF}"/>
          </ac:spMkLst>
        </pc:spChg>
        <pc:spChg chg="mod">
          <ac:chgData name="Julien Palummo" userId="c3325b4c-ba8d-42e4-b854-8af18501009f" providerId="ADAL" clId="{03873F7D-8AEE-40D4-B33A-97B29C575BC4}" dt="2024-02-13T03:05:40.523" v="1756" actId="1076"/>
          <ac:spMkLst>
            <pc:docMk/>
            <pc:sldMk cId="3039730178" sldId="315"/>
            <ac:spMk id="12" creationId="{381FD545-03FB-A204-DE92-6AF55EF65798}"/>
          </ac:spMkLst>
        </pc:spChg>
        <pc:spChg chg="add mod">
          <ac:chgData name="Julien Palummo" userId="c3325b4c-ba8d-42e4-b854-8af18501009f" providerId="ADAL" clId="{03873F7D-8AEE-40D4-B33A-97B29C575BC4}" dt="2024-02-12T17:22:38.643" v="1196" actId="1076"/>
          <ac:spMkLst>
            <pc:docMk/>
            <pc:sldMk cId="3039730178" sldId="315"/>
            <ac:spMk id="12" creationId="{FC5466C5-C3C9-5100-0408-AEC86E0B84C1}"/>
          </ac:spMkLst>
        </pc:spChg>
        <pc:spChg chg="add del mod">
          <ac:chgData name="Julien Palummo" userId="c3325b4c-ba8d-42e4-b854-8af18501009f" providerId="ADAL" clId="{03873F7D-8AEE-40D4-B33A-97B29C575BC4}" dt="2024-02-13T03:03:54.511" v="1749" actId="478"/>
          <ac:spMkLst>
            <pc:docMk/>
            <pc:sldMk cId="3039730178" sldId="315"/>
            <ac:spMk id="13" creationId="{C9DDD5D7-6ADA-1D15-A746-70900BD3829C}"/>
          </ac:spMkLst>
        </pc:spChg>
        <pc:spChg chg="add mod">
          <ac:chgData name="Julien Palummo" userId="c3325b4c-ba8d-42e4-b854-8af18501009f" providerId="ADAL" clId="{03873F7D-8AEE-40D4-B33A-97B29C575BC4}" dt="2024-02-13T03:57:54.630" v="1822" actId="20577"/>
          <ac:spMkLst>
            <pc:docMk/>
            <pc:sldMk cId="3039730178" sldId="315"/>
            <ac:spMk id="14" creationId="{2FC4D002-18C3-AB71-1101-A6FB9C73D0E5}"/>
          </ac:spMkLst>
        </pc:spChg>
        <pc:graphicFrameChg chg="add mod modGraphic">
          <ac:chgData name="Julien Palummo" userId="c3325b4c-ba8d-42e4-b854-8af18501009f" providerId="ADAL" clId="{03873F7D-8AEE-40D4-B33A-97B29C575BC4}" dt="2024-02-13T03:05:25.173" v="1753" actId="1076"/>
          <ac:graphicFrameMkLst>
            <pc:docMk/>
            <pc:sldMk cId="3039730178" sldId="315"/>
            <ac:graphicFrameMk id="4" creationId="{E9433291-C3EF-9752-6876-A809B84DE527}"/>
          </ac:graphicFrameMkLst>
        </pc:graphicFrameChg>
        <pc:graphicFrameChg chg="add mod modGraphic">
          <ac:chgData name="Julien Palummo" userId="c3325b4c-ba8d-42e4-b854-8af18501009f" providerId="ADAL" clId="{03873F7D-8AEE-40D4-B33A-97B29C575BC4}" dt="2024-02-13T01:32:48.217" v="1389" actId="14100"/>
          <ac:graphicFrameMkLst>
            <pc:docMk/>
            <pc:sldMk cId="3039730178" sldId="315"/>
            <ac:graphicFrameMk id="5" creationId="{500D3B01-2A71-854A-8F3D-7933C5C62271}"/>
          </ac:graphicFrameMkLst>
        </pc:graphicFrameChg>
        <pc:cxnChg chg="add del mod">
          <ac:chgData name="Julien Palummo" userId="c3325b4c-ba8d-42e4-b854-8af18501009f" providerId="ADAL" clId="{03873F7D-8AEE-40D4-B33A-97B29C575BC4}" dt="2024-02-13T03:03:54.511" v="1749" actId="478"/>
          <ac:cxnSpMkLst>
            <pc:docMk/>
            <pc:sldMk cId="3039730178" sldId="315"/>
            <ac:cxnSpMk id="16" creationId="{D532CF37-0379-68B5-3C57-B99428DC106A}"/>
          </ac:cxnSpMkLst>
        </pc:cxnChg>
        <pc:cxnChg chg="add del mod">
          <ac:chgData name="Julien Palummo" userId="c3325b4c-ba8d-42e4-b854-8af18501009f" providerId="ADAL" clId="{03873F7D-8AEE-40D4-B33A-97B29C575BC4}" dt="2024-02-13T03:03:54.511" v="1749" actId="478"/>
          <ac:cxnSpMkLst>
            <pc:docMk/>
            <pc:sldMk cId="3039730178" sldId="315"/>
            <ac:cxnSpMk id="18" creationId="{524E96CF-D3B3-452B-AE68-4A759A0919DC}"/>
          </ac:cxnSpMkLst>
        </pc:cxnChg>
      </pc:sldChg>
      <pc:sldChg chg="addSp modSp mod modNotesTx">
        <pc:chgData name="Julien Palummo" userId="c3325b4c-ba8d-42e4-b854-8af18501009f" providerId="ADAL" clId="{03873F7D-8AEE-40D4-B33A-97B29C575BC4}" dt="2024-02-13T15:52:43.914" v="3697" actId="20577"/>
        <pc:sldMkLst>
          <pc:docMk/>
          <pc:sldMk cId="2753261814" sldId="326"/>
        </pc:sldMkLst>
        <pc:spChg chg="mod">
          <ac:chgData name="Julien Palummo" userId="c3325b4c-ba8d-42e4-b854-8af18501009f" providerId="ADAL" clId="{03873F7D-8AEE-40D4-B33A-97B29C575BC4}" dt="2024-02-13T03:07:30.117" v="1764" actId="1076"/>
          <ac:spMkLst>
            <pc:docMk/>
            <pc:sldMk cId="2753261814" sldId="326"/>
            <ac:spMk id="41" creationId="{4C4605B3-8412-D96D-FEC4-788F74669BFA}"/>
          </ac:spMkLst>
        </pc:spChg>
        <pc:spChg chg="mod">
          <ac:chgData name="Julien Palummo" userId="c3325b4c-ba8d-42e4-b854-8af18501009f" providerId="ADAL" clId="{03873F7D-8AEE-40D4-B33A-97B29C575BC4}" dt="2024-02-13T03:06:42.887" v="1757" actId="1076"/>
          <ac:spMkLst>
            <pc:docMk/>
            <pc:sldMk cId="2753261814" sldId="326"/>
            <ac:spMk id="42" creationId="{16BBD98E-CD0E-2888-64B5-17B8C5D6D61A}"/>
          </ac:spMkLst>
        </pc:spChg>
        <pc:spChg chg="mod">
          <ac:chgData name="Julien Palummo" userId="c3325b4c-ba8d-42e4-b854-8af18501009f" providerId="ADAL" clId="{03873F7D-8AEE-40D4-B33A-97B29C575BC4}" dt="2024-02-13T03:07:13.131" v="1760" actId="1076"/>
          <ac:spMkLst>
            <pc:docMk/>
            <pc:sldMk cId="2753261814" sldId="326"/>
            <ac:spMk id="43" creationId="{F5991356-DCFC-DE6E-1204-5F9E94D116CB}"/>
          </ac:spMkLst>
        </pc:spChg>
        <pc:spChg chg="mod">
          <ac:chgData name="Julien Palummo" userId="c3325b4c-ba8d-42e4-b854-8af18501009f" providerId="ADAL" clId="{03873F7D-8AEE-40D4-B33A-97B29C575BC4}" dt="2024-02-13T03:07:44.833" v="1766" actId="1076"/>
          <ac:spMkLst>
            <pc:docMk/>
            <pc:sldMk cId="2753261814" sldId="326"/>
            <ac:spMk id="44" creationId="{61D1955A-E603-FB6D-6D4A-B1C5C4761622}"/>
          </ac:spMkLst>
        </pc:spChg>
        <pc:spChg chg="mod">
          <ac:chgData name="Julien Palummo" userId="c3325b4c-ba8d-42e4-b854-8af18501009f" providerId="ADAL" clId="{03873F7D-8AEE-40D4-B33A-97B29C575BC4}" dt="2024-02-13T01:35:40.353" v="1513" actId="1076"/>
          <ac:spMkLst>
            <pc:docMk/>
            <pc:sldMk cId="2753261814" sldId="326"/>
            <ac:spMk id="55" creationId="{98D6BF08-2571-F2CE-6741-784594F31E68}"/>
          </ac:spMkLst>
        </pc:spChg>
        <pc:graphicFrameChg chg="add mod modGraphic">
          <ac:chgData name="Julien Palummo" userId="c3325b4c-ba8d-42e4-b854-8af18501009f" providerId="ADAL" clId="{03873F7D-8AEE-40D4-B33A-97B29C575BC4}" dt="2024-02-13T04:14:02.024" v="1828" actId="13238"/>
          <ac:graphicFrameMkLst>
            <pc:docMk/>
            <pc:sldMk cId="2753261814" sldId="326"/>
            <ac:graphicFrameMk id="11" creationId="{C6BC05E6-48EB-DEE9-138B-DA4FAD1E6845}"/>
          </ac:graphicFrameMkLst>
        </pc:graphicFrameChg>
        <pc:cxnChg chg="mod">
          <ac:chgData name="Julien Palummo" userId="c3325b4c-ba8d-42e4-b854-8af18501009f" providerId="ADAL" clId="{03873F7D-8AEE-40D4-B33A-97B29C575BC4}" dt="2024-02-13T03:07:59.905" v="1768" actId="14100"/>
          <ac:cxnSpMkLst>
            <pc:docMk/>
            <pc:sldMk cId="2753261814" sldId="326"/>
            <ac:cxnSpMk id="58" creationId="{8CB9F40C-1A83-B956-1D19-FD978011075E}"/>
          </ac:cxnSpMkLst>
        </pc:cxnChg>
        <pc:cxnChg chg="mod">
          <ac:chgData name="Julien Palummo" userId="c3325b4c-ba8d-42e4-b854-8af18501009f" providerId="ADAL" clId="{03873F7D-8AEE-40D4-B33A-97B29C575BC4}" dt="2024-02-13T03:07:38.779" v="1765" actId="14100"/>
          <ac:cxnSpMkLst>
            <pc:docMk/>
            <pc:sldMk cId="2753261814" sldId="326"/>
            <ac:cxnSpMk id="64" creationId="{2860098A-ECD4-B649-05D1-C241F733EFA7}"/>
          </ac:cxnSpMkLst>
        </pc:cxnChg>
        <pc:cxnChg chg="mod">
          <ac:chgData name="Julien Palummo" userId="c3325b4c-ba8d-42e4-b854-8af18501009f" providerId="ADAL" clId="{03873F7D-8AEE-40D4-B33A-97B29C575BC4}" dt="2024-02-13T03:07:27.380" v="1763" actId="14100"/>
          <ac:cxnSpMkLst>
            <pc:docMk/>
            <pc:sldMk cId="2753261814" sldId="326"/>
            <ac:cxnSpMk id="73" creationId="{2179C9FB-00B2-E0A2-F42A-6D708D1A8AA8}"/>
          </ac:cxnSpMkLst>
        </pc:cxnChg>
        <pc:cxnChg chg="mod">
          <ac:chgData name="Julien Palummo" userId="c3325b4c-ba8d-42e4-b854-8af18501009f" providerId="ADAL" clId="{03873F7D-8AEE-40D4-B33A-97B29C575BC4}" dt="2024-02-13T03:08:13.362" v="1769" actId="14100"/>
          <ac:cxnSpMkLst>
            <pc:docMk/>
            <pc:sldMk cId="2753261814" sldId="326"/>
            <ac:cxnSpMk id="79" creationId="{F25E20A6-5854-4120-301A-B02696BB244D}"/>
          </ac:cxnSpMkLst>
        </pc:cxnChg>
        <pc:cxnChg chg="mod">
          <ac:chgData name="Julien Palummo" userId="c3325b4c-ba8d-42e4-b854-8af18501009f" providerId="ADAL" clId="{03873F7D-8AEE-40D4-B33A-97B29C575BC4}" dt="2024-02-13T03:07:19.639" v="1762" actId="14100"/>
          <ac:cxnSpMkLst>
            <pc:docMk/>
            <pc:sldMk cId="2753261814" sldId="326"/>
            <ac:cxnSpMk id="81" creationId="{0351F3CA-9269-10AE-3B4F-B1B9F17EA283}"/>
          </ac:cxnSpMkLst>
        </pc:cxnChg>
      </pc:sldChg>
      <pc:sldChg chg="addSp delSp modSp add mod modNotesTx">
        <pc:chgData name="Julien Palummo" userId="c3325b4c-ba8d-42e4-b854-8af18501009f" providerId="ADAL" clId="{03873F7D-8AEE-40D4-B33A-97B29C575BC4}" dt="2024-02-13T17:32:58.620" v="3811" actId="20577"/>
        <pc:sldMkLst>
          <pc:docMk/>
          <pc:sldMk cId="310053703" sldId="327"/>
        </pc:sldMkLst>
        <pc:spChg chg="mod topLvl">
          <ac:chgData name="Julien Palummo" userId="c3325b4c-ba8d-42e4-b854-8af18501009f" providerId="ADAL" clId="{03873F7D-8AEE-40D4-B33A-97B29C575BC4}" dt="2024-02-13T01:22:17.645" v="1362" actId="1076"/>
          <ac:spMkLst>
            <pc:docMk/>
            <pc:sldMk cId="310053703" sldId="327"/>
            <ac:spMk id="3" creationId="{7F3BBBE2-2063-3177-EF3B-AADD21ADA808}"/>
          </ac:spMkLst>
        </pc:spChg>
        <pc:spChg chg="mod topLvl">
          <ac:chgData name="Julien Palummo" userId="c3325b4c-ba8d-42e4-b854-8af18501009f" providerId="ADAL" clId="{03873F7D-8AEE-40D4-B33A-97B29C575BC4}" dt="2024-02-13T01:22:17.645" v="1362" actId="1076"/>
          <ac:spMkLst>
            <pc:docMk/>
            <pc:sldMk cId="310053703" sldId="327"/>
            <ac:spMk id="4" creationId="{0F384E10-4C07-D78B-1614-028A869CC90B}"/>
          </ac:spMkLst>
        </pc:spChg>
        <pc:spChg chg="del">
          <ac:chgData name="Julien Palummo" userId="c3325b4c-ba8d-42e4-b854-8af18501009f" providerId="ADAL" clId="{03873F7D-8AEE-40D4-B33A-97B29C575BC4}" dt="2024-02-13T01:10:18.039" v="1302" actId="478"/>
          <ac:spMkLst>
            <pc:docMk/>
            <pc:sldMk cId="310053703" sldId="327"/>
            <ac:spMk id="5" creationId="{9CD0A0CE-93AD-6713-D0F4-1BED70EE2B7A}"/>
          </ac:spMkLst>
        </pc:spChg>
        <pc:spChg chg="del">
          <ac:chgData name="Julien Palummo" userId="c3325b4c-ba8d-42e4-b854-8af18501009f" providerId="ADAL" clId="{03873F7D-8AEE-40D4-B33A-97B29C575BC4}" dt="2024-02-13T01:10:18.039" v="1302" actId="478"/>
          <ac:spMkLst>
            <pc:docMk/>
            <pc:sldMk cId="310053703" sldId="327"/>
            <ac:spMk id="6" creationId="{53753659-35D0-93D6-EC7E-1ED631F0E201}"/>
          </ac:spMkLst>
        </pc:spChg>
        <pc:spChg chg="del">
          <ac:chgData name="Julien Palummo" userId="c3325b4c-ba8d-42e4-b854-8af18501009f" providerId="ADAL" clId="{03873F7D-8AEE-40D4-B33A-97B29C575BC4}" dt="2024-02-13T01:10:18.039" v="1302" actId="478"/>
          <ac:spMkLst>
            <pc:docMk/>
            <pc:sldMk cId="310053703" sldId="327"/>
            <ac:spMk id="7" creationId="{37A8B32D-8E9C-0778-093E-F5D7E52D431F}"/>
          </ac:spMkLst>
        </pc:spChg>
        <pc:spChg chg="del">
          <ac:chgData name="Julien Palummo" userId="c3325b4c-ba8d-42e4-b854-8af18501009f" providerId="ADAL" clId="{03873F7D-8AEE-40D4-B33A-97B29C575BC4}" dt="2024-02-13T01:10:18.039" v="1302" actId="478"/>
          <ac:spMkLst>
            <pc:docMk/>
            <pc:sldMk cId="310053703" sldId="327"/>
            <ac:spMk id="8" creationId="{47A22C16-12A5-7189-3FEF-A14FBD976FFB}"/>
          </ac:spMkLst>
        </pc:spChg>
        <pc:spChg chg="del">
          <ac:chgData name="Julien Palummo" userId="c3325b4c-ba8d-42e4-b854-8af18501009f" providerId="ADAL" clId="{03873F7D-8AEE-40D4-B33A-97B29C575BC4}" dt="2024-02-13T01:10:18.039" v="1302" actId="478"/>
          <ac:spMkLst>
            <pc:docMk/>
            <pc:sldMk cId="310053703" sldId="327"/>
            <ac:spMk id="9" creationId="{CD9B3CAE-B99E-9096-EA65-39546D496B76}"/>
          </ac:spMkLst>
        </pc:spChg>
        <pc:spChg chg="del">
          <ac:chgData name="Julien Palummo" userId="c3325b4c-ba8d-42e4-b854-8af18501009f" providerId="ADAL" clId="{03873F7D-8AEE-40D4-B33A-97B29C575BC4}" dt="2024-02-13T01:10:18.039" v="1302" actId="478"/>
          <ac:spMkLst>
            <pc:docMk/>
            <pc:sldMk cId="310053703" sldId="327"/>
            <ac:spMk id="10" creationId="{2EA57699-0C32-8E74-E4F2-7CDE2A24601C}"/>
          </ac:spMkLst>
        </pc:spChg>
        <pc:spChg chg="del">
          <ac:chgData name="Julien Palummo" userId="c3325b4c-ba8d-42e4-b854-8af18501009f" providerId="ADAL" clId="{03873F7D-8AEE-40D4-B33A-97B29C575BC4}" dt="2024-02-13T01:10:18.039" v="1302" actId="478"/>
          <ac:spMkLst>
            <pc:docMk/>
            <pc:sldMk cId="310053703" sldId="327"/>
            <ac:spMk id="11" creationId="{0A72C566-1254-42B7-5506-88614FAAD750}"/>
          </ac:spMkLst>
        </pc:spChg>
        <pc:spChg chg="mod topLvl">
          <ac:chgData name="Julien Palummo" userId="c3325b4c-ba8d-42e4-b854-8af18501009f" providerId="ADAL" clId="{03873F7D-8AEE-40D4-B33A-97B29C575BC4}" dt="2024-02-13T01:22:17.645" v="1362" actId="1076"/>
          <ac:spMkLst>
            <pc:docMk/>
            <pc:sldMk cId="310053703" sldId="327"/>
            <ac:spMk id="14" creationId="{47FAF1C0-6256-E168-84EE-0753557DFBEC}"/>
          </ac:spMkLst>
        </pc:spChg>
        <pc:spChg chg="del">
          <ac:chgData name="Julien Palummo" userId="c3325b4c-ba8d-42e4-b854-8af18501009f" providerId="ADAL" clId="{03873F7D-8AEE-40D4-B33A-97B29C575BC4}" dt="2024-02-13T01:10:18.039" v="1302" actId="478"/>
          <ac:spMkLst>
            <pc:docMk/>
            <pc:sldMk cId="310053703" sldId="327"/>
            <ac:spMk id="23" creationId="{280CCA9D-4B1A-82C0-21FE-B6174BF4A911}"/>
          </ac:spMkLst>
        </pc:spChg>
        <pc:spChg chg="del">
          <ac:chgData name="Julien Palummo" userId="c3325b4c-ba8d-42e4-b854-8af18501009f" providerId="ADAL" clId="{03873F7D-8AEE-40D4-B33A-97B29C575BC4}" dt="2024-02-13T01:10:18.039" v="1302" actId="478"/>
          <ac:spMkLst>
            <pc:docMk/>
            <pc:sldMk cId="310053703" sldId="327"/>
            <ac:spMk id="25" creationId="{0D784BF4-AB45-9A03-1E91-4E9068F0436A}"/>
          </ac:spMkLst>
        </pc:spChg>
        <pc:spChg chg="del">
          <ac:chgData name="Julien Palummo" userId="c3325b4c-ba8d-42e4-b854-8af18501009f" providerId="ADAL" clId="{03873F7D-8AEE-40D4-B33A-97B29C575BC4}" dt="2024-02-13T01:10:18.039" v="1302" actId="478"/>
          <ac:spMkLst>
            <pc:docMk/>
            <pc:sldMk cId="310053703" sldId="327"/>
            <ac:spMk id="26" creationId="{375B8F53-4CCE-F322-A868-E70E8448931A}"/>
          </ac:spMkLst>
        </pc:spChg>
        <pc:spChg chg="del mod topLvl">
          <ac:chgData name="Julien Palummo" userId="c3325b4c-ba8d-42e4-b854-8af18501009f" providerId="ADAL" clId="{03873F7D-8AEE-40D4-B33A-97B29C575BC4}" dt="2024-02-13T15:33:52.088" v="1830" actId="478"/>
          <ac:spMkLst>
            <pc:docMk/>
            <pc:sldMk cId="310053703" sldId="327"/>
            <ac:spMk id="27" creationId="{B531B980-21CE-B6C5-98E3-DFABCB4478E8}"/>
          </ac:spMkLst>
        </pc:spChg>
        <pc:spChg chg="del">
          <ac:chgData name="Julien Palummo" userId="c3325b4c-ba8d-42e4-b854-8af18501009f" providerId="ADAL" clId="{03873F7D-8AEE-40D4-B33A-97B29C575BC4}" dt="2024-02-13T01:10:55.372" v="1312" actId="478"/>
          <ac:spMkLst>
            <pc:docMk/>
            <pc:sldMk cId="310053703" sldId="327"/>
            <ac:spMk id="28" creationId="{A594FC5E-121D-680F-412E-FC4992FF4BBA}"/>
          </ac:spMkLst>
        </pc:spChg>
        <pc:spChg chg="del">
          <ac:chgData name="Julien Palummo" userId="c3325b4c-ba8d-42e4-b854-8af18501009f" providerId="ADAL" clId="{03873F7D-8AEE-40D4-B33A-97B29C575BC4}" dt="2024-02-13T01:10:18.039" v="1302" actId="478"/>
          <ac:spMkLst>
            <pc:docMk/>
            <pc:sldMk cId="310053703" sldId="327"/>
            <ac:spMk id="31" creationId="{EB7F25B2-6B6E-3E03-7144-A33F5A224242}"/>
          </ac:spMkLst>
        </pc:spChg>
        <pc:spChg chg="del">
          <ac:chgData name="Julien Palummo" userId="c3325b4c-ba8d-42e4-b854-8af18501009f" providerId="ADAL" clId="{03873F7D-8AEE-40D4-B33A-97B29C575BC4}" dt="2024-02-13T01:10:18.039" v="1302" actId="478"/>
          <ac:spMkLst>
            <pc:docMk/>
            <pc:sldMk cId="310053703" sldId="327"/>
            <ac:spMk id="32" creationId="{C2F34E6A-FD82-8095-339C-69EB54116453}"/>
          </ac:spMkLst>
        </pc:spChg>
        <pc:spChg chg="del">
          <ac:chgData name="Julien Palummo" userId="c3325b4c-ba8d-42e4-b854-8af18501009f" providerId="ADAL" clId="{03873F7D-8AEE-40D4-B33A-97B29C575BC4}" dt="2024-02-13T01:10:18.039" v="1302" actId="478"/>
          <ac:spMkLst>
            <pc:docMk/>
            <pc:sldMk cId="310053703" sldId="327"/>
            <ac:spMk id="33" creationId="{0CE8DBE2-4E44-1F63-BD90-1FF2A58DE954}"/>
          </ac:spMkLst>
        </pc:spChg>
        <pc:spChg chg="del">
          <ac:chgData name="Julien Palummo" userId="c3325b4c-ba8d-42e4-b854-8af18501009f" providerId="ADAL" clId="{03873F7D-8AEE-40D4-B33A-97B29C575BC4}" dt="2024-02-13T01:10:18.039" v="1302" actId="478"/>
          <ac:spMkLst>
            <pc:docMk/>
            <pc:sldMk cId="310053703" sldId="327"/>
            <ac:spMk id="34" creationId="{ACDD9918-F31C-DFDE-48FF-B452127C3F52}"/>
          </ac:spMkLst>
        </pc:spChg>
        <pc:spChg chg="del">
          <ac:chgData name="Julien Palummo" userId="c3325b4c-ba8d-42e4-b854-8af18501009f" providerId="ADAL" clId="{03873F7D-8AEE-40D4-B33A-97B29C575BC4}" dt="2024-02-13T01:10:18.039" v="1302" actId="478"/>
          <ac:spMkLst>
            <pc:docMk/>
            <pc:sldMk cId="310053703" sldId="327"/>
            <ac:spMk id="35" creationId="{D9708307-FCE6-C3F1-8AD0-94B2B865DC5D}"/>
          </ac:spMkLst>
        </pc:spChg>
        <pc:spChg chg="del">
          <ac:chgData name="Julien Palummo" userId="c3325b4c-ba8d-42e4-b854-8af18501009f" providerId="ADAL" clId="{03873F7D-8AEE-40D4-B33A-97B29C575BC4}" dt="2024-02-13T01:10:18.039" v="1302" actId="478"/>
          <ac:spMkLst>
            <pc:docMk/>
            <pc:sldMk cId="310053703" sldId="327"/>
            <ac:spMk id="36" creationId="{E8E0B56B-E214-3532-3417-A46B7420B21B}"/>
          </ac:spMkLst>
        </pc:spChg>
        <pc:spChg chg="del">
          <ac:chgData name="Julien Palummo" userId="c3325b4c-ba8d-42e4-b854-8af18501009f" providerId="ADAL" clId="{03873F7D-8AEE-40D4-B33A-97B29C575BC4}" dt="2024-02-13T01:10:18.039" v="1302" actId="478"/>
          <ac:spMkLst>
            <pc:docMk/>
            <pc:sldMk cId="310053703" sldId="327"/>
            <ac:spMk id="37" creationId="{CE86D6C6-3645-EFC7-7FFF-121872327BA9}"/>
          </ac:spMkLst>
        </pc:spChg>
        <pc:spChg chg="del">
          <ac:chgData name="Julien Palummo" userId="c3325b4c-ba8d-42e4-b854-8af18501009f" providerId="ADAL" clId="{03873F7D-8AEE-40D4-B33A-97B29C575BC4}" dt="2024-02-13T01:10:18.039" v="1302" actId="478"/>
          <ac:spMkLst>
            <pc:docMk/>
            <pc:sldMk cId="310053703" sldId="327"/>
            <ac:spMk id="38" creationId="{9C5A1738-276E-3FDA-704C-65D1829EE297}"/>
          </ac:spMkLst>
        </pc:spChg>
        <pc:spChg chg="mod topLvl">
          <ac:chgData name="Julien Palummo" userId="c3325b4c-ba8d-42e4-b854-8af18501009f" providerId="ADAL" clId="{03873F7D-8AEE-40D4-B33A-97B29C575BC4}" dt="2024-02-13T01:22:17.645" v="1362" actId="1076"/>
          <ac:spMkLst>
            <pc:docMk/>
            <pc:sldMk cId="310053703" sldId="327"/>
            <ac:spMk id="41" creationId="{34FA6751-997B-BD13-0E83-C34B30497E50}"/>
          </ac:spMkLst>
        </pc:spChg>
        <pc:spChg chg="mod topLvl">
          <ac:chgData name="Julien Palummo" userId="c3325b4c-ba8d-42e4-b854-8af18501009f" providerId="ADAL" clId="{03873F7D-8AEE-40D4-B33A-97B29C575BC4}" dt="2024-02-13T01:22:17.645" v="1362" actId="1076"/>
          <ac:spMkLst>
            <pc:docMk/>
            <pc:sldMk cId="310053703" sldId="327"/>
            <ac:spMk id="42" creationId="{DEA3BF85-DD7A-D1E0-20DA-1C6D8AF8BF33}"/>
          </ac:spMkLst>
        </pc:spChg>
        <pc:spChg chg="mod topLvl">
          <ac:chgData name="Julien Palummo" userId="c3325b4c-ba8d-42e4-b854-8af18501009f" providerId="ADAL" clId="{03873F7D-8AEE-40D4-B33A-97B29C575BC4}" dt="2024-02-13T01:22:17.645" v="1362" actId="1076"/>
          <ac:spMkLst>
            <pc:docMk/>
            <pc:sldMk cId="310053703" sldId="327"/>
            <ac:spMk id="43" creationId="{C2E773CE-DCA6-09A0-7CA5-9C185DF9078D}"/>
          </ac:spMkLst>
        </pc:spChg>
        <pc:spChg chg="mod topLvl">
          <ac:chgData name="Julien Palummo" userId="c3325b4c-ba8d-42e4-b854-8af18501009f" providerId="ADAL" clId="{03873F7D-8AEE-40D4-B33A-97B29C575BC4}" dt="2024-02-13T01:22:17.645" v="1362" actId="1076"/>
          <ac:spMkLst>
            <pc:docMk/>
            <pc:sldMk cId="310053703" sldId="327"/>
            <ac:spMk id="44" creationId="{1E7DAECD-F74E-A155-719B-C61BA8585127}"/>
          </ac:spMkLst>
        </pc:spChg>
        <pc:spChg chg="mod topLvl">
          <ac:chgData name="Julien Palummo" userId="c3325b4c-ba8d-42e4-b854-8af18501009f" providerId="ADAL" clId="{03873F7D-8AEE-40D4-B33A-97B29C575BC4}" dt="2024-02-13T01:22:17.645" v="1362" actId="1076"/>
          <ac:spMkLst>
            <pc:docMk/>
            <pc:sldMk cId="310053703" sldId="327"/>
            <ac:spMk id="45" creationId="{D2BD84F8-7A01-C76E-DA7B-75CD81C18C78}"/>
          </ac:spMkLst>
        </pc:spChg>
        <pc:spChg chg="del">
          <ac:chgData name="Julien Palummo" userId="c3325b4c-ba8d-42e4-b854-8af18501009f" providerId="ADAL" clId="{03873F7D-8AEE-40D4-B33A-97B29C575BC4}" dt="2024-02-13T01:10:18.039" v="1302" actId="478"/>
          <ac:spMkLst>
            <pc:docMk/>
            <pc:sldMk cId="310053703" sldId="327"/>
            <ac:spMk id="46" creationId="{4634C384-C6DF-BD11-E587-0CFA0E8198B0}"/>
          </ac:spMkLst>
        </pc:spChg>
        <pc:spChg chg="del">
          <ac:chgData name="Julien Palummo" userId="c3325b4c-ba8d-42e4-b854-8af18501009f" providerId="ADAL" clId="{03873F7D-8AEE-40D4-B33A-97B29C575BC4}" dt="2024-02-13T01:10:18.039" v="1302" actId="478"/>
          <ac:spMkLst>
            <pc:docMk/>
            <pc:sldMk cId="310053703" sldId="327"/>
            <ac:spMk id="47" creationId="{FF638212-705E-09B3-38FA-3312467ED1F7}"/>
          </ac:spMkLst>
        </pc:spChg>
        <pc:spChg chg="mod">
          <ac:chgData name="Julien Palummo" userId="c3325b4c-ba8d-42e4-b854-8af18501009f" providerId="ADAL" clId="{03873F7D-8AEE-40D4-B33A-97B29C575BC4}" dt="2024-02-13T01:13:30.390" v="1334" actId="1076"/>
          <ac:spMkLst>
            <pc:docMk/>
            <pc:sldMk cId="310053703" sldId="327"/>
            <ac:spMk id="48" creationId="{4F5A4D92-819F-4E72-2FD8-7BE29599E8C7}"/>
          </ac:spMkLst>
        </pc:spChg>
        <pc:spChg chg="mod">
          <ac:chgData name="Julien Palummo" userId="c3325b4c-ba8d-42e4-b854-8af18501009f" providerId="ADAL" clId="{03873F7D-8AEE-40D4-B33A-97B29C575BC4}" dt="2024-02-13T01:18:52.116" v="1339" actId="1076"/>
          <ac:spMkLst>
            <pc:docMk/>
            <pc:sldMk cId="310053703" sldId="327"/>
            <ac:spMk id="61" creationId="{FD79991D-7726-1597-EBA3-32F04688B7D1}"/>
          </ac:spMkLst>
        </pc:spChg>
        <pc:grpChg chg="del mod">
          <ac:chgData name="Julien Palummo" userId="c3325b4c-ba8d-42e4-b854-8af18501009f" providerId="ADAL" clId="{03873F7D-8AEE-40D4-B33A-97B29C575BC4}" dt="2024-02-13T01:11:43.269" v="1323" actId="165"/>
          <ac:grpSpMkLst>
            <pc:docMk/>
            <pc:sldMk cId="310053703" sldId="327"/>
            <ac:grpSpMk id="62" creationId="{A49449BE-D413-D35F-0088-2AE0FE7E3AD0}"/>
          </ac:grpSpMkLst>
        </pc:grpChg>
        <pc:picChg chg="add del mod">
          <ac:chgData name="Julien Palummo" userId="c3325b4c-ba8d-42e4-b854-8af18501009f" providerId="ADAL" clId="{03873F7D-8AEE-40D4-B33A-97B29C575BC4}" dt="2024-02-13T01:21:44.231" v="1357" actId="478"/>
          <ac:picMkLst>
            <pc:docMk/>
            <pc:sldMk cId="310053703" sldId="327"/>
            <ac:picMk id="13" creationId="{3228B6E9-A67C-7E7A-7F20-A9427F2AFAC4}"/>
          </ac:picMkLst>
        </pc:picChg>
        <pc:picChg chg="add del mod">
          <ac:chgData name="Julien Palummo" userId="c3325b4c-ba8d-42e4-b854-8af18501009f" providerId="ADAL" clId="{03873F7D-8AEE-40D4-B33A-97B29C575BC4}" dt="2024-02-13T01:21:31.245" v="1352" actId="22"/>
          <ac:picMkLst>
            <pc:docMk/>
            <pc:sldMk cId="310053703" sldId="327"/>
            <ac:picMk id="16" creationId="{06452223-676D-B275-4A59-18864409F079}"/>
          </ac:picMkLst>
        </pc:picChg>
        <pc:picChg chg="add mod">
          <ac:chgData name="Julien Palummo" userId="c3325b4c-ba8d-42e4-b854-8af18501009f" providerId="ADAL" clId="{03873F7D-8AEE-40D4-B33A-97B29C575BC4}" dt="2024-02-13T01:21:56.939" v="1360" actId="1076"/>
          <ac:picMkLst>
            <pc:docMk/>
            <pc:sldMk cId="310053703" sldId="327"/>
            <ac:picMk id="18" creationId="{246ACEDD-A025-88BA-3BB5-0F5000742868}"/>
          </ac:picMkLst>
        </pc:picChg>
        <pc:picChg chg="mod">
          <ac:chgData name="Julien Palummo" userId="c3325b4c-ba8d-42e4-b854-8af18501009f" providerId="ADAL" clId="{03873F7D-8AEE-40D4-B33A-97B29C575BC4}" dt="2024-02-13T01:18:57.269" v="1341" actId="1076"/>
          <ac:picMkLst>
            <pc:docMk/>
            <pc:sldMk cId="310053703" sldId="327"/>
            <ac:picMk id="60" creationId="{F32A34BA-DAC9-9526-18EF-CA6DC8D2FE95}"/>
          </ac:picMkLst>
        </pc:picChg>
      </pc:sldChg>
    </pc:docChg>
  </pc:docChgLst>
  <pc:docChgLst>
    <pc:chgData name="Tiffany Lagarde" userId="S::tiffany.lagarde@mail.mcgill.ca::5ad0fa3a-9afe-41b0-b5d3-209096b3e627" providerId="AD" clId="Web-{8A2385AD-A4A6-4C5F-993F-E4C9B1C5873A}"/>
    <pc:docChg chg="modSld">
      <pc:chgData name="Tiffany Lagarde" userId="S::tiffany.lagarde@mail.mcgill.ca::5ad0fa3a-9afe-41b0-b5d3-209096b3e627" providerId="AD" clId="Web-{8A2385AD-A4A6-4C5F-993F-E4C9B1C5873A}" dt="2024-02-12T14:22:33.755" v="86" actId="20577"/>
      <pc:docMkLst>
        <pc:docMk/>
      </pc:docMkLst>
      <pc:sldChg chg="modSp">
        <pc:chgData name="Tiffany Lagarde" userId="S::tiffany.lagarde@mail.mcgill.ca::5ad0fa3a-9afe-41b0-b5d3-209096b3e627" providerId="AD" clId="Web-{8A2385AD-A4A6-4C5F-993F-E4C9B1C5873A}" dt="2024-02-12T14:21:38.725" v="85"/>
        <pc:sldMkLst>
          <pc:docMk/>
          <pc:sldMk cId="3958911588" sldId="292"/>
        </pc:sldMkLst>
        <pc:spChg chg="mod">
          <ac:chgData name="Tiffany Lagarde" userId="S::tiffany.lagarde@mail.mcgill.ca::5ad0fa3a-9afe-41b0-b5d3-209096b3e627" providerId="AD" clId="Web-{8A2385AD-A4A6-4C5F-993F-E4C9B1C5873A}" dt="2024-02-12T14:10:27.654" v="5" actId="20577"/>
          <ac:spMkLst>
            <pc:docMk/>
            <pc:sldMk cId="3958911588" sldId="292"/>
            <ac:spMk id="3" creationId="{EAEF05BF-B70C-80DC-56D2-E8FDB073DBFE}"/>
          </ac:spMkLst>
        </pc:spChg>
        <pc:spChg chg="mod">
          <ac:chgData name="Tiffany Lagarde" userId="S::tiffany.lagarde@mail.mcgill.ca::5ad0fa3a-9afe-41b0-b5d3-209096b3e627" providerId="AD" clId="Web-{8A2385AD-A4A6-4C5F-993F-E4C9B1C5873A}" dt="2024-02-12T14:21:00.319" v="69"/>
          <ac:spMkLst>
            <pc:docMk/>
            <pc:sldMk cId="3958911588" sldId="292"/>
            <ac:spMk id="7" creationId="{0D6E3557-CB38-8F7E-371F-7DE08FA36FB9}"/>
          </ac:spMkLst>
        </pc:spChg>
        <pc:spChg chg="mod">
          <ac:chgData name="Tiffany Lagarde" userId="S::tiffany.lagarde@mail.mcgill.ca::5ad0fa3a-9afe-41b0-b5d3-209096b3e627" providerId="AD" clId="Web-{8A2385AD-A4A6-4C5F-993F-E4C9B1C5873A}" dt="2024-02-12T14:21:00.334" v="70"/>
          <ac:spMkLst>
            <pc:docMk/>
            <pc:sldMk cId="3958911588" sldId="292"/>
            <ac:spMk id="8" creationId="{FB12D1B3-648B-974D-01A4-21E78D13DFCD}"/>
          </ac:spMkLst>
        </pc:spChg>
        <pc:spChg chg="mod">
          <ac:chgData name="Tiffany Lagarde" userId="S::tiffany.lagarde@mail.mcgill.ca::5ad0fa3a-9afe-41b0-b5d3-209096b3e627" providerId="AD" clId="Web-{8A2385AD-A4A6-4C5F-993F-E4C9B1C5873A}" dt="2024-02-12T14:21:12.834" v="73"/>
          <ac:spMkLst>
            <pc:docMk/>
            <pc:sldMk cId="3958911588" sldId="292"/>
            <ac:spMk id="10" creationId="{1A9C58F0-C345-219E-6E88-F68EF8D41330}"/>
          </ac:spMkLst>
        </pc:spChg>
        <pc:spChg chg="mod">
          <ac:chgData name="Tiffany Lagarde" userId="S::tiffany.lagarde@mail.mcgill.ca::5ad0fa3a-9afe-41b0-b5d3-209096b3e627" providerId="AD" clId="Web-{8A2385AD-A4A6-4C5F-993F-E4C9B1C5873A}" dt="2024-02-12T14:21:12.850" v="74"/>
          <ac:spMkLst>
            <pc:docMk/>
            <pc:sldMk cId="3958911588" sldId="292"/>
            <ac:spMk id="11" creationId="{B86F5069-693E-3C5A-1FF8-AD83F78D61BA}"/>
          </ac:spMkLst>
        </pc:spChg>
        <pc:spChg chg="mod">
          <ac:chgData name="Tiffany Lagarde" userId="S::tiffany.lagarde@mail.mcgill.ca::5ad0fa3a-9afe-41b0-b5d3-209096b3e627" providerId="AD" clId="Web-{8A2385AD-A4A6-4C5F-993F-E4C9B1C5873A}" dt="2024-02-12T14:21:05.053" v="71"/>
          <ac:spMkLst>
            <pc:docMk/>
            <pc:sldMk cId="3958911588" sldId="292"/>
            <ac:spMk id="13" creationId="{7A2F7BCC-D37C-1F57-0C67-F46E6E4BEF3D}"/>
          </ac:spMkLst>
        </pc:spChg>
        <pc:spChg chg="mod">
          <ac:chgData name="Tiffany Lagarde" userId="S::tiffany.lagarde@mail.mcgill.ca::5ad0fa3a-9afe-41b0-b5d3-209096b3e627" providerId="AD" clId="Web-{8A2385AD-A4A6-4C5F-993F-E4C9B1C5873A}" dt="2024-02-12T14:21:05.069" v="72"/>
          <ac:spMkLst>
            <pc:docMk/>
            <pc:sldMk cId="3958911588" sldId="292"/>
            <ac:spMk id="14" creationId="{F0CF2D7F-7BBD-D857-FB7B-09172182A885}"/>
          </ac:spMkLst>
        </pc:spChg>
        <pc:spChg chg="mod">
          <ac:chgData name="Tiffany Lagarde" userId="S::tiffany.lagarde@mail.mcgill.ca::5ad0fa3a-9afe-41b0-b5d3-209096b3e627" providerId="AD" clId="Web-{8A2385AD-A4A6-4C5F-993F-E4C9B1C5873A}" dt="2024-02-12T14:21:18.897" v="75"/>
          <ac:spMkLst>
            <pc:docMk/>
            <pc:sldMk cId="3958911588" sldId="292"/>
            <ac:spMk id="16" creationId="{859DA022-74AC-60EF-E083-94CA0E5430F2}"/>
          </ac:spMkLst>
        </pc:spChg>
        <pc:spChg chg="mod">
          <ac:chgData name="Tiffany Lagarde" userId="S::tiffany.lagarde@mail.mcgill.ca::5ad0fa3a-9afe-41b0-b5d3-209096b3e627" providerId="AD" clId="Web-{8A2385AD-A4A6-4C5F-993F-E4C9B1C5873A}" dt="2024-02-12T14:21:18.912" v="76"/>
          <ac:spMkLst>
            <pc:docMk/>
            <pc:sldMk cId="3958911588" sldId="292"/>
            <ac:spMk id="17" creationId="{2AFA02DE-350E-3DD0-9AE0-3F14979D8248}"/>
          </ac:spMkLst>
        </pc:spChg>
        <pc:spChg chg="mod">
          <ac:chgData name="Tiffany Lagarde" userId="S::tiffany.lagarde@mail.mcgill.ca::5ad0fa3a-9afe-41b0-b5d3-209096b3e627" providerId="AD" clId="Web-{8A2385AD-A4A6-4C5F-993F-E4C9B1C5873A}" dt="2024-02-12T14:21:32.818" v="80"/>
          <ac:spMkLst>
            <pc:docMk/>
            <pc:sldMk cId="3958911588" sldId="292"/>
            <ac:spMk id="19" creationId="{C5641240-B0A3-1480-5309-6440F9CAE2CA}"/>
          </ac:spMkLst>
        </pc:spChg>
        <pc:spChg chg="mod">
          <ac:chgData name="Tiffany Lagarde" userId="S::tiffany.lagarde@mail.mcgill.ca::5ad0fa3a-9afe-41b0-b5d3-209096b3e627" providerId="AD" clId="Web-{8A2385AD-A4A6-4C5F-993F-E4C9B1C5873A}" dt="2024-02-12T14:21:32.818" v="81"/>
          <ac:spMkLst>
            <pc:docMk/>
            <pc:sldMk cId="3958911588" sldId="292"/>
            <ac:spMk id="20" creationId="{856DD616-FA2E-C0B3-1B1B-F940031C904D}"/>
          </ac:spMkLst>
        </pc:spChg>
        <pc:spChg chg="mod">
          <ac:chgData name="Tiffany Lagarde" userId="S::tiffany.lagarde@mail.mcgill.ca::5ad0fa3a-9afe-41b0-b5d3-209096b3e627" providerId="AD" clId="Web-{8A2385AD-A4A6-4C5F-993F-E4C9B1C5873A}" dt="2024-02-12T14:21:32.850" v="82"/>
          <ac:spMkLst>
            <pc:docMk/>
            <pc:sldMk cId="3958911588" sldId="292"/>
            <ac:spMk id="21" creationId="{188F12DC-9D27-494B-D93A-D2D718F7A54A}"/>
          </ac:spMkLst>
        </pc:spChg>
        <pc:spChg chg="mod">
          <ac:chgData name="Tiffany Lagarde" userId="S::tiffany.lagarde@mail.mcgill.ca::5ad0fa3a-9afe-41b0-b5d3-209096b3e627" providerId="AD" clId="Web-{8A2385AD-A4A6-4C5F-993F-E4C9B1C5873A}" dt="2024-02-12T14:21:38.693" v="83"/>
          <ac:spMkLst>
            <pc:docMk/>
            <pc:sldMk cId="3958911588" sldId="292"/>
            <ac:spMk id="23" creationId="{AA9BEC52-F6A7-B6FC-E690-5EC0C7F2D678}"/>
          </ac:spMkLst>
        </pc:spChg>
        <pc:spChg chg="mod">
          <ac:chgData name="Tiffany Lagarde" userId="S::tiffany.lagarde@mail.mcgill.ca::5ad0fa3a-9afe-41b0-b5d3-209096b3e627" providerId="AD" clId="Web-{8A2385AD-A4A6-4C5F-993F-E4C9B1C5873A}" dt="2024-02-12T14:21:38.693" v="84"/>
          <ac:spMkLst>
            <pc:docMk/>
            <pc:sldMk cId="3958911588" sldId="292"/>
            <ac:spMk id="24" creationId="{3B7A9738-296D-4B6A-E21F-78DC6A48041B}"/>
          </ac:spMkLst>
        </pc:spChg>
        <pc:spChg chg="mod">
          <ac:chgData name="Tiffany Lagarde" userId="S::tiffany.lagarde@mail.mcgill.ca::5ad0fa3a-9afe-41b0-b5d3-209096b3e627" providerId="AD" clId="Web-{8A2385AD-A4A6-4C5F-993F-E4C9B1C5873A}" dt="2024-02-12T14:21:38.725" v="85"/>
          <ac:spMkLst>
            <pc:docMk/>
            <pc:sldMk cId="3958911588" sldId="292"/>
            <ac:spMk id="25" creationId="{3A9E97FB-A950-CC19-6462-A6A812B7C97A}"/>
          </ac:spMkLst>
        </pc:spChg>
        <pc:spChg chg="mod">
          <ac:chgData name="Tiffany Lagarde" userId="S::tiffany.lagarde@mail.mcgill.ca::5ad0fa3a-9afe-41b0-b5d3-209096b3e627" providerId="AD" clId="Web-{8A2385AD-A4A6-4C5F-993F-E4C9B1C5873A}" dt="2024-02-12T14:19:58.491" v="52"/>
          <ac:spMkLst>
            <pc:docMk/>
            <pc:sldMk cId="3958911588" sldId="292"/>
            <ac:spMk id="26" creationId="{10DCC35B-7FE3-6557-F3A3-0C5C4C06A081}"/>
          </ac:spMkLst>
        </pc:spChg>
        <pc:spChg chg="mod">
          <ac:chgData name="Tiffany Lagarde" userId="S::tiffany.lagarde@mail.mcgill.ca::5ad0fa3a-9afe-41b0-b5d3-209096b3e627" providerId="AD" clId="Web-{8A2385AD-A4A6-4C5F-993F-E4C9B1C5873A}" dt="2024-02-12T14:19:52.085" v="51"/>
          <ac:spMkLst>
            <pc:docMk/>
            <pc:sldMk cId="3958911588" sldId="292"/>
            <ac:spMk id="27" creationId="{CBD1D286-A54F-65FF-FC27-2759B6419215}"/>
          </ac:spMkLst>
        </pc:spChg>
      </pc:sldChg>
      <pc:sldChg chg="modSp">
        <pc:chgData name="Tiffany Lagarde" userId="S::tiffany.lagarde@mail.mcgill.ca::5ad0fa3a-9afe-41b0-b5d3-209096b3e627" providerId="AD" clId="Web-{8A2385AD-A4A6-4C5F-993F-E4C9B1C5873A}" dt="2024-02-12T14:10:49.060" v="17" actId="20577"/>
        <pc:sldMkLst>
          <pc:docMk/>
          <pc:sldMk cId="2860064662" sldId="310"/>
        </pc:sldMkLst>
        <pc:spChg chg="mod">
          <ac:chgData name="Tiffany Lagarde" userId="S::tiffany.lagarde@mail.mcgill.ca::5ad0fa3a-9afe-41b0-b5d3-209096b3e627" providerId="AD" clId="Web-{8A2385AD-A4A6-4C5F-993F-E4C9B1C5873A}" dt="2024-02-12T14:10:49.060" v="17" actId="20577"/>
          <ac:spMkLst>
            <pc:docMk/>
            <pc:sldMk cId="2860064662" sldId="310"/>
            <ac:spMk id="3" creationId="{CDC2F297-E8EF-F8A3-965B-AE3C226384F2}"/>
          </ac:spMkLst>
        </pc:spChg>
      </pc:sldChg>
      <pc:sldChg chg="modSp">
        <pc:chgData name="Tiffany Lagarde" userId="S::tiffany.lagarde@mail.mcgill.ca::5ad0fa3a-9afe-41b0-b5d3-209096b3e627" providerId="AD" clId="Web-{8A2385AD-A4A6-4C5F-993F-E4C9B1C5873A}" dt="2024-02-12T14:22:33.755" v="86" actId="20577"/>
        <pc:sldMkLst>
          <pc:docMk/>
          <pc:sldMk cId="2606800311" sldId="314"/>
        </pc:sldMkLst>
        <pc:spChg chg="mod">
          <ac:chgData name="Tiffany Lagarde" userId="S::tiffany.lagarde@mail.mcgill.ca::5ad0fa3a-9afe-41b0-b5d3-209096b3e627" providerId="AD" clId="Web-{8A2385AD-A4A6-4C5F-993F-E4C9B1C5873A}" dt="2024-02-12T14:16:57.947" v="36" actId="14100"/>
          <ac:spMkLst>
            <pc:docMk/>
            <pc:sldMk cId="2606800311" sldId="314"/>
            <ac:spMk id="2" creationId="{4A7BEACF-D850-3811-6BF1-79CDA36F5EA6}"/>
          </ac:spMkLst>
        </pc:spChg>
        <pc:spChg chg="mod">
          <ac:chgData name="Tiffany Lagarde" userId="S::tiffany.lagarde@mail.mcgill.ca::5ad0fa3a-9afe-41b0-b5d3-209096b3e627" providerId="AD" clId="Web-{8A2385AD-A4A6-4C5F-993F-E4C9B1C5873A}" dt="2024-02-12T14:17:19.931" v="38"/>
          <ac:spMkLst>
            <pc:docMk/>
            <pc:sldMk cId="2606800311" sldId="314"/>
            <ac:spMk id="3" creationId="{36777F34-E9EB-B08B-1E75-87441FD4FF35}"/>
          </ac:spMkLst>
        </pc:spChg>
        <pc:spChg chg="mod">
          <ac:chgData name="Tiffany Lagarde" userId="S::tiffany.lagarde@mail.mcgill.ca::5ad0fa3a-9afe-41b0-b5d3-209096b3e627" providerId="AD" clId="Web-{8A2385AD-A4A6-4C5F-993F-E4C9B1C5873A}" dt="2024-02-12T14:17:34.774" v="40"/>
          <ac:spMkLst>
            <pc:docMk/>
            <pc:sldMk cId="2606800311" sldId="314"/>
            <ac:spMk id="4" creationId="{214CAF08-A3A1-158C-1B51-CFB5382A0210}"/>
          </ac:spMkLst>
        </pc:spChg>
        <pc:spChg chg="mod">
          <ac:chgData name="Tiffany Lagarde" userId="S::tiffany.lagarde@mail.mcgill.ca::5ad0fa3a-9afe-41b0-b5d3-209096b3e627" providerId="AD" clId="Web-{8A2385AD-A4A6-4C5F-993F-E4C9B1C5873A}" dt="2024-02-12T14:12:29.778" v="26"/>
          <ac:spMkLst>
            <pc:docMk/>
            <pc:sldMk cId="2606800311" sldId="314"/>
            <ac:spMk id="5" creationId="{D0D447E3-5905-7B4C-4A01-E6A22E3CA7C2}"/>
          </ac:spMkLst>
        </pc:spChg>
        <pc:spChg chg="mod">
          <ac:chgData name="Tiffany Lagarde" userId="S::tiffany.lagarde@mail.mcgill.ca::5ad0fa3a-9afe-41b0-b5d3-209096b3e627" providerId="AD" clId="Web-{8A2385AD-A4A6-4C5F-993F-E4C9B1C5873A}" dt="2024-02-12T14:13:31.637" v="31"/>
          <ac:spMkLst>
            <pc:docMk/>
            <pc:sldMk cId="2606800311" sldId="314"/>
            <ac:spMk id="6" creationId="{030044A8-A36C-E1BB-7CBB-605D0F32E172}"/>
          </ac:spMkLst>
        </pc:spChg>
        <pc:spChg chg="mod">
          <ac:chgData name="Tiffany Lagarde" userId="S::tiffany.lagarde@mail.mcgill.ca::5ad0fa3a-9afe-41b0-b5d3-209096b3e627" providerId="AD" clId="Web-{8A2385AD-A4A6-4C5F-993F-E4C9B1C5873A}" dt="2024-02-12T14:12:43.606" v="27"/>
          <ac:spMkLst>
            <pc:docMk/>
            <pc:sldMk cId="2606800311" sldId="314"/>
            <ac:spMk id="8" creationId="{A27B6287-FC71-CC7C-27F1-4ACF15C1710E}"/>
          </ac:spMkLst>
        </pc:spChg>
        <pc:spChg chg="mod">
          <ac:chgData name="Tiffany Lagarde" userId="S::tiffany.lagarde@mail.mcgill.ca::5ad0fa3a-9afe-41b0-b5d3-209096b3e627" providerId="AD" clId="Web-{8A2385AD-A4A6-4C5F-993F-E4C9B1C5873A}" dt="2024-02-12T14:12:56.325" v="29"/>
          <ac:spMkLst>
            <pc:docMk/>
            <pc:sldMk cId="2606800311" sldId="314"/>
            <ac:spMk id="9" creationId="{A0D87E62-E091-46DA-311C-8C4004EFB2F1}"/>
          </ac:spMkLst>
        </pc:spChg>
        <pc:spChg chg="mod">
          <ac:chgData name="Tiffany Lagarde" userId="S::tiffany.lagarde@mail.mcgill.ca::5ad0fa3a-9afe-41b0-b5d3-209096b3e627" providerId="AD" clId="Web-{8A2385AD-A4A6-4C5F-993F-E4C9B1C5873A}" dt="2024-02-12T14:17:29.931" v="39"/>
          <ac:spMkLst>
            <pc:docMk/>
            <pc:sldMk cId="2606800311" sldId="314"/>
            <ac:spMk id="14" creationId="{CFE3289B-9463-EAF8-EF52-EA8322F05E89}"/>
          </ac:spMkLst>
        </pc:spChg>
        <pc:spChg chg="mod">
          <ac:chgData name="Tiffany Lagarde" userId="S::tiffany.lagarde@mail.mcgill.ca::5ad0fa3a-9afe-41b0-b5d3-209096b3e627" providerId="AD" clId="Web-{8A2385AD-A4A6-4C5F-993F-E4C9B1C5873A}" dt="2024-02-12T14:12:12.778" v="24"/>
          <ac:spMkLst>
            <pc:docMk/>
            <pc:sldMk cId="2606800311" sldId="314"/>
            <ac:spMk id="23" creationId="{C577AAD2-DFE8-E4BD-F82D-36F314CD1D39}"/>
          </ac:spMkLst>
        </pc:spChg>
        <pc:spChg chg="mod">
          <ac:chgData name="Tiffany Lagarde" userId="S::tiffany.lagarde@mail.mcgill.ca::5ad0fa3a-9afe-41b0-b5d3-209096b3e627" providerId="AD" clId="Web-{8A2385AD-A4A6-4C5F-993F-E4C9B1C5873A}" dt="2024-02-12T14:11:47.638" v="21"/>
          <ac:spMkLst>
            <pc:docMk/>
            <pc:sldMk cId="2606800311" sldId="314"/>
            <ac:spMk id="25" creationId="{3BF94223-5FB2-7F52-F874-5B278A237313}"/>
          </ac:spMkLst>
        </pc:spChg>
        <pc:spChg chg="mod">
          <ac:chgData name="Tiffany Lagarde" userId="S::tiffany.lagarde@mail.mcgill.ca::5ad0fa3a-9afe-41b0-b5d3-209096b3e627" providerId="AD" clId="Web-{8A2385AD-A4A6-4C5F-993F-E4C9B1C5873A}" dt="2024-02-12T14:11:58.903" v="23" actId="20577"/>
          <ac:spMkLst>
            <pc:docMk/>
            <pc:sldMk cId="2606800311" sldId="314"/>
            <ac:spMk id="26" creationId="{96858A72-EC00-4156-AE9A-AD6A2CFE4EE9}"/>
          </ac:spMkLst>
        </pc:spChg>
        <pc:spChg chg="mod">
          <ac:chgData name="Tiffany Lagarde" userId="S::tiffany.lagarde@mail.mcgill.ca::5ad0fa3a-9afe-41b0-b5d3-209096b3e627" providerId="AD" clId="Web-{8A2385AD-A4A6-4C5F-993F-E4C9B1C5873A}" dt="2024-02-12T14:13:28.715" v="30"/>
          <ac:spMkLst>
            <pc:docMk/>
            <pc:sldMk cId="2606800311" sldId="314"/>
            <ac:spMk id="31" creationId="{D600B7AF-FD9A-5533-1EA5-B23E085EEB4C}"/>
          </ac:spMkLst>
        </pc:spChg>
        <pc:spChg chg="mod">
          <ac:chgData name="Tiffany Lagarde" userId="S::tiffany.lagarde@mail.mcgill.ca::5ad0fa3a-9afe-41b0-b5d3-209096b3e627" providerId="AD" clId="Web-{8A2385AD-A4A6-4C5F-993F-E4C9B1C5873A}" dt="2024-02-12T14:12:46.934" v="28"/>
          <ac:spMkLst>
            <pc:docMk/>
            <pc:sldMk cId="2606800311" sldId="314"/>
            <ac:spMk id="32" creationId="{C54FED9D-2824-D908-C9A8-20CEB513B677}"/>
          </ac:spMkLst>
        </pc:spChg>
        <pc:spChg chg="mod">
          <ac:chgData name="Tiffany Lagarde" userId="S::tiffany.lagarde@mail.mcgill.ca::5ad0fa3a-9afe-41b0-b5d3-209096b3e627" providerId="AD" clId="Web-{8A2385AD-A4A6-4C5F-993F-E4C9B1C5873A}" dt="2024-02-12T14:11:41.138" v="20"/>
          <ac:spMkLst>
            <pc:docMk/>
            <pc:sldMk cId="2606800311" sldId="314"/>
            <ac:spMk id="33" creationId="{0CD556E3-461A-7F68-4F42-250F6C5AE9A1}"/>
          </ac:spMkLst>
        </pc:spChg>
        <pc:spChg chg="mod">
          <ac:chgData name="Tiffany Lagarde" userId="S::tiffany.lagarde@mail.mcgill.ca::5ad0fa3a-9afe-41b0-b5d3-209096b3e627" providerId="AD" clId="Web-{8A2385AD-A4A6-4C5F-993F-E4C9B1C5873A}" dt="2024-02-12T14:11:16.966" v="18"/>
          <ac:spMkLst>
            <pc:docMk/>
            <pc:sldMk cId="2606800311" sldId="314"/>
            <ac:spMk id="34" creationId="{102E2F85-2069-A18A-A143-AC998B326D71}"/>
          </ac:spMkLst>
        </pc:spChg>
        <pc:spChg chg="mod">
          <ac:chgData name="Tiffany Lagarde" userId="S::tiffany.lagarde@mail.mcgill.ca::5ad0fa3a-9afe-41b0-b5d3-209096b3e627" providerId="AD" clId="Web-{8A2385AD-A4A6-4C5F-993F-E4C9B1C5873A}" dt="2024-02-12T14:16:27.291" v="33" actId="20577"/>
          <ac:spMkLst>
            <pc:docMk/>
            <pc:sldMk cId="2606800311" sldId="314"/>
            <ac:spMk id="38" creationId="{6B61B9A5-975A-6E84-C372-031F67DEDC4D}"/>
          </ac:spMkLst>
        </pc:spChg>
        <pc:spChg chg="mod">
          <ac:chgData name="Tiffany Lagarde" userId="S::tiffany.lagarde@mail.mcgill.ca::5ad0fa3a-9afe-41b0-b5d3-209096b3e627" providerId="AD" clId="Web-{8A2385AD-A4A6-4C5F-993F-E4C9B1C5873A}" dt="2024-02-12T14:17:09.165" v="37"/>
          <ac:spMkLst>
            <pc:docMk/>
            <pc:sldMk cId="2606800311" sldId="314"/>
            <ac:spMk id="41" creationId="{97B62A88-FC67-70B3-E997-6063ED1B39C6}"/>
          </ac:spMkLst>
        </pc:spChg>
        <pc:spChg chg="mod">
          <ac:chgData name="Tiffany Lagarde" userId="S::tiffany.lagarde@mail.mcgill.ca::5ad0fa3a-9afe-41b0-b5d3-209096b3e627" providerId="AD" clId="Web-{8A2385AD-A4A6-4C5F-993F-E4C9B1C5873A}" dt="2024-02-12T14:22:33.755" v="86" actId="20577"/>
          <ac:spMkLst>
            <pc:docMk/>
            <pc:sldMk cId="2606800311" sldId="314"/>
            <ac:spMk id="43" creationId="{DCF1C7F1-C5FA-6146-4C4D-668B52D4EF29}"/>
          </ac:spMkLst>
        </pc:spChg>
        <pc:spChg chg="mod">
          <ac:chgData name="Tiffany Lagarde" userId="S::tiffany.lagarde@mail.mcgill.ca::5ad0fa3a-9afe-41b0-b5d3-209096b3e627" providerId="AD" clId="Web-{8A2385AD-A4A6-4C5F-993F-E4C9B1C5873A}" dt="2024-02-12T14:12:19.622" v="25" actId="20577"/>
          <ac:spMkLst>
            <pc:docMk/>
            <pc:sldMk cId="2606800311" sldId="314"/>
            <ac:spMk id="46" creationId="{E1014CA2-9CB4-6667-2999-B57011F33EC6}"/>
          </ac:spMkLst>
        </pc:spChg>
        <pc:spChg chg="mod">
          <ac:chgData name="Tiffany Lagarde" userId="S::tiffany.lagarde@mail.mcgill.ca::5ad0fa3a-9afe-41b0-b5d3-209096b3e627" providerId="AD" clId="Web-{8A2385AD-A4A6-4C5F-993F-E4C9B1C5873A}" dt="2024-02-12T14:16:32.275" v="34" actId="20577"/>
          <ac:spMkLst>
            <pc:docMk/>
            <pc:sldMk cId="2606800311" sldId="314"/>
            <ac:spMk id="47" creationId="{B10D29D9-51BF-17CD-FE09-BDF8F5C5E7BA}"/>
          </ac:spMkLst>
        </pc:spChg>
      </pc:sldChg>
    </pc:docChg>
  </pc:docChgLst>
  <pc:docChgLst>
    <pc:chgData name="Julien Palummo" userId="S::julien.palummo@mail.mcgill.ca::c3325b4c-ba8d-42e4-b854-8af18501009f" providerId="AD" clId="Web-{328EAC76-6DD3-4FBC-8600-690219E05610}"/>
    <pc:docChg chg="addSld modSld">
      <pc:chgData name="Julien Palummo" userId="S::julien.palummo@mail.mcgill.ca::c3325b4c-ba8d-42e4-b854-8af18501009f" providerId="AD" clId="Web-{328EAC76-6DD3-4FBC-8600-690219E05610}" dt="2024-02-12T06:09:57.424" v="14" actId="1076"/>
      <pc:docMkLst>
        <pc:docMk/>
      </pc:docMkLst>
      <pc:sldChg chg="addSp delSp modSp new">
        <pc:chgData name="Julien Palummo" userId="S::julien.palummo@mail.mcgill.ca::c3325b4c-ba8d-42e4-b854-8af18501009f" providerId="AD" clId="Web-{328EAC76-6DD3-4FBC-8600-690219E05610}" dt="2024-02-12T06:09:57.424" v="14" actId="1076"/>
        <pc:sldMkLst>
          <pc:docMk/>
          <pc:sldMk cId="2606800311" sldId="314"/>
        </pc:sldMkLst>
        <pc:spChg chg="mod">
          <ac:chgData name="Julien Palummo" userId="S::julien.palummo@mail.mcgill.ca::c3325b4c-ba8d-42e4-b854-8af18501009f" providerId="AD" clId="Web-{328EAC76-6DD3-4FBC-8600-690219E05610}" dt="2024-02-12T06:07:41.235" v="6" actId="20577"/>
          <ac:spMkLst>
            <pc:docMk/>
            <pc:sldMk cId="2606800311" sldId="314"/>
            <ac:spMk id="2" creationId="{4A7BEACF-D850-3811-6BF1-79CDA36F5EA6}"/>
          </ac:spMkLst>
        </pc:spChg>
        <pc:spChg chg="del">
          <ac:chgData name="Julien Palummo" userId="S::julien.palummo@mail.mcgill.ca::c3325b4c-ba8d-42e4-b854-8af18501009f" providerId="AD" clId="Web-{328EAC76-6DD3-4FBC-8600-690219E05610}" dt="2024-02-12T06:09:32.924" v="9"/>
          <ac:spMkLst>
            <pc:docMk/>
            <pc:sldMk cId="2606800311" sldId="314"/>
            <ac:spMk id="3" creationId="{EC6D1878-9C2C-6779-5874-1A51B32AB688}"/>
          </ac:spMkLst>
        </pc:spChg>
        <pc:spChg chg="del">
          <ac:chgData name="Julien Palummo" userId="S::julien.palummo@mail.mcgill.ca::c3325b4c-ba8d-42e4-b854-8af18501009f" providerId="AD" clId="Web-{328EAC76-6DD3-4FBC-8600-690219E05610}" dt="2024-02-12T06:09:40.346" v="11"/>
          <ac:spMkLst>
            <pc:docMk/>
            <pc:sldMk cId="2606800311" sldId="314"/>
            <ac:spMk id="14" creationId="{E9C43B85-46A0-3445-B6AD-701862FDB4CD}"/>
          </ac:spMkLst>
        </pc:spChg>
        <pc:spChg chg="mod">
          <ac:chgData name="Julien Palummo" userId="S::julien.palummo@mail.mcgill.ca::c3325b4c-ba8d-42e4-b854-8af18501009f" providerId="AD" clId="Web-{328EAC76-6DD3-4FBC-8600-690219E05610}" dt="2024-02-12T06:09:47.377" v="12" actId="14100"/>
          <ac:spMkLst>
            <pc:docMk/>
            <pc:sldMk cId="2606800311" sldId="314"/>
            <ac:spMk id="32" creationId="{C54FED9D-2824-D908-C9A8-20CEB513B677}"/>
          </ac:spMkLst>
        </pc:spChg>
        <pc:spChg chg="mod">
          <ac:chgData name="Julien Palummo" userId="S::julien.palummo@mail.mcgill.ca::c3325b4c-ba8d-42e4-b854-8af18501009f" providerId="AD" clId="Web-{328EAC76-6DD3-4FBC-8600-690219E05610}" dt="2024-02-12T06:09:57.424" v="14" actId="1076"/>
          <ac:spMkLst>
            <pc:docMk/>
            <pc:sldMk cId="2606800311" sldId="314"/>
            <ac:spMk id="33" creationId="{0CD556E3-461A-7F68-4F42-250F6C5AE9A1}"/>
          </ac:spMkLst>
        </pc:spChg>
        <pc:grpChg chg="add mod">
          <ac:chgData name="Julien Palummo" userId="S::julien.palummo@mail.mcgill.ca::c3325b4c-ba8d-42e4-b854-8af18501009f" providerId="AD" clId="Web-{328EAC76-6DD3-4FBC-8600-690219E05610}" dt="2024-02-12T06:09:36.283" v="10" actId="1076"/>
          <ac:grpSpMkLst>
            <pc:docMk/>
            <pc:sldMk cId="2606800311" sldId="314"/>
            <ac:grpSpMk id="40" creationId="{6E85F640-E4AC-E166-598A-69C93B02E315}"/>
          </ac:grpSpMkLst>
        </pc:grpChg>
      </pc:sldChg>
    </pc:docChg>
  </pc:docChgLst>
  <pc:docChgLst>
    <pc:chgData name="Olivier Larochelle" userId="87fa1c02-5a46-4978-9b3f-8988e6851506" providerId="ADAL" clId="{E20111D4-26DE-43F2-BBD1-8C9A3C914180}"/>
    <pc:docChg chg="undo custSel addSld delSld modSld sldOrd">
      <pc:chgData name="Olivier Larochelle" userId="87fa1c02-5a46-4978-9b3f-8988e6851506" providerId="ADAL" clId="{E20111D4-26DE-43F2-BBD1-8C9A3C914180}" dt="2024-02-13T05:17:43.868" v="1120" actId="1076"/>
      <pc:docMkLst>
        <pc:docMk/>
      </pc:docMkLst>
      <pc:sldChg chg="del">
        <pc:chgData name="Olivier Larochelle" userId="87fa1c02-5a46-4978-9b3f-8988e6851506" providerId="ADAL" clId="{E20111D4-26DE-43F2-BBD1-8C9A3C914180}" dt="2024-02-12T15:22:56.029" v="53" actId="2696"/>
        <pc:sldMkLst>
          <pc:docMk/>
          <pc:sldMk cId="992147237" sldId="311"/>
        </pc:sldMkLst>
      </pc:sldChg>
      <pc:sldChg chg="addSp modSp mod">
        <pc:chgData name="Olivier Larochelle" userId="87fa1c02-5a46-4978-9b3f-8988e6851506" providerId="ADAL" clId="{E20111D4-26DE-43F2-BBD1-8C9A3C914180}" dt="2024-02-13T03:04:07.671" v="1108" actId="1076"/>
        <pc:sldMkLst>
          <pc:docMk/>
          <pc:sldMk cId="3039730178" sldId="315"/>
        </pc:sldMkLst>
        <pc:spChg chg="add mod">
          <ac:chgData name="Olivier Larochelle" userId="87fa1c02-5a46-4978-9b3f-8988e6851506" providerId="ADAL" clId="{E20111D4-26DE-43F2-BBD1-8C9A3C914180}" dt="2024-02-13T03:04:07.671" v="1108" actId="1076"/>
          <ac:spMkLst>
            <pc:docMk/>
            <pc:sldMk cId="3039730178" sldId="315"/>
            <ac:spMk id="12" creationId="{381FD545-03FB-A204-DE92-6AF55EF65798}"/>
          </ac:spMkLst>
        </pc:spChg>
      </pc:sldChg>
      <pc:sldChg chg="delSp modSp add mod ord">
        <pc:chgData name="Olivier Larochelle" userId="87fa1c02-5a46-4978-9b3f-8988e6851506" providerId="ADAL" clId="{E20111D4-26DE-43F2-BBD1-8C9A3C914180}" dt="2024-02-12T17:07:01.640" v="1104" actId="20577"/>
        <pc:sldMkLst>
          <pc:docMk/>
          <pc:sldMk cId="3356614117" sldId="316"/>
        </pc:sldMkLst>
        <pc:spChg chg="mod">
          <ac:chgData name="Olivier Larochelle" userId="87fa1c02-5a46-4978-9b3f-8988e6851506" providerId="ADAL" clId="{E20111D4-26DE-43F2-BBD1-8C9A3C914180}" dt="2024-02-12T15:20:02.235" v="19" actId="5793"/>
          <ac:spMkLst>
            <pc:docMk/>
            <pc:sldMk cId="3356614117" sldId="316"/>
            <ac:spMk id="2" creationId="{F2056794-2E59-F765-AEF6-F9DFD19E919F}"/>
          </ac:spMkLst>
        </pc:spChg>
        <pc:spChg chg="mod">
          <ac:chgData name="Olivier Larochelle" userId="87fa1c02-5a46-4978-9b3f-8988e6851506" providerId="ADAL" clId="{E20111D4-26DE-43F2-BBD1-8C9A3C914180}" dt="2024-02-12T17:07:01.640" v="1104" actId="20577"/>
          <ac:spMkLst>
            <pc:docMk/>
            <pc:sldMk cId="3356614117" sldId="316"/>
            <ac:spMk id="3" creationId="{A5417A6D-3BFE-D7D3-2B0C-CF62A796262D}"/>
          </ac:spMkLst>
        </pc:spChg>
        <pc:spChg chg="del">
          <ac:chgData name="Olivier Larochelle" userId="87fa1c02-5a46-4978-9b3f-8988e6851506" providerId="ADAL" clId="{E20111D4-26DE-43F2-BBD1-8C9A3C914180}" dt="2024-02-12T15:19:16.928" v="8" actId="478"/>
          <ac:spMkLst>
            <pc:docMk/>
            <pc:sldMk cId="3356614117" sldId="316"/>
            <ac:spMk id="26" creationId="{D538285F-458A-FA94-20BE-996EDB267D77}"/>
          </ac:spMkLst>
        </pc:spChg>
        <pc:spChg chg="del">
          <ac:chgData name="Olivier Larochelle" userId="87fa1c02-5a46-4978-9b3f-8988e6851506" providerId="ADAL" clId="{E20111D4-26DE-43F2-BBD1-8C9A3C914180}" dt="2024-02-12T15:19:18.697" v="9" actId="478"/>
          <ac:spMkLst>
            <pc:docMk/>
            <pc:sldMk cId="3356614117" sldId="316"/>
            <ac:spMk id="27" creationId="{350338EB-0D48-7A3C-BD27-1E726FC86130}"/>
          </ac:spMkLst>
        </pc:spChg>
        <pc:grpChg chg="del">
          <ac:chgData name="Olivier Larochelle" userId="87fa1c02-5a46-4978-9b3f-8988e6851506" providerId="ADAL" clId="{E20111D4-26DE-43F2-BBD1-8C9A3C914180}" dt="2024-02-12T15:19:16.928" v="8" actId="478"/>
          <ac:grpSpMkLst>
            <pc:docMk/>
            <pc:sldMk cId="3356614117" sldId="316"/>
            <ac:grpSpMk id="6" creationId="{EF168070-C88C-0E89-CDD7-5650B5580DC8}"/>
          </ac:grpSpMkLst>
        </pc:grpChg>
        <pc:grpChg chg="del">
          <ac:chgData name="Olivier Larochelle" userId="87fa1c02-5a46-4978-9b3f-8988e6851506" providerId="ADAL" clId="{E20111D4-26DE-43F2-BBD1-8C9A3C914180}" dt="2024-02-12T15:19:16.928" v="8" actId="478"/>
          <ac:grpSpMkLst>
            <pc:docMk/>
            <pc:sldMk cId="3356614117" sldId="316"/>
            <ac:grpSpMk id="9" creationId="{05C2DED8-3DA7-1A2D-8A8C-85ADE62559D1}"/>
          </ac:grpSpMkLst>
        </pc:grpChg>
        <pc:grpChg chg="del">
          <ac:chgData name="Olivier Larochelle" userId="87fa1c02-5a46-4978-9b3f-8988e6851506" providerId="ADAL" clId="{E20111D4-26DE-43F2-BBD1-8C9A3C914180}" dt="2024-02-12T15:19:18.697" v="9" actId="478"/>
          <ac:grpSpMkLst>
            <pc:docMk/>
            <pc:sldMk cId="3356614117" sldId="316"/>
            <ac:grpSpMk id="12" creationId="{48AB6FAA-ACDB-2485-631B-A5EDC525000D}"/>
          </ac:grpSpMkLst>
        </pc:grpChg>
        <pc:grpChg chg="del">
          <ac:chgData name="Olivier Larochelle" userId="87fa1c02-5a46-4978-9b3f-8988e6851506" providerId="ADAL" clId="{E20111D4-26DE-43F2-BBD1-8C9A3C914180}" dt="2024-02-12T15:19:18.697" v="9" actId="478"/>
          <ac:grpSpMkLst>
            <pc:docMk/>
            <pc:sldMk cId="3356614117" sldId="316"/>
            <ac:grpSpMk id="15" creationId="{B3C7A6A5-6617-8D0C-B7F9-861B3494F1C6}"/>
          </ac:grpSpMkLst>
        </pc:grpChg>
        <pc:grpChg chg="del">
          <ac:chgData name="Olivier Larochelle" userId="87fa1c02-5a46-4978-9b3f-8988e6851506" providerId="ADAL" clId="{E20111D4-26DE-43F2-BBD1-8C9A3C914180}" dt="2024-02-12T15:19:16.928" v="8" actId="478"/>
          <ac:grpSpMkLst>
            <pc:docMk/>
            <pc:sldMk cId="3356614117" sldId="316"/>
            <ac:grpSpMk id="18" creationId="{FF79AFC8-99BA-7848-80DF-9D62C3FF7F07}"/>
          </ac:grpSpMkLst>
        </pc:grpChg>
        <pc:grpChg chg="del">
          <ac:chgData name="Olivier Larochelle" userId="87fa1c02-5a46-4978-9b3f-8988e6851506" providerId="ADAL" clId="{E20111D4-26DE-43F2-BBD1-8C9A3C914180}" dt="2024-02-12T15:19:18.697" v="9" actId="478"/>
          <ac:grpSpMkLst>
            <pc:docMk/>
            <pc:sldMk cId="3356614117" sldId="316"/>
            <ac:grpSpMk id="22" creationId="{8DA6915A-F844-8D15-D9C5-BACA8884E222}"/>
          </ac:grpSpMkLst>
        </pc:grpChg>
      </pc:sldChg>
      <pc:sldChg chg="addSp delSp modSp add mod">
        <pc:chgData name="Olivier Larochelle" userId="87fa1c02-5a46-4978-9b3f-8988e6851506" providerId="ADAL" clId="{E20111D4-26DE-43F2-BBD1-8C9A3C914180}" dt="2024-02-13T02:30:53.190" v="1106" actId="1076"/>
        <pc:sldMkLst>
          <pc:docMk/>
          <pc:sldMk cId="481739984" sldId="317"/>
        </pc:sldMkLst>
        <pc:spChg chg="mod">
          <ac:chgData name="Olivier Larochelle" userId="87fa1c02-5a46-4978-9b3f-8988e6851506" providerId="ADAL" clId="{E20111D4-26DE-43F2-BBD1-8C9A3C914180}" dt="2024-02-12T15:20:35.726" v="44" actId="1076"/>
          <ac:spMkLst>
            <pc:docMk/>
            <pc:sldMk cId="481739984" sldId="317"/>
            <ac:spMk id="2" creationId="{00CE0218-69B8-0419-D6CC-9572FB8C424D}"/>
          </ac:spMkLst>
        </pc:spChg>
        <pc:spChg chg="mod">
          <ac:chgData name="Olivier Larochelle" userId="87fa1c02-5a46-4978-9b3f-8988e6851506" providerId="ADAL" clId="{E20111D4-26DE-43F2-BBD1-8C9A3C914180}" dt="2024-02-12T16:08:09.211" v="460" actId="1076"/>
          <ac:spMkLst>
            <pc:docMk/>
            <pc:sldMk cId="481739984" sldId="317"/>
            <ac:spMk id="3" creationId="{89A8F858-1462-E118-EB51-083EA966F831}"/>
          </ac:spMkLst>
        </pc:spChg>
        <pc:spChg chg="add del mod">
          <ac:chgData name="Olivier Larochelle" userId="87fa1c02-5a46-4978-9b3f-8988e6851506" providerId="ADAL" clId="{E20111D4-26DE-43F2-BBD1-8C9A3C914180}" dt="2024-02-12T15:48:55.993" v="227" actId="1076"/>
          <ac:spMkLst>
            <pc:docMk/>
            <pc:sldMk cId="481739984" sldId="317"/>
            <ac:spMk id="4" creationId="{730C9A82-E9DC-CBAF-DB68-FA6F02EBD6B6}"/>
          </ac:spMkLst>
        </pc:spChg>
        <pc:spChg chg="mod">
          <ac:chgData name="Olivier Larochelle" userId="87fa1c02-5a46-4978-9b3f-8988e6851506" providerId="ADAL" clId="{E20111D4-26DE-43F2-BBD1-8C9A3C914180}" dt="2024-02-12T16:00:16.693" v="433" actId="1076"/>
          <ac:spMkLst>
            <pc:docMk/>
            <pc:sldMk cId="481739984" sldId="317"/>
            <ac:spMk id="5" creationId="{16CBA4A0-3D9A-5E7B-D80D-86D1F17894A0}"/>
          </ac:spMkLst>
        </pc:spChg>
        <pc:spChg chg="add mod">
          <ac:chgData name="Olivier Larochelle" userId="87fa1c02-5a46-4978-9b3f-8988e6851506" providerId="ADAL" clId="{E20111D4-26DE-43F2-BBD1-8C9A3C914180}" dt="2024-02-12T15:48:55.993" v="227" actId="1076"/>
          <ac:spMkLst>
            <pc:docMk/>
            <pc:sldMk cId="481739984" sldId="317"/>
            <ac:spMk id="6" creationId="{E3864940-7497-B1EB-F2CF-89C1F2B69D49}"/>
          </ac:spMkLst>
        </pc:spChg>
        <pc:spChg chg="add mod">
          <ac:chgData name="Olivier Larochelle" userId="87fa1c02-5a46-4978-9b3f-8988e6851506" providerId="ADAL" clId="{E20111D4-26DE-43F2-BBD1-8C9A3C914180}" dt="2024-02-12T15:59:49.947" v="427" actId="948"/>
          <ac:spMkLst>
            <pc:docMk/>
            <pc:sldMk cId="481739984" sldId="317"/>
            <ac:spMk id="7" creationId="{D187D598-3CEF-E0CC-D024-649B04783BE2}"/>
          </ac:spMkLst>
        </pc:spChg>
        <pc:spChg chg="add mod">
          <ac:chgData name="Olivier Larochelle" userId="87fa1c02-5a46-4978-9b3f-8988e6851506" providerId="ADAL" clId="{E20111D4-26DE-43F2-BBD1-8C9A3C914180}" dt="2024-02-12T15:48:55.993" v="227" actId="1076"/>
          <ac:spMkLst>
            <pc:docMk/>
            <pc:sldMk cId="481739984" sldId="317"/>
            <ac:spMk id="8" creationId="{6CDD068D-3D50-277F-73C8-8A1836CE6A06}"/>
          </ac:spMkLst>
        </pc:spChg>
        <pc:spChg chg="add mod">
          <ac:chgData name="Olivier Larochelle" userId="87fa1c02-5a46-4978-9b3f-8988e6851506" providerId="ADAL" clId="{E20111D4-26DE-43F2-BBD1-8C9A3C914180}" dt="2024-02-13T02:30:47.382" v="1105" actId="1076"/>
          <ac:spMkLst>
            <pc:docMk/>
            <pc:sldMk cId="481739984" sldId="317"/>
            <ac:spMk id="9" creationId="{87E1047C-3EDD-0127-122E-45BFC6DA9565}"/>
          </ac:spMkLst>
        </pc:spChg>
        <pc:spChg chg="add mod">
          <ac:chgData name="Olivier Larochelle" userId="87fa1c02-5a46-4978-9b3f-8988e6851506" providerId="ADAL" clId="{E20111D4-26DE-43F2-BBD1-8C9A3C914180}" dt="2024-02-13T02:30:53.190" v="1106" actId="1076"/>
          <ac:spMkLst>
            <pc:docMk/>
            <pc:sldMk cId="481739984" sldId="317"/>
            <ac:spMk id="10" creationId="{8E7CB30A-B47F-2EA0-EB61-882A9C9CCE4E}"/>
          </ac:spMkLst>
        </pc:spChg>
        <pc:picChg chg="add mod">
          <ac:chgData name="Olivier Larochelle" userId="87fa1c02-5a46-4978-9b3f-8988e6851506" providerId="ADAL" clId="{E20111D4-26DE-43F2-BBD1-8C9A3C914180}" dt="2024-02-12T16:10:49.931" v="471" actId="207"/>
          <ac:picMkLst>
            <pc:docMk/>
            <pc:sldMk cId="481739984" sldId="317"/>
            <ac:picMk id="12" creationId="{6E3086CD-5519-1CEA-FADA-1E22C7E638A8}"/>
          </ac:picMkLst>
        </pc:picChg>
        <pc:picChg chg="add mod">
          <ac:chgData name="Olivier Larochelle" userId="87fa1c02-5a46-4978-9b3f-8988e6851506" providerId="ADAL" clId="{E20111D4-26DE-43F2-BBD1-8C9A3C914180}" dt="2024-02-12T16:10:49.931" v="471" actId="207"/>
          <ac:picMkLst>
            <pc:docMk/>
            <pc:sldMk cId="481739984" sldId="317"/>
            <ac:picMk id="14" creationId="{F1241AF4-90F3-7A81-D4CC-70B4F5BBA250}"/>
          </ac:picMkLst>
        </pc:picChg>
        <pc:picChg chg="add mod">
          <ac:chgData name="Olivier Larochelle" userId="87fa1c02-5a46-4978-9b3f-8988e6851506" providerId="ADAL" clId="{E20111D4-26DE-43F2-BBD1-8C9A3C914180}" dt="2024-02-12T16:10:49.931" v="471" actId="207"/>
          <ac:picMkLst>
            <pc:docMk/>
            <pc:sldMk cId="481739984" sldId="317"/>
            <ac:picMk id="16" creationId="{92780337-76E0-8DBF-2987-1552E3B22F37}"/>
          </ac:picMkLst>
        </pc:picChg>
        <pc:picChg chg="add mod">
          <ac:chgData name="Olivier Larochelle" userId="87fa1c02-5a46-4978-9b3f-8988e6851506" providerId="ADAL" clId="{E20111D4-26DE-43F2-BBD1-8C9A3C914180}" dt="2024-02-12T16:10:49.931" v="471" actId="207"/>
          <ac:picMkLst>
            <pc:docMk/>
            <pc:sldMk cId="481739984" sldId="317"/>
            <ac:picMk id="18" creationId="{5FCD89E8-DEF7-5481-A261-14D7BF15F46E}"/>
          </ac:picMkLst>
        </pc:picChg>
        <pc:picChg chg="add mod">
          <ac:chgData name="Olivier Larochelle" userId="87fa1c02-5a46-4978-9b3f-8988e6851506" providerId="ADAL" clId="{E20111D4-26DE-43F2-BBD1-8C9A3C914180}" dt="2024-02-12T16:10:49.931" v="471" actId="207"/>
          <ac:picMkLst>
            <pc:docMk/>
            <pc:sldMk cId="481739984" sldId="317"/>
            <ac:picMk id="20" creationId="{5231B337-6977-257B-0211-271BA9B42D74}"/>
          </ac:picMkLst>
        </pc:picChg>
        <pc:picChg chg="add mod">
          <ac:chgData name="Olivier Larochelle" userId="87fa1c02-5a46-4978-9b3f-8988e6851506" providerId="ADAL" clId="{E20111D4-26DE-43F2-BBD1-8C9A3C914180}" dt="2024-02-12T16:10:49.931" v="471" actId="207"/>
          <ac:picMkLst>
            <pc:docMk/>
            <pc:sldMk cId="481739984" sldId="317"/>
            <ac:picMk id="22" creationId="{9B32D864-24B7-1FDD-41B6-E9E031F8CB17}"/>
          </ac:picMkLst>
        </pc:picChg>
        <pc:picChg chg="add mod">
          <ac:chgData name="Olivier Larochelle" userId="87fa1c02-5a46-4978-9b3f-8988e6851506" providerId="ADAL" clId="{E20111D4-26DE-43F2-BBD1-8C9A3C914180}" dt="2024-02-12T16:10:49.931" v="471" actId="207"/>
          <ac:picMkLst>
            <pc:docMk/>
            <pc:sldMk cId="481739984" sldId="317"/>
            <ac:picMk id="24" creationId="{7DAAFCA4-AB90-41FE-8274-D1A8CECD4107}"/>
          </ac:picMkLst>
        </pc:picChg>
      </pc:sldChg>
      <pc:sldChg chg="addSp delSp modSp add mod">
        <pc:chgData name="Olivier Larochelle" userId="87fa1c02-5a46-4978-9b3f-8988e6851506" providerId="ADAL" clId="{E20111D4-26DE-43F2-BBD1-8C9A3C914180}" dt="2024-02-13T05:17:43.868" v="1120" actId="1076"/>
        <pc:sldMkLst>
          <pc:docMk/>
          <pc:sldMk cId="1177284017" sldId="318"/>
        </pc:sldMkLst>
        <pc:spChg chg="mod">
          <ac:chgData name="Olivier Larochelle" userId="87fa1c02-5a46-4978-9b3f-8988e6851506" providerId="ADAL" clId="{E20111D4-26DE-43F2-BBD1-8C9A3C914180}" dt="2024-02-12T15:20:45.145" v="52" actId="20577"/>
          <ac:spMkLst>
            <pc:docMk/>
            <pc:sldMk cId="1177284017" sldId="318"/>
            <ac:spMk id="2" creationId="{65A4DAC9-11B6-BA54-919C-83CEBFCE2086}"/>
          </ac:spMkLst>
        </pc:spChg>
        <pc:spChg chg="del">
          <ac:chgData name="Olivier Larochelle" userId="87fa1c02-5a46-4978-9b3f-8988e6851506" providerId="ADAL" clId="{E20111D4-26DE-43F2-BBD1-8C9A3C914180}" dt="2024-02-12T16:29:54.843" v="478" actId="478"/>
          <ac:spMkLst>
            <pc:docMk/>
            <pc:sldMk cId="1177284017" sldId="318"/>
            <ac:spMk id="3" creationId="{676D09BF-0ABA-172E-40C5-0341F160B638}"/>
          </ac:spMkLst>
        </pc:spChg>
        <pc:spChg chg="del">
          <ac:chgData name="Olivier Larochelle" userId="87fa1c02-5a46-4978-9b3f-8988e6851506" providerId="ADAL" clId="{E20111D4-26DE-43F2-BBD1-8C9A3C914180}" dt="2024-02-12T16:39:40.528" v="519" actId="478"/>
          <ac:spMkLst>
            <pc:docMk/>
            <pc:sldMk cId="1177284017" sldId="318"/>
            <ac:spMk id="5" creationId="{082BAE60-9320-8319-AE0C-0F49F735AB97}"/>
          </ac:spMkLst>
        </pc:spChg>
        <pc:spChg chg="add del mod">
          <ac:chgData name="Olivier Larochelle" userId="87fa1c02-5a46-4978-9b3f-8988e6851506" providerId="ADAL" clId="{E20111D4-26DE-43F2-BBD1-8C9A3C914180}" dt="2024-02-12T16:29:58.128" v="480" actId="478"/>
          <ac:spMkLst>
            <pc:docMk/>
            <pc:sldMk cId="1177284017" sldId="318"/>
            <ac:spMk id="6" creationId="{F4AA5BD7-BB84-3025-C7C9-20BBB243CA03}"/>
          </ac:spMkLst>
        </pc:spChg>
        <pc:spChg chg="add del mod">
          <ac:chgData name="Olivier Larochelle" userId="87fa1c02-5a46-4978-9b3f-8988e6851506" providerId="ADAL" clId="{E20111D4-26DE-43F2-BBD1-8C9A3C914180}" dt="2024-02-12T16:41:22.511" v="544" actId="21"/>
          <ac:spMkLst>
            <pc:docMk/>
            <pc:sldMk cId="1177284017" sldId="318"/>
            <ac:spMk id="7" creationId="{52209064-1BD6-A375-4B01-C936F7856F0F}"/>
          </ac:spMkLst>
        </pc:spChg>
        <pc:spChg chg="add mod">
          <ac:chgData name="Olivier Larochelle" userId="87fa1c02-5a46-4978-9b3f-8988e6851506" providerId="ADAL" clId="{E20111D4-26DE-43F2-BBD1-8C9A3C914180}" dt="2024-02-12T16:37:57.466" v="505"/>
          <ac:spMkLst>
            <pc:docMk/>
            <pc:sldMk cId="1177284017" sldId="318"/>
            <ac:spMk id="14" creationId="{D59404C9-B29F-1D8D-EF30-B275C46303F9}"/>
          </ac:spMkLst>
        </pc:spChg>
        <pc:spChg chg="add mod">
          <ac:chgData name="Olivier Larochelle" userId="87fa1c02-5a46-4978-9b3f-8988e6851506" providerId="ADAL" clId="{E20111D4-26DE-43F2-BBD1-8C9A3C914180}" dt="2024-02-13T05:17:35.111" v="1119" actId="404"/>
          <ac:spMkLst>
            <pc:docMk/>
            <pc:sldMk cId="1177284017" sldId="318"/>
            <ac:spMk id="15" creationId="{A6F96CCA-EA52-58F3-8F21-C241B73FA78B}"/>
          </ac:spMkLst>
        </pc:spChg>
        <pc:spChg chg="add mod">
          <ac:chgData name="Olivier Larochelle" userId="87fa1c02-5a46-4978-9b3f-8988e6851506" providerId="ADAL" clId="{E20111D4-26DE-43F2-BBD1-8C9A3C914180}" dt="2024-02-12T16:40:22.056" v="525" actId="1076"/>
          <ac:spMkLst>
            <pc:docMk/>
            <pc:sldMk cId="1177284017" sldId="318"/>
            <ac:spMk id="16" creationId="{712652A1-D408-0F14-392C-4E2A53981BFC}"/>
          </ac:spMkLst>
        </pc:spChg>
        <pc:spChg chg="add mod">
          <ac:chgData name="Olivier Larochelle" userId="87fa1c02-5a46-4978-9b3f-8988e6851506" providerId="ADAL" clId="{E20111D4-26DE-43F2-BBD1-8C9A3C914180}" dt="2024-02-12T16:45:48.958" v="789" actId="1076"/>
          <ac:spMkLst>
            <pc:docMk/>
            <pc:sldMk cId="1177284017" sldId="318"/>
            <ac:spMk id="17" creationId="{80A3DF67-CE73-7D45-0A07-7B5DAA0419DF}"/>
          </ac:spMkLst>
        </pc:spChg>
        <pc:spChg chg="add mod">
          <ac:chgData name="Olivier Larochelle" userId="87fa1c02-5a46-4978-9b3f-8988e6851506" providerId="ADAL" clId="{E20111D4-26DE-43F2-BBD1-8C9A3C914180}" dt="2024-02-12T16:46:25.787" v="792" actId="1076"/>
          <ac:spMkLst>
            <pc:docMk/>
            <pc:sldMk cId="1177284017" sldId="318"/>
            <ac:spMk id="18" creationId="{00120E15-7F8B-C415-DC45-F84B3F605B88}"/>
          </ac:spMkLst>
        </pc:spChg>
        <pc:spChg chg="add mod">
          <ac:chgData name="Olivier Larochelle" userId="87fa1c02-5a46-4978-9b3f-8988e6851506" providerId="ADAL" clId="{E20111D4-26DE-43F2-BBD1-8C9A3C914180}" dt="2024-02-12T16:46:42.620" v="795" actId="1076"/>
          <ac:spMkLst>
            <pc:docMk/>
            <pc:sldMk cId="1177284017" sldId="318"/>
            <ac:spMk id="19" creationId="{D789E2FF-BBA5-E11B-FC3E-9CDD8EF9FBDD}"/>
          </ac:spMkLst>
        </pc:spChg>
        <pc:spChg chg="add mod">
          <ac:chgData name="Olivier Larochelle" userId="87fa1c02-5a46-4978-9b3f-8988e6851506" providerId="ADAL" clId="{E20111D4-26DE-43F2-BBD1-8C9A3C914180}" dt="2024-02-12T16:49:00.920" v="801" actId="1076"/>
          <ac:spMkLst>
            <pc:docMk/>
            <pc:sldMk cId="1177284017" sldId="318"/>
            <ac:spMk id="20" creationId="{DBDC0641-A569-245C-36AB-BA9C4CBC83A3}"/>
          </ac:spMkLst>
        </pc:spChg>
        <pc:spChg chg="add mod">
          <ac:chgData name="Olivier Larochelle" userId="87fa1c02-5a46-4978-9b3f-8988e6851506" providerId="ADAL" clId="{E20111D4-26DE-43F2-BBD1-8C9A3C914180}" dt="2024-02-12T16:42:07.035" v="680" actId="1076"/>
          <ac:spMkLst>
            <pc:docMk/>
            <pc:sldMk cId="1177284017" sldId="318"/>
            <ac:spMk id="21" creationId="{E00E1830-62A3-82DA-86A4-103BA252C5AA}"/>
          </ac:spMkLst>
        </pc:spChg>
        <pc:spChg chg="add mod">
          <ac:chgData name="Olivier Larochelle" userId="87fa1c02-5a46-4978-9b3f-8988e6851506" providerId="ADAL" clId="{E20111D4-26DE-43F2-BBD1-8C9A3C914180}" dt="2024-02-13T05:17:43.868" v="1120" actId="1076"/>
          <ac:spMkLst>
            <pc:docMk/>
            <pc:sldMk cId="1177284017" sldId="318"/>
            <ac:spMk id="22" creationId="{DDB9E5A4-FE42-03F1-9F95-BB0ADAD89600}"/>
          </ac:spMkLst>
        </pc:spChg>
        <pc:spChg chg="add mod">
          <ac:chgData name="Olivier Larochelle" userId="87fa1c02-5a46-4978-9b3f-8988e6851506" providerId="ADAL" clId="{E20111D4-26DE-43F2-BBD1-8C9A3C914180}" dt="2024-02-12T16:46:42.620" v="795" actId="1076"/>
          <ac:spMkLst>
            <pc:docMk/>
            <pc:sldMk cId="1177284017" sldId="318"/>
            <ac:spMk id="23" creationId="{C6D9E304-5AA8-8C8E-BEA3-094EE74F91D4}"/>
          </ac:spMkLst>
        </pc:spChg>
        <pc:spChg chg="mod">
          <ac:chgData name="Olivier Larochelle" userId="87fa1c02-5a46-4978-9b3f-8988e6851506" providerId="ADAL" clId="{E20111D4-26DE-43F2-BBD1-8C9A3C914180}" dt="2024-02-13T03:04:56.479" v="1110" actId="14100"/>
          <ac:spMkLst>
            <pc:docMk/>
            <pc:sldMk cId="1177284017" sldId="318"/>
            <ac:spMk id="30" creationId="{D4158B6B-2B6E-F3CB-B915-C934E46A0BD2}"/>
          </ac:spMkLst>
        </pc:spChg>
        <pc:picChg chg="add mod">
          <ac:chgData name="Olivier Larochelle" userId="87fa1c02-5a46-4978-9b3f-8988e6851506" providerId="ADAL" clId="{E20111D4-26DE-43F2-BBD1-8C9A3C914180}" dt="2024-02-12T16:42:15.302" v="682" actId="14100"/>
          <ac:picMkLst>
            <pc:docMk/>
            <pc:sldMk cId="1177284017" sldId="318"/>
            <ac:picMk id="9" creationId="{DDE5050F-CE6F-9EEC-F3DA-5DDF8EC4D6C2}"/>
          </ac:picMkLst>
        </pc:picChg>
        <pc:picChg chg="add mod">
          <ac:chgData name="Olivier Larochelle" userId="87fa1c02-5a46-4978-9b3f-8988e6851506" providerId="ADAL" clId="{E20111D4-26DE-43F2-BBD1-8C9A3C914180}" dt="2024-02-12T16:48:46.776" v="800" actId="1076"/>
          <ac:picMkLst>
            <pc:docMk/>
            <pc:sldMk cId="1177284017" sldId="318"/>
            <ac:picMk id="11" creationId="{0F003009-4ABE-4459-9134-60C140893018}"/>
          </ac:picMkLst>
        </pc:picChg>
        <pc:picChg chg="add mod">
          <ac:chgData name="Olivier Larochelle" userId="87fa1c02-5a46-4978-9b3f-8988e6851506" providerId="ADAL" clId="{E20111D4-26DE-43F2-BBD1-8C9A3C914180}" dt="2024-02-12T16:46:47.652" v="796" actId="14100"/>
          <ac:picMkLst>
            <pc:docMk/>
            <pc:sldMk cId="1177284017" sldId="318"/>
            <ac:picMk id="13" creationId="{35C644B3-0A25-71FE-BD1B-935174AADA97}"/>
          </ac:picMkLst>
        </pc:picChg>
      </pc:sldChg>
      <pc:sldChg chg="modSp mod">
        <pc:chgData name="Olivier Larochelle" userId="87fa1c02-5a46-4978-9b3f-8988e6851506" providerId="ADAL" clId="{E20111D4-26DE-43F2-BBD1-8C9A3C914180}" dt="2024-02-13T03:07:02.796" v="1113" actId="1076"/>
        <pc:sldMkLst>
          <pc:docMk/>
          <pc:sldMk cId="2753261814" sldId="326"/>
        </pc:sldMkLst>
        <pc:spChg chg="mod">
          <ac:chgData name="Olivier Larochelle" userId="87fa1c02-5a46-4978-9b3f-8988e6851506" providerId="ADAL" clId="{E20111D4-26DE-43F2-BBD1-8C9A3C914180}" dt="2024-02-13T03:06:45.822" v="1111" actId="1076"/>
          <ac:spMkLst>
            <pc:docMk/>
            <pc:sldMk cId="2753261814" sldId="326"/>
            <ac:spMk id="6" creationId="{62946500-AE7B-A6D5-33F4-3CFDACD1DBBF}"/>
          </ac:spMkLst>
        </pc:spChg>
        <pc:spChg chg="mod">
          <ac:chgData name="Olivier Larochelle" userId="87fa1c02-5a46-4978-9b3f-8988e6851506" providerId="ADAL" clId="{E20111D4-26DE-43F2-BBD1-8C9A3C914180}" dt="2024-02-13T03:06:45.822" v="1111" actId="1076"/>
          <ac:spMkLst>
            <pc:docMk/>
            <pc:sldMk cId="2753261814" sldId="326"/>
            <ac:spMk id="37" creationId="{EDD96915-5C15-D471-4F43-FF58A703800E}"/>
          </ac:spMkLst>
        </pc:spChg>
        <pc:spChg chg="mod">
          <ac:chgData name="Olivier Larochelle" userId="87fa1c02-5a46-4978-9b3f-8988e6851506" providerId="ADAL" clId="{E20111D4-26DE-43F2-BBD1-8C9A3C914180}" dt="2024-02-13T03:06:45.822" v="1111" actId="1076"/>
          <ac:spMkLst>
            <pc:docMk/>
            <pc:sldMk cId="2753261814" sldId="326"/>
            <ac:spMk id="38" creationId="{8362339C-DF23-6FE5-8E38-FF506A27C7F7}"/>
          </ac:spMkLst>
        </pc:spChg>
        <pc:spChg chg="mod">
          <ac:chgData name="Olivier Larochelle" userId="87fa1c02-5a46-4978-9b3f-8988e6851506" providerId="ADAL" clId="{E20111D4-26DE-43F2-BBD1-8C9A3C914180}" dt="2024-02-13T03:06:45.822" v="1111" actId="1076"/>
          <ac:spMkLst>
            <pc:docMk/>
            <pc:sldMk cId="2753261814" sldId="326"/>
            <ac:spMk id="39" creationId="{B05E3E97-E6EE-E077-4014-B6510AF35A34}"/>
          </ac:spMkLst>
        </pc:spChg>
        <pc:spChg chg="mod">
          <ac:chgData name="Olivier Larochelle" userId="87fa1c02-5a46-4978-9b3f-8988e6851506" providerId="ADAL" clId="{E20111D4-26DE-43F2-BBD1-8C9A3C914180}" dt="2024-02-13T03:06:45.822" v="1111" actId="1076"/>
          <ac:spMkLst>
            <pc:docMk/>
            <pc:sldMk cId="2753261814" sldId="326"/>
            <ac:spMk id="40" creationId="{DDAA0125-CD9B-F1FA-4F5F-3BD47D58D98A}"/>
          </ac:spMkLst>
        </pc:spChg>
        <pc:spChg chg="mod">
          <ac:chgData name="Olivier Larochelle" userId="87fa1c02-5a46-4978-9b3f-8988e6851506" providerId="ADAL" clId="{E20111D4-26DE-43F2-BBD1-8C9A3C914180}" dt="2024-02-13T03:06:45.822" v="1111" actId="1076"/>
          <ac:spMkLst>
            <pc:docMk/>
            <pc:sldMk cId="2753261814" sldId="326"/>
            <ac:spMk id="41" creationId="{4C4605B3-8412-D96D-FEC4-788F74669BFA}"/>
          </ac:spMkLst>
        </pc:spChg>
        <pc:spChg chg="mod">
          <ac:chgData name="Olivier Larochelle" userId="87fa1c02-5a46-4978-9b3f-8988e6851506" providerId="ADAL" clId="{E20111D4-26DE-43F2-BBD1-8C9A3C914180}" dt="2024-02-13T03:07:02.796" v="1113" actId="1076"/>
          <ac:spMkLst>
            <pc:docMk/>
            <pc:sldMk cId="2753261814" sldId="326"/>
            <ac:spMk id="42" creationId="{16BBD98E-CD0E-2888-64B5-17B8C5D6D61A}"/>
          </ac:spMkLst>
        </pc:spChg>
        <pc:spChg chg="mod">
          <ac:chgData name="Olivier Larochelle" userId="87fa1c02-5a46-4978-9b3f-8988e6851506" providerId="ADAL" clId="{E20111D4-26DE-43F2-BBD1-8C9A3C914180}" dt="2024-02-13T03:06:45.822" v="1111" actId="1076"/>
          <ac:spMkLst>
            <pc:docMk/>
            <pc:sldMk cId="2753261814" sldId="326"/>
            <ac:spMk id="43" creationId="{F5991356-DCFC-DE6E-1204-5F9E94D116CB}"/>
          </ac:spMkLst>
        </pc:spChg>
        <pc:spChg chg="mod">
          <ac:chgData name="Olivier Larochelle" userId="87fa1c02-5a46-4978-9b3f-8988e6851506" providerId="ADAL" clId="{E20111D4-26DE-43F2-BBD1-8C9A3C914180}" dt="2024-02-13T03:06:45.822" v="1111" actId="1076"/>
          <ac:spMkLst>
            <pc:docMk/>
            <pc:sldMk cId="2753261814" sldId="326"/>
            <ac:spMk id="44" creationId="{61D1955A-E603-FB6D-6D4A-B1C5C4761622}"/>
          </ac:spMkLst>
        </pc:spChg>
        <pc:spChg chg="mod">
          <ac:chgData name="Olivier Larochelle" userId="87fa1c02-5a46-4978-9b3f-8988e6851506" providerId="ADAL" clId="{E20111D4-26DE-43F2-BBD1-8C9A3C914180}" dt="2024-02-13T03:06:45.822" v="1111" actId="1076"/>
          <ac:spMkLst>
            <pc:docMk/>
            <pc:sldMk cId="2753261814" sldId="326"/>
            <ac:spMk id="45" creationId="{1E1833AA-69FD-E65A-1B72-E51609A6892E}"/>
          </ac:spMkLst>
        </pc:spChg>
        <pc:spChg chg="mod">
          <ac:chgData name="Olivier Larochelle" userId="87fa1c02-5a46-4978-9b3f-8988e6851506" providerId="ADAL" clId="{E20111D4-26DE-43F2-BBD1-8C9A3C914180}" dt="2024-02-13T03:06:45.822" v="1111" actId="1076"/>
          <ac:spMkLst>
            <pc:docMk/>
            <pc:sldMk cId="2753261814" sldId="326"/>
            <ac:spMk id="46" creationId="{3CBBCBE9-01DD-DCDE-3448-A995D71DBB9C}"/>
          </ac:spMkLst>
        </pc:spChg>
        <pc:spChg chg="mod">
          <ac:chgData name="Olivier Larochelle" userId="87fa1c02-5a46-4978-9b3f-8988e6851506" providerId="ADAL" clId="{E20111D4-26DE-43F2-BBD1-8C9A3C914180}" dt="2024-02-13T03:06:45.822" v="1111" actId="1076"/>
          <ac:spMkLst>
            <pc:docMk/>
            <pc:sldMk cId="2753261814" sldId="326"/>
            <ac:spMk id="50" creationId="{B48FAE1B-5355-9248-6C6E-BF2F51108D2D}"/>
          </ac:spMkLst>
        </pc:spChg>
        <pc:spChg chg="mod">
          <ac:chgData name="Olivier Larochelle" userId="87fa1c02-5a46-4978-9b3f-8988e6851506" providerId="ADAL" clId="{E20111D4-26DE-43F2-BBD1-8C9A3C914180}" dt="2024-02-13T03:06:45.822" v="1111" actId="1076"/>
          <ac:spMkLst>
            <pc:docMk/>
            <pc:sldMk cId="2753261814" sldId="326"/>
            <ac:spMk id="51" creationId="{D85CA1CD-E32D-7F23-3296-D6F7D4B40121}"/>
          </ac:spMkLst>
        </pc:spChg>
        <pc:spChg chg="mod">
          <ac:chgData name="Olivier Larochelle" userId="87fa1c02-5a46-4978-9b3f-8988e6851506" providerId="ADAL" clId="{E20111D4-26DE-43F2-BBD1-8C9A3C914180}" dt="2024-02-13T03:06:45.822" v="1111" actId="1076"/>
          <ac:spMkLst>
            <pc:docMk/>
            <pc:sldMk cId="2753261814" sldId="326"/>
            <ac:spMk id="55" creationId="{98D6BF08-2571-F2CE-6741-784594F31E68}"/>
          </ac:spMkLst>
        </pc:spChg>
        <pc:cxnChg chg="mod">
          <ac:chgData name="Olivier Larochelle" userId="87fa1c02-5a46-4978-9b3f-8988e6851506" providerId="ADAL" clId="{E20111D4-26DE-43F2-BBD1-8C9A3C914180}" dt="2024-02-13T03:06:45.822" v="1111" actId="1076"/>
          <ac:cxnSpMkLst>
            <pc:docMk/>
            <pc:sldMk cId="2753261814" sldId="326"/>
            <ac:cxnSpMk id="57" creationId="{CB0E4510-8C9A-2A93-AE0F-F2A5FEEBD339}"/>
          </ac:cxnSpMkLst>
        </pc:cxnChg>
        <pc:cxnChg chg="mod">
          <ac:chgData name="Olivier Larochelle" userId="87fa1c02-5a46-4978-9b3f-8988e6851506" providerId="ADAL" clId="{E20111D4-26DE-43F2-BBD1-8C9A3C914180}" dt="2024-02-13T03:06:45.822" v="1111" actId="1076"/>
          <ac:cxnSpMkLst>
            <pc:docMk/>
            <pc:sldMk cId="2753261814" sldId="326"/>
            <ac:cxnSpMk id="58" creationId="{8CB9F40C-1A83-B956-1D19-FD978011075E}"/>
          </ac:cxnSpMkLst>
        </pc:cxnChg>
        <pc:cxnChg chg="mod">
          <ac:chgData name="Olivier Larochelle" userId="87fa1c02-5a46-4978-9b3f-8988e6851506" providerId="ADAL" clId="{E20111D4-26DE-43F2-BBD1-8C9A3C914180}" dt="2024-02-13T03:06:45.822" v="1111" actId="1076"/>
          <ac:cxnSpMkLst>
            <pc:docMk/>
            <pc:sldMk cId="2753261814" sldId="326"/>
            <ac:cxnSpMk id="60" creationId="{09E3951C-C1DE-59EE-2550-9EF59784AA86}"/>
          </ac:cxnSpMkLst>
        </pc:cxnChg>
        <pc:cxnChg chg="mod">
          <ac:chgData name="Olivier Larochelle" userId="87fa1c02-5a46-4978-9b3f-8988e6851506" providerId="ADAL" clId="{E20111D4-26DE-43F2-BBD1-8C9A3C914180}" dt="2024-02-13T03:06:45.822" v="1111" actId="1076"/>
          <ac:cxnSpMkLst>
            <pc:docMk/>
            <pc:sldMk cId="2753261814" sldId="326"/>
            <ac:cxnSpMk id="64" creationId="{2860098A-ECD4-B649-05D1-C241F733EFA7}"/>
          </ac:cxnSpMkLst>
        </pc:cxnChg>
        <pc:cxnChg chg="mod">
          <ac:chgData name="Olivier Larochelle" userId="87fa1c02-5a46-4978-9b3f-8988e6851506" providerId="ADAL" clId="{E20111D4-26DE-43F2-BBD1-8C9A3C914180}" dt="2024-02-13T03:06:45.822" v="1111" actId="1076"/>
          <ac:cxnSpMkLst>
            <pc:docMk/>
            <pc:sldMk cId="2753261814" sldId="326"/>
            <ac:cxnSpMk id="66" creationId="{AEB85020-7125-0E52-755C-669321F99ED3}"/>
          </ac:cxnSpMkLst>
        </pc:cxnChg>
        <pc:cxnChg chg="mod">
          <ac:chgData name="Olivier Larochelle" userId="87fa1c02-5a46-4978-9b3f-8988e6851506" providerId="ADAL" clId="{E20111D4-26DE-43F2-BBD1-8C9A3C914180}" dt="2024-02-13T03:06:45.822" v="1111" actId="1076"/>
          <ac:cxnSpMkLst>
            <pc:docMk/>
            <pc:sldMk cId="2753261814" sldId="326"/>
            <ac:cxnSpMk id="68" creationId="{CB8F8FA3-674A-A6E7-312C-42DB4FD0ADB5}"/>
          </ac:cxnSpMkLst>
        </pc:cxnChg>
        <pc:cxnChg chg="mod">
          <ac:chgData name="Olivier Larochelle" userId="87fa1c02-5a46-4978-9b3f-8988e6851506" providerId="ADAL" clId="{E20111D4-26DE-43F2-BBD1-8C9A3C914180}" dt="2024-02-13T03:06:45.822" v="1111" actId="1076"/>
          <ac:cxnSpMkLst>
            <pc:docMk/>
            <pc:sldMk cId="2753261814" sldId="326"/>
            <ac:cxnSpMk id="70" creationId="{54A7EDD9-D1C9-8F75-FF8E-BD444D9975FF}"/>
          </ac:cxnSpMkLst>
        </pc:cxnChg>
        <pc:cxnChg chg="mod">
          <ac:chgData name="Olivier Larochelle" userId="87fa1c02-5a46-4978-9b3f-8988e6851506" providerId="ADAL" clId="{E20111D4-26DE-43F2-BBD1-8C9A3C914180}" dt="2024-02-13T03:06:45.822" v="1111" actId="1076"/>
          <ac:cxnSpMkLst>
            <pc:docMk/>
            <pc:sldMk cId="2753261814" sldId="326"/>
            <ac:cxnSpMk id="73" creationId="{2179C9FB-00B2-E0A2-F42A-6D708D1A8AA8}"/>
          </ac:cxnSpMkLst>
        </pc:cxnChg>
        <pc:cxnChg chg="mod">
          <ac:chgData name="Olivier Larochelle" userId="87fa1c02-5a46-4978-9b3f-8988e6851506" providerId="ADAL" clId="{E20111D4-26DE-43F2-BBD1-8C9A3C914180}" dt="2024-02-13T03:06:45.822" v="1111" actId="1076"/>
          <ac:cxnSpMkLst>
            <pc:docMk/>
            <pc:sldMk cId="2753261814" sldId="326"/>
            <ac:cxnSpMk id="75" creationId="{56C84216-938F-E7DB-59BB-89F3F02E6A68}"/>
          </ac:cxnSpMkLst>
        </pc:cxnChg>
        <pc:cxnChg chg="mod">
          <ac:chgData name="Olivier Larochelle" userId="87fa1c02-5a46-4978-9b3f-8988e6851506" providerId="ADAL" clId="{E20111D4-26DE-43F2-BBD1-8C9A3C914180}" dt="2024-02-13T03:06:45.822" v="1111" actId="1076"/>
          <ac:cxnSpMkLst>
            <pc:docMk/>
            <pc:sldMk cId="2753261814" sldId="326"/>
            <ac:cxnSpMk id="77" creationId="{9DD91532-DD2A-0BD6-6CEF-846CC0C72DB0}"/>
          </ac:cxnSpMkLst>
        </pc:cxnChg>
        <pc:cxnChg chg="mod">
          <ac:chgData name="Olivier Larochelle" userId="87fa1c02-5a46-4978-9b3f-8988e6851506" providerId="ADAL" clId="{E20111D4-26DE-43F2-BBD1-8C9A3C914180}" dt="2024-02-13T03:06:59.178" v="1112" actId="1076"/>
          <ac:cxnSpMkLst>
            <pc:docMk/>
            <pc:sldMk cId="2753261814" sldId="326"/>
            <ac:cxnSpMk id="79" creationId="{F25E20A6-5854-4120-301A-B02696BB244D}"/>
          </ac:cxnSpMkLst>
        </pc:cxnChg>
        <pc:cxnChg chg="mod">
          <ac:chgData name="Olivier Larochelle" userId="87fa1c02-5a46-4978-9b3f-8988e6851506" providerId="ADAL" clId="{E20111D4-26DE-43F2-BBD1-8C9A3C914180}" dt="2024-02-13T03:06:45.822" v="1111" actId="1076"/>
          <ac:cxnSpMkLst>
            <pc:docMk/>
            <pc:sldMk cId="2753261814" sldId="326"/>
            <ac:cxnSpMk id="81" creationId="{0351F3CA-9269-10AE-3B4F-B1B9F17EA283}"/>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91ea1cbc7f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91ea1cbc7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This is the general structure of a review:</a:t>
            </a:r>
          </a:p>
          <a:p>
            <a:pPr marL="158750" indent="0">
              <a:buNone/>
            </a:pPr>
            <a:r>
              <a:rPr lang="en-US"/>
              <a:t>- First have the headline comment</a:t>
            </a:r>
          </a:p>
          <a:p>
            <a:pPr marL="158750" indent="0">
              <a:buNone/>
            </a:pPr>
            <a:r>
              <a:rPr lang="en-US"/>
              <a:t>- Then the pros and cons</a:t>
            </a:r>
          </a:p>
          <a:p>
            <a:pPr marL="158750" indent="0">
              <a:buNone/>
            </a:pPr>
            <a:r>
              <a:rPr lang="en-US"/>
              <a:t>- A general rating and a rating specific to these 6 categories </a:t>
            </a:r>
          </a:p>
          <a:p>
            <a:pPr marL="158750" indent="0">
              <a:buNone/>
            </a:pPr>
            <a:r>
              <a:rPr lang="en-US"/>
              <a:t> This are the columns we used in our analysis</a:t>
            </a:r>
          </a:p>
          <a:p>
            <a:pPr marL="158750" indent="0">
              <a:buNone/>
            </a:pPr>
            <a:endParaRPr lang="en-US"/>
          </a:p>
        </p:txBody>
      </p:sp>
    </p:spTree>
    <p:extLst>
      <p:ext uri="{BB962C8B-B14F-4D97-AF65-F5344CB8AC3E}">
        <p14:creationId xmlns:p14="http://schemas.microsoft.com/office/powerpoint/2010/main" val="93902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CA"/>
              <a:t>First analysis we did was on sentiment using analysis.</a:t>
            </a:r>
          </a:p>
          <a:p>
            <a:r>
              <a:rPr lang="en-CA"/>
              <a:t>One thing we wanted to see here if there was a difference between the sentiment using a combination of pros and cons and using the headline comment</a:t>
            </a:r>
          </a:p>
          <a:p>
            <a:r>
              <a:rPr lang="en-CA"/>
              <a:t>We noticed that overall the general sentiment was somewhat positive but that the one using pros and cons was higher than the one using headline which highlights that employees tend to emphasize more the negative aspects when writing general comments than when they state pros and cons separately.</a:t>
            </a:r>
          </a:p>
          <a:p>
            <a:r>
              <a:rPr lang="en-CA"/>
              <a:t>We also computed the overall rating by company and noticed that the ranking matched our insights from the sentiment analysis with Deloitte ranking highest and EY the lowest.</a:t>
            </a:r>
          </a:p>
        </p:txBody>
      </p:sp>
    </p:spTree>
    <p:extLst>
      <p:ext uri="{BB962C8B-B14F-4D97-AF65-F5344CB8AC3E}">
        <p14:creationId xmlns:p14="http://schemas.microsoft.com/office/powerpoint/2010/main" val="260016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CA"/>
              <a:t>On this section we wanted to assess which factors companies should focus.</a:t>
            </a:r>
          </a:p>
          <a:p>
            <a:r>
              <a:rPr lang="en-CA"/>
              <a:t>We built 2 regressions with the 6 specific ratings (work life balance, culture values, </a:t>
            </a:r>
            <a:r>
              <a:rPr lang="en-CA" err="1"/>
              <a:t>etc</a:t>
            </a:r>
            <a:r>
              <a:rPr lang="en-CA"/>
              <a:t>) as independent variables and headline sentiment as a dependent variable for one and overall rating for the other.</a:t>
            </a:r>
          </a:p>
          <a:p>
            <a:r>
              <a:rPr lang="en-CA"/>
              <a:t>Here we noticed that culture values and career opportunities have the highest weights for both meaning that companies should focus on those in order to maximize their sentiment and overall score</a:t>
            </a:r>
          </a:p>
          <a:p>
            <a:r>
              <a:rPr lang="en-CA"/>
              <a:t>The regression using overall rating as the dependent variable isn’t using text analytics but we used it to confirm the results we got from the first one.</a:t>
            </a:r>
          </a:p>
          <a:p>
            <a:endParaRPr lang="en-CA"/>
          </a:p>
        </p:txBody>
      </p:sp>
    </p:spTree>
    <p:extLst>
      <p:ext uri="{BB962C8B-B14F-4D97-AF65-F5344CB8AC3E}">
        <p14:creationId xmlns:p14="http://schemas.microsoft.com/office/powerpoint/2010/main" val="1155334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a:t>DHEVINNNN IS THE BEST</a:t>
            </a:r>
          </a:p>
          <a:p>
            <a:endParaRPr lang="en-US"/>
          </a:p>
        </p:txBody>
      </p:sp>
    </p:spTree>
    <p:extLst>
      <p:ext uri="{BB962C8B-B14F-4D97-AF65-F5344CB8AC3E}">
        <p14:creationId xmlns:p14="http://schemas.microsoft.com/office/powerpoint/2010/main" val="2803204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38264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A"/>
          </a:p>
        </p:txBody>
      </p:sp>
    </p:spTree>
    <p:extLst>
      <p:ext uri="{BB962C8B-B14F-4D97-AF65-F5344CB8AC3E}">
        <p14:creationId xmlns:p14="http://schemas.microsoft.com/office/powerpoint/2010/main" val="210202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57200" y="1325775"/>
            <a:ext cx="4219500" cy="2019300"/>
          </a:xfrm>
          <a:prstGeom prst="rect">
            <a:avLst/>
          </a:prstGeom>
        </p:spPr>
        <p:txBody>
          <a:bodyPr spcFirstLastPara="1" wrap="square" lIns="91425" tIns="91425" rIns="91425" bIns="91425" anchor="ctr" anchorCtr="0">
            <a:noAutofit/>
          </a:bodyPr>
          <a:lstStyle>
            <a:lvl1pPr lvl="0" algn="l">
              <a:spcBef>
                <a:spcPts val="0"/>
              </a:spcBef>
              <a:spcAft>
                <a:spcPts val="0"/>
              </a:spcAft>
              <a:buSzPts val="4500"/>
              <a:buNone/>
              <a:defRPr sz="6400"/>
            </a:lvl1pPr>
            <a:lvl2pPr lvl="1">
              <a:spcBef>
                <a:spcPts val="0"/>
              </a:spcBef>
              <a:spcAft>
                <a:spcPts val="0"/>
              </a:spcAft>
              <a:buSzPts val="4500"/>
              <a:buNone/>
              <a:defRPr sz="4500"/>
            </a:lvl2pPr>
            <a:lvl3pPr lvl="2">
              <a:spcBef>
                <a:spcPts val="0"/>
              </a:spcBef>
              <a:spcAft>
                <a:spcPts val="0"/>
              </a:spcAft>
              <a:buSzPts val="4500"/>
              <a:buNone/>
              <a:defRPr sz="4500"/>
            </a:lvl3pPr>
            <a:lvl4pPr lvl="3">
              <a:spcBef>
                <a:spcPts val="0"/>
              </a:spcBef>
              <a:spcAft>
                <a:spcPts val="0"/>
              </a:spcAft>
              <a:buSzPts val="4500"/>
              <a:buNone/>
              <a:defRPr sz="4500"/>
            </a:lvl4pPr>
            <a:lvl5pPr lvl="4">
              <a:spcBef>
                <a:spcPts val="0"/>
              </a:spcBef>
              <a:spcAft>
                <a:spcPts val="0"/>
              </a:spcAft>
              <a:buSzPts val="4500"/>
              <a:buNone/>
              <a:defRPr sz="4500"/>
            </a:lvl5pPr>
            <a:lvl6pPr lvl="5">
              <a:spcBef>
                <a:spcPts val="0"/>
              </a:spcBef>
              <a:spcAft>
                <a:spcPts val="0"/>
              </a:spcAft>
              <a:buSzPts val="4500"/>
              <a:buNone/>
              <a:defRPr sz="4500"/>
            </a:lvl6pPr>
            <a:lvl7pPr lvl="6">
              <a:spcBef>
                <a:spcPts val="0"/>
              </a:spcBef>
              <a:spcAft>
                <a:spcPts val="0"/>
              </a:spcAft>
              <a:buSzPts val="4500"/>
              <a:buNone/>
              <a:defRPr sz="4500"/>
            </a:lvl7pPr>
            <a:lvl8pPr lvl="7">
              <a:spcBef>
                <a:spcPts val="0"/>
              </a:spcBef>
              <a:spcAft>
                <a:spcPts val="0"/>
              </a:spcAft>
              <a:buSzPts val="4500"/>
              <a:buNone/>
              <a:defRPr sz="4500"/>
            </a:lvl8pPr>
            <a:lvl9pPr lvl="8">
              <a:spcBef>
                <a:spcPts val="0"/>
              </a:spcBef>
              <a:spcAft>
                <a:spcPts val="0"/>
              </a:spcAft>
              <a:buSzPts val="4500"/>
              <a:buNone/>
              <a:defRPr sz="4500"/>
            </a:lvl9pPr>
          </a:lstStyle>
          <a:p>
            <a:r>
              <a:rPr lang="en-US"/>
              <a:t>Click to edit Master title style</a:t>
            </a:r>
            <a:endParaRPr/>
          </a:p>
        </p:txBody>
      </p:sp>
      <p:sp>
        <p:nvSpPr>
          <p:cNvPr id="10" name="Google Shape;10;p2"/>
          <p:cNvSpPr txBox="1">
            <a:spLocks noGrp="1"/>
          </p:cNvSpPr>
          <p:nvPr>
            <p:ph type="subTitle" idx="1"/>
          </p:nvPr>
        </p:nvSpPr>
        <p:spPr>
          <a:xfrm>
            <a:off x="457200" y="3393225"/>
            <a:ext cx="3857700" cy="424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200"/>
              <a:buNone/>
              <a:defRPr/>
            </a:lvl1pPr>
            <a:lvl2pPr lvl="1">
              <a:lnSpc>
                <a:spcPct val="100000"/>
              </a:lnSpc>
              <a:spcBef>
                <a:spcPts val="0"/>
              </a:spcBef>
              <a:spcAft>
                <a:spcPts val="0"/>
              </a:spcAft>
              <a:buSzPts val="2200"/>
              <a:buNone/>
              <a:defRPr sz="2200"/>
            </a:lvl2pPr>
            <a:lvl3pPr lvl="2">
              <a:lnSpc>
                <a:spcPct val="100000"/>
              </a:lnSpc>
              <a:spcBef>
                <a:spcPts val="0"/>
              </a:spcBef>
              <a:spcAft>
                <a:spcPts val="0"/>
              </a:spcAft>
              <a:buSzPts val="2200"/>
              <a:buNone/>
              <a:defRPr sz="2200"/>
            </a:lvl3pPr>
            <a:lvl4pPr lvl="3">
              <a:lnSpc>
                <a:spcPct val="100000"/>
              </a:lnSpc>
              <a:spcBef>
                <a:spcPts val="0"/>
              </a:spcBef>
              <a:spcAft>
                <a:spcPts val="0"/>
              </a:spcAft>
              <a:buSzPts val="2200"/>
              <a:buNone/>
              <a:defRPr sz="2200"/>
            </a:lvl4pPr>
            <a:lvl5pPr lvl="4">
              <a:lnSpc>
                <a:spcPct val="100000"/>
              </a:lnSpc>
              <a:spcBef>
                <a:spcPts val="0"/>
              </a:spcBef>
              <a:spcAft>
                <a:spcPts val="0"/>
              </a:spcAft>
              <a:buSzPts val="2200"/>
              <a:buNone/>
              <a:defRPr sz="2200"/>
            </a:lvl5pPr>
            <a:lvl6pPr lvl="5">
              <a:lnSpc>
                <a:spcPct val="100000"/>
              </a:lnSpc>
              <a:spcBef>
                <a:spcPts val="0"/>
              </a:spcBef>
              <a:spcAft>
                <a:spcPts val="0"/>
              </a:spcAft>
              <a:buSzPts val="2200"/>
              <a:buNone/>
              <a:defRPr sz="2200"/>
            </a:lvl6pPr>
            <a:lvl7pPr lvl="6">
              <a:lnSpc>
                <a:spcPct val="100000"/>
              </a:lnSpc>
              <a:spcBef>
                <a:spcPts val="0"/>
              </a:spcBef>
              <a:spcAft>
                <a:spcPts val="0"/>
              </a:spcAft>
              <a:buSzPts val="2200"/>
              <a:buNone/>
              <a:defRPr sz="2200"/>
            </a:lvl7pPr>
            <a:lvl8pPr lvl="7">
              <a:lnSpc>
                <a:spcPct val="100000"/>
              </a:lnSpc>
              <a:spcBef>
                <a:spcPts val="0"/>
              </a:spcBef>
              <a:spcAft>
                <a:spcPts val="0"/>
              </a:spcAft>
              <a:buSzPts val="2200"/>
              <a:buNone/>
              <a:defRPr sz="2200"/>
            </a:lvl8pPr>
            <a:lvl9pPr lvl="8">
              <a:lnSpc>
                <a:spcPct val="100000"/>
              </a:lnSpc>
              <a:spcBef>
                <a:spcPts val="0"/>
              </a:spcBef>
              <a:spcAft>
                <a:spcPts val="0"/>
              </a:spcAft>
              <a:buSzPts val="2200"/>
              <a:buNone/>
              <a:defRPr sz="2200"/>
            </a:lvl9pPr>
          </a:lstStyle>
          <a:p>
            <a:r>
              <a:rPr lang="en-US"/>
              <a:t>Click to edit Master subtitle style</a:t>
            </a:r>
            <a:endParaRPr/>
          </a:p>
        </p:txBody>
      </p:sp>
    </p:spTree>
    <p:extLst>
      <p:ext uri="{BB962C8B-B14F-4D97-AF65-F5344CB8AC3E}">
        <p14:creationId xmlns:p14="http://schemas.microsoft.com/office/powerpoint/2010/main" val="342909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34"/>
        <p:cNvGrpSpPr/>
        <p:nvPr/>
      </p:nvGrpSpPr>
      <p:grpSpPr>
        <a:xfrm>
          <a:off x="0" y="0"/>
          <a:ext cx="0" cy="0"/>
          <a:chOff x="0" y="0"/>
          <a:chExt cx="0" cy="0"/>
        </a:xfrm>
      </p:grpSpPr>
      <p:sp>
        <p:nvSpPr>
          <p:cNvPr id="35" name="Google Shape;3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pPr lvl="0"/>
            <a:r>
              <a:rPr lang="en-US"/>
              <a:t>Click to edit Master text styles</a:t>
            </a:r>
          </a:p>
        </p:txBody>
      </p:sp>
    </p:spTree>
    <p:extLst>
      <p:ext uri="{BB962C8B-B14F-4D97-AF65-F5344CB8AC3E}">
        <p14:creationId xmlns:p14="http://schemas.microsoft.com/office/powerpoint/2010/main" val="806353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Tree>
    <p:extLst>
      <p:ext uri="{BB962C8B-B14F-4D97-AF65-F5344CB8AC3E}">
        <p14:creationId xmlns:p14="http://schemas.microsoft.com/office/powerpoint/2010/main" val="978270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605BF-97BE-2ADF-B828-D4B3B37A8F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EBB862-E466-DB20-199F-3D68F6082B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B9D6BE-2997-F95A-BDB5-A1047A4DF025}"/>
              </a:ext>
            </a:extLst>
          </p:cNvPr>
          <p:cNvSpPr>
            <a:spLocks noGrp="1"/>
          </p:cNvSpPr>
          <p:nvPr>
            <p:ph type="dt" sz="half" idx="10"/>
          </p:nvPr>
        </p:nvSpPr>
        <p:spPr/>
        <p:txBody>
          <a:bodyPr/>
          <a:lstStyle/>
          <a:p>
            <a:fld id="{D78E27BA-44E5-D04E-B020-3C04C5F7F03D}" type="datetimeFigureOut">
              <a:rPr lang="en-US" smtClean="0"/>
              <a:t>2/13/2024</a:t>
            </a:fld>
            <a:endParaRPr lang="en-US"/>
          </a:p>
        </p:txBody>
      </p:sp>
      <p:sp>
        <p:nvSpPr>
          <p:cNvPr id="5" name="Footer Placeholder 4">
            <a:extLst>
              <a:ext uri="{FF2B5EF4-FFF2-40B4-BE49-F238E27FC236}">
                <a16:creationId xmlns:a16="http://schemas.microsoft.com/office/drawing/2014/main" id="{F7013564-DCC4-15D0-E961-43790D851C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0C700B-5465-3C00-FC7A-61FAA4A65771}"/>
              </a:ext>
            </a:extLst>
          </p:cNvPr>
          <p:cNvSpPr>
            <a:spLocks noGrp="1"/>
          </p:cNvSpPr>
          <p:nvPr>
            <p:ph type="sldNum" sz="quarter" idx="12"/>
          </p:nvPr>
        </p:nvSpPr>
        <p:spPr/>
        <p:txBody>
          <a:bodyPr/>
          <a:lstStyle/>
          <a:p>
            <a:fld id="{1B6DB5F7-32CB-E742-8000-6F416A0C7D4F}" type="slidenum">
              <a:rPr lang="en-US" smtClean="0"/>
              <a:t>‹#›</a:t>
            </a:fld>
            <a:endParaRPr lang="en-US"/>
          </a:p>
        </p:txBody>
      </p:sp>
    </p:spTree>
    <p:extLst>
      <p:ext uri="{BB962C8B-B14F-4D97-AF65-F5344CB8AC3E}">
        <p14:creationId xmlns:p14="http://schemas.microsoft.com/office/powerpoint/2010/main" val="10120158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41"/>
        <p:cNvGrpSpPr/>
        <p:nvPr/>
      </p:nvGrpSpPr>
      <p:grpSpPr>
        <a:xfrm>
          <a:off x="0" y="0"/>
          <a:ext cx="0" cy="0"/>
          <a:chOff x="0" y="0"/>
          <a:chExt cx="0" cy="0"/>
        </a:xfrm>
      </p:grpSpPr>
    </p:spTree>
    <p:extLst>
      <p:ext uri="{BB962C8B-B14F-4D97-AF65-F5344CB8AC3E}">
        <p14:creationId xmlns:p14="http://schemas.microsoft.com/office/powerpoint/2010/main" val="12274323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46659826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8E27BA-44E5-D04E-B020-3C04C5F7F03D}" type="datetimeFigureOut">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6DB5F7-32CB-E742-8000-6F416A0C7D4F}" type="slidenum">
              <a:rPr lang="en-US" smtClean="0"/>
              <a:t>‹#›</a:t>
            </a:fld>
            <a:endParaRPr lang="en-US"/>
          </a:p>
        </p:txBody>
      </p:sp>
    </p:spTree>
    <p:extLst>
      <p:ext uri="{BB962C8B-B14F-4D97-AF65-F5344CB8AC3E}">
        <p14:creationId xmlns:p14="http://schemas.microsoft.com/office/powerpoint/2010/main" val="26809994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52049423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smtClean="0"/>
              <a:t>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193321654"/>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smtClean="0"/>
              <a:t>2/13/2024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806095349"/>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smtClean="0"/>
              <a:t>2/13/2024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64728266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en-US"/>
              <a:t>Click to edit Master title style</a:t>
            </a:r>
            <a:endParaRPr/>
          </a:p>
        </p:txBody>
      </p:sp>
    </p:spTree>
    <p:extLst>
      <p:ext uri="{BB962C8B-B14F-4D97-AF65-F5344CB8AC3E}">
        <p14:creationId xmlns:p14="http://schemas.microsoft.com/office/powerpoint/2010/main" val="1633653754"/>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2/13/2024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6748897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984713570"/>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705634889"/>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554887626"/>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752284239"/>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33"/>
        <p:cNvGrpSpPr/>
        <p:nvPr/>
      </p:nvGrpSpPr>
      <p:grpSpPr>
        <a:xfrm>
          <a:off x="0" y="0"/>
          <a:ext cx="0" cy="0"/>
          <a:chOff x="0" y="0"/>
          <a:chExt cx="0" cy="0"/>
        </a:xfrm>
      </p:grpSpPr>
      <p:sp>
        <p:nvSpPr>
          <p:cNvPr id="239" name="Google Shape;239;p19"/>
          <p:cNvSpPr txBox="1">
            <a:spLocks noGrp="1"/>
          </p:cNvSpPr>
          <p:nvPr>
            <p:ph type="title"/>
          </p:nvPr>
        </p:nvSpPr>
        <p:spPr>
          <a:xfrm>
            <a:off x="713225" y="539500"/>
            <a:ext cx="7717500" cy="478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Font typeface="Roboto Condensed Light"/>
              <a:buNone/>
              <a:defRPr>
                <a:latin typeface="Roboto Condensed Light"/>
                <a:ea typeface="Roboto Condensed Light"/>
                <a:cs typeface="Roboto Condensed Light"/>
                <a:sym typeface="Roboto Condensed Light"/>
              </a:defRPr>
            </a:lvl2pPr>
            <a:lvl3pPr lvl="2" rtl="0">
              <a:spcBef>
                <a:spcPts val="0"/>
              </a:spcBef>
              <a:spcAft>
                <a:spcPts val="0"/>
              </a:spcAft>
              <a:buSzPts val="2800"/>
              <a:buFont typeface="Roboto Condensed Light"/>
              <a:buNone/>
              <a:defRPr>
                <a:latin typeface="Roboto Condensed Light"/>
                <a:ea typeface="Roboto Condensed Light"/>
                <a:cs typeface="Roboto Condensed Light"/>
                <a:sym typeface="Roboto Condensed Light"/>
              </a:defRPr>
            </a:lvl3pPr>
            <a:lvl4pPr lvl="3" rtl="0">
              <a:spcBef>
                <a:spcPts val="0"/>
              </a:spcBef>
              <a:spcAft>
                <a:spcPts val="0"/>
              </a:spcAft>
              <a:buSzPts val="2800"/>
              <a:buFont typeface="Roboto Condensed Light"/>
              <a:buNone/>
              <a:defRPr>
                <a:latin typeface="Roboto Condensed Light"/>
                <a:ea typeface="Roboto Condensed Light"/>
                <a:cs typeface="Roboto Condensed Light"/>
                <a:sym typeface="Roboto Condensed Light"/>
              </a:defRPr>
            </a:lvl4pPr>
            <a:lvl5pPr lvl="4" rtl="0">
              <a:spcBef>
                <a:spcPts val="0"/>
              </a:spcBef>
              <a:spcAft>
                <a:spcPts val="0"/>
              </a:spcAft>
              <a:buSzPts val="2800"/>
              <a:buFont typeface="Roboto Condensed Light"/>
              <a:buNone/>
              <a:defRPr>
                <a:latin typeface="Roboto Condensed Light"/>
                <a:ea typeface="Roboto Condensed Light"/>
                <a:cs typeface="Roboto Condensed Light"/>
                <a:sym typeface="Roboto Condensed Light"/>
              </a:defRPr>
            </a:lvl5pPr>
            <a:lvl6pPr lvl="5" rtl="0">
              <a:spcBef>
                <a:spcPts val="0"/>
              </a:spcBef>
              <a:spcAft>
                <a:spcPts val="0"/>
              </a:spcAft>
              <a:buSzPts val="2800"/>
              <a:buFont typeface="Roboto Condensed Light"/>
              <a:buNone/>
              <a:defRPr>
                <a:latin typeface="Roboto Condensed Light"/>
                <a:ea typeface="Roboto Condensed Light"/>
                <a:cs typeface="Roboto Condensed Light"/>
                <a:sym typeface="Roboto Condensed Light"/>
              </a:defRPr>
            </a:lvl6pPr>
            <a:lvl7pPr lvl="6" rtl="0">
              <a:spcBef>
                <a:spcPts val="0"/>
              </a:spcBef>
              <a:spcAft>
                <a:spcPts val="0"/>
              </a:spcAft>
              <a:buSzPts val="2800"/>
              <a:buFont typeface="Roboto Condensed Light"/>
              <a:buNone/>
              <a:defRPr>
                <a:latin typeface="Roboto Condensed Light"/>
                <a:ea typeface="Roboto Condensed Light"/>
                <a:cs typeface="Roboto Condensed Light"/>
                <a:sym typeface="Roboto Condensed Light"/>
              </a:defRPr>
            </a:lvl7pPr>
            <a:lvl8pPr lvl="7" rtl="0">
              <a:spcBef>
                <a:spcPts val="0"/>
              </a:spcBef>
              <a:spcAft>
                <a:spcPts val="0"/>
              </a:spcAft>
              <a:buSzPts val="2800"/>
              <a:buFont typeface="Roboto Condensed Light"/>
              <a:buNone/>
              <a:defRPr>
                <a:latin typeface="Roboto Condensed Light"/>
                <a:ea typeface="Roboto Condensed Light"/>
                <a:cs typeface="Roboto Condensed Light"/>
                <a:sym typeface="Roboto Condensed Light"/>
              </a:defRPr>
            </a:lvl8pPr>
            <a:lvl9pPr lvl="8" rtl="0">
              <a:spcBef>
                <a:spcPts val="0"/>
              </a:spcBef>
              <a:spcAft>
                <a:spcPts val="0"/>
              </a:spcAft>
              <a:buSzPts val="2800"/>
              <a:buFont typeface="Roboto Condensed Light"/>
              <a:buNone/>
              <a:defRPr>
                <a:latin typeface="Roboto Condensed Light"/>
                <a:ea typeface="Roboto Condensed Light"/>
                <a:cs typeface="Roboto Condensed Light"/>
                <a:sym typeface="Roboto Condensed Light"/>
              </a:defRPr>
            </a:lvl9pPr>
          </a:lstStyle>
          <a:p>
            <a:endParaRPr/>
          </a:p>
        </p:txBody>
      </p:sp>
      <p:sp>
        <p:nvSpPr>
          <p:cNvPr id="240" name="Google Shape;240;p19"/>
          <p:cNvSpPr txBox="1">
            <a:spLocks noGrp="1"/>
          </p:cNvSpPr>
          <p:nvPr>
            <p:ph type="subTitle" idx="1"/>
          </p:nvPr>
        </p:nvSpPr>
        <p:spPr>
          <a:xfrm>
            <a:off x="1482975" y="1210614"/>
            <a:ext cx="2853000" cy="39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800"/>
              <a:buFont typeface="Roboto Condensed"/>
              <a:buNone/>
              <a:defRPr b="1">
                <a:solidFill>
                  <a:schemeClr val="lt2"/>
                </a:solidFill>
                <a:latin typeface="Proxima Nova"/>
                <a:ea typeface="Proxima Nova"/>
                <a:cs typeface="Proxima Nova"/>
                <a:sym typeface="Proxima Nova"/>
              </a:defRPr>
            </a:lvl1pPr>
            <a:lvl2pPr lvl="1" algn="ctr"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2pPr>
            <a:lvl3pPr lvl="2" algn="ctr"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3pPr>
            <a:lvl4pPr lvl="3" algn="ctr"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4pPr>
            <a:lvl5pPr lvl="4" algn="ctr"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5pPr>
            <a:lvl6pPr lvl="5" algn="ctr"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6pPr>
            <a:lvl7pPr lvl="6" algn="ctr"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7pPr>
            <a:lvl8pPr lvl="7" algn="ctr"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8pPr>
            <a:lvl9pPr lvl="8" algn="ctr" rtl="0">
              <a:lnSpc>
                <a:spcPct val="100000"/>
              </a:lnSpc>
              <a:spcBef>
                <a:spcPts val="1600"/>
              </a:spcBef>
              <a:spcAft>
                <a:spcPts val="160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9pPr>
          </a:lstStyle>
          <a:p>
            <a:endParaRPr/>
          </a:p>
        </p:txBody>
      </p:sp>
      <p:sp>
        <p:nvSpPr>
          <p:cNvPr id="241" name="Google Shape;241;p19"/>
          <p:cNvSpPr txBox="1">
            <a:spLocks noGrp="1"/>
          </p:cNvSpPr>
          <p:nvPr>
            <p:ph type="subTitle" idx="2"/>
          </p:nvPr>
        </p:nvSpPr>
        <p:spPr>
          <a:xfrm>
            <a:off x="1482975" y="1605413"/>
            <a:ext cx="2138400" cy="69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42" name="Google Shape;242;p19"/>
          <p:cNvSpPr txBox="1">
            <a:spLocks noGrp="1"/>
          </p:cNvSpPr>
          <p:nvPr>
            <p:ph type="title" idx="3" hasCustomPrompt="1"/>
          </p:nvPr>
        </p:nvSpPr>
        <p:spPr>
          <a:xfrm>
            <a:off x="713250" y="1344449"/>
            <a:ext cx="769800" cy="7371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43" name="Google Shape;243;p19"/>
          <p:cNvSpPr txBox="1">
            <a:spLocks noGrp="1"/>
          </p:cNvSpPr>
          <p:nvPr>
            <p:ph type="subTitle" idx="4"/>
          </p:nvPr>
        </p:nvSpPr>
        <p:spPr>
          <a:xfrm>
            <a:off x="1484325" y="2322553"/>
            <a:ext cx="2850300" cy="39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800"/>
              <a:buFont typeface="Roboto Condensed"/>
              <a:buNone/>
              <a:defRPr b="1">
                <a:solidFill>
                  <a:schemeClr val="lt2"/>
                </a:solidFill>
                <a:latin typeface="Proxima Nova"/>
                <a:ea typeface="Proxima Nova"/>
                <a:cs typeface="Proxima Nova"/>
                <a:sym typeface="Proxima Nova"/>
              </a:defRPr>
            </a:lvl1pPr>
            <a:lvl2pPr lvl="1" algn="ctr"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2pPr>
            <a:lvl3pPr lvl="2" algn="ctr"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3pPr>
            <a:lvl4pPr lvl="3" algn="ctr"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4pPr>
            <a:lvl5pPr lvl="4" algn="ctr"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5pPr>
            <a:lvl6pPr lvl="5" algn="ctr"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6pPr>
            <a:lvl7pPr lvl="6" algn="ctr"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7pPr>
            <a:lvl8pPr lvl="7" algn="ctr"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8pPr>
            <a:lvl9pPr lvl="8" algn="ctr" rtl="0">
              <a:lnSpc>
                <a:spcPct val="100000"/>
              </a:lnSpc>
              <a:spcBef>
                <a:spcPts val="1600"/>
              </a:spcBef>
              <a:spcAft>
                <a:spcPts val="160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9pPr>
          </a:lstStyle>
          <a:p>
            <a:endParaRPr/>
          </a:p>
        </p:txBody>
      </p:sp>
      <p:sp>
        <p:nvSpPr>
          <p:cNvPr id="244" name="Google Shape;244;p19"/>
          <p:cNvSpPr txBox="1">
            <a:spLocks noGrp="1"/>
          </p:cNvSpPr>
          <p:nvPr>
            <p:ph type="subTitle" idx="5"/>
          </p:nvPr>
        </p:nvSpPr>
        <p:spPr>
          <a:xfrm>
            <a:off x="1484158" y="2717350"/>
            <a:ext cx="2138400" cy="69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45" name="Google Shape;245;p19"/>
          <p:cNvSpPr txBox="1">
            <a:spLocks noGrp="1"/>
          </p:cNvSpPr>
          <p:nvPr>
            <p:ph type="title" idx="6" hasCustomPrompt="1"/>
          </p:nvPr>
        </p:nvSpPr>
        <p:spPr>
          <a:xfrm>
            <a:off x="713250" y="2468775"/>
            <a:ext cx="769800" cy="72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46" name="Google Shape;246;p19"/>
          <p:cNvSpPr txBox="1">
            <a:spLocks noGrp="1"/>
          </p:cNvSpPr>
          <p:nvPr>
            <p:ph type="subTitle" idx="7"/>
          </p:nvPr>
        </p:nvSpPr>
        <p:spPr>
          <a:xfrm>
            <a:off x="1482975" y="3440201"/>
            <a:ext cx="2352000" cy="39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800"/>
              <a:buFont typeface="Roboto Condensed"/>
              <a:buNone/>
              <a:defRPr b="1">
                <a:solidFill>
                  <a:schemeClr val="lt2"/>
                </a:solidFill>
                <a:latin typeface="Proxima Nova"/>
                <a:ea typeface="Proxima Nova"/>
                <a:cs typeface="Proxima Nova"/>
                <a:sym typeface="Proxima Nova"/>
              </a:defRPr>
            </a:lvl1pPr>
            <a:lvl2pPr lvl="1" algn="ctr"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2pPr>
            <a:lvl3pPr lvl="2" algn="ctr"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3pPr>
            <a:lvl4pPr lvl="3" algn="ctr"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4pPr>
            <a:lvl5pPr lvl="4" algn="ctr"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5pPr>
            <a:lvl6pPr lvl="5" algn="ctr"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6pPr>
            <a:lvl7pPr lvl="6" algn="ctr"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7pPr>
            <a:lvl8pPr lvl="7" algn="ctr"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8pPr>
            <a:lvl9pPr lvl="8" algn="ctr" rtl="0">
              <a:lnSpc>
                <a:spcPct val="100000"/>
              </a:lnSpc>
              <a:spcBef>
                <a:spcPts val="1600"/>
              </a:spcBef>
              <a:spcAft>
                <a:spcPts val="160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9pPr>
          </a:lstStyle>
          <a:p>
            <a:endParaRPr/>
          </a:p>
        </p:txBody>
      </p:sp>
      <p:sp>
        <p:nvSpPr>
          <p:cNvPr id="247" name="Google Shape;247;p19"/>
          <p:cNvSpPr txBox="1">
            <a:spLocks noGrp="1"/>
          </p:cNvSpPr>
          <p:nvPr>
            <p:ph type="subTitle" idx="8"/>
          </p:nvPr>
        </p:nvSpPr>
        <p:spPr>
          <a:xfrm>
            <a:off x="1482975" y="3834999"/>
            <a:ext cx="2138400" cy="69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48" name="Google Shape;248;p19"/>
          <p:cNvSpPr txBox="1">
            <a:spLocks noGrp="1"/>
          </p:cNvSpPr>
          <p:nvPr>
            <p:ph type="title" idx="9" hasCustomPrompt="1"/>
          </p:nvPr>
        </p:nvSpPr>
        <p:spPr>
          <a:xfrm>
            <a:off x="713250" y="3578675"/>
            <a:ext cx="769800" cy="72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49" name="Google Shape;249;p19"/>
          <p:cNvSpPr txBox="1">
            <a:spLocks noGrp="1"/>
          </p:cNvSpPr>
          <p:nvPr>
            <p:ph type="subTitle" idx="13"/>
          </p:nvPr>
        </p:nvSpPr>
        <p:spPr>
          <a:xfrm>
            <a:off x="5339989" y="1210614"/>
            <a:ext cx="2853000" cy="39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800"/>
              <a:buFont typeface="Roboto Condensed"/>
              <a:buNone/>
              <a:defRPr b="1">
                <a:solidFill>
                  <a:schemeClr val="lt2"/>
                </a:solidFill>
                <a:latin typeface="Proxima Nova"/>
                <a:ea typeface="Proxima Nova"/>
                <a:cs typeface="Proxima Nova"/>
                <a:sym typeface="Proxima Nova"/>
              </a:defRPr>
            </a:lvl1pPr>
            <a:lvl2pPr lvl="1" algn="ctr"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2pPr>
            <a:lvl3pPr lvl="2" algn="ctr"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3pPr>
            <a:lvl4pPr lvl="3" algn="ctr"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4pPr>
            <a:lvl5pPr lvl="4" algn="ctr"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5pPr>
            <a:lvl6pPr lvl="5" algn="ctr"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6pPr>
            <a:lvl7pPr lvl="6" algn="ctr"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7pPr>
            <a:lvl8pPr lvl="7" algn="ctr"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8pPr>
            <a:lvl9pPr lvl="8" algn="ctr" rtl="0">
              <a:lnSpc>
                <a:spcPct val="100000"/>
              </a:lnSpc>
              <a:spcBef>
                <a:spcPts val="1600"/>
              </a:spcBef>
              <a:spcAft>
                <a:spcPts val="160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9pPr>
          </a:lstStyle>
          <a:p>
            <a:endParaRPr/>
          </a:p>
        </p:txBody>
      </p:sp>
      <p:sp>
        <p:nvSpPr>
          <p:cNvPr id="250" name="Google Shape;250;p19"/>
          <p:cNvSpPr txBox="1">
            <a:spLocks noGrp="1"/>
          </p:cNvSpPr>
          <p:nvPr>
            <p:ph type="subTitle" idx="14"/>
          </p:nvPr>
        </p:nvSpPr>
        <p:spPr>
          <a:xfrm>
            <a:off x="5339989" y="1605413"/>
            <a:ext cx="2140800" cy="69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51" name="Google Shape;251;p19"/>
          <p:cNvSpPr txBox="1">
            <a:spLocks noGrp="1"/>
          </p:cNvSpPr>
          <p:nvPr>
            <p:ph type="title" idx="15" hasCustomPrompt="1"/>
          </p:nvPr>
        </p:nvSpPr>
        <p:spPr>
          <a:xfrm>
            <a:off x="4572000" y="1344449"/>
            <a:ext cx="768000" cy="7371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52" name="Google Shape;252;p19"/>
          <p:cNvSpPr txBox="1">
            <a:spLocks noGrp="1"/>
          </p:cNvSpPr>
          <p:nvPr>
            <p:ph type="subTitle" idx="16"/>
          </p:nvPr>
        </p:nvSpPr>
        <p:spPr>
          <a:xfrm>
            <a:off x="5339989" y="2328253"/>
            <a:ext cx="2853000" cy="39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800"/>
              <a:buFont typeface="Roboto Condensed"/>
              <a:buNone/>
              <a:defRPr b="1">
                <a:solidFill>
                  <a:schemeClr val="lt2"/>
                </a:solidFill>
                <a:latin typeface="Proxima Nova"/>
                <a:ea typeface="Proxima Nova"/>
                <a:cs typeface="Proxima Nova"/>
                <a:sym typeface="Proxima Nova"/>
              </a:defRPr>
            </a:lvl1pPr>
            <a:lvl2pPr lvl="1" algn="ctr"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2pPr>
            <a:lvl3pPr lvl="2" algn="ctr"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3pPr>
            <a:lvl4pPr lvl="3" algn="ctr"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4pPr>
            <a:lvl5pPr lvl="4" algn="ctr"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5pPr>
            <a:lvl6pPr lvl="5" algn="ctr"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6pPr>
            <a:lvl7pPr lvl="6" algn="ctr"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7pPr>
            <a:lvl8pPr lvl="7" algn="ctr"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8pPr>
            <a:lvl9pPr lvl="8" algn="ctr" rtl="0">
              <a:lnSpc>
                <a:spcPct val="100000"/>
              </a:lnSpc>
              <a:spcBef>
                <a:spcPts val="1600"/>
              </a:spcBef>
              <a:spcAft>
                <a:spcPts val="160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9pPr>
          </a:lstStyle>
          <a:p>
            <a:endParaRPr/>
          </a:p>
        </p:txBody>
      </p:sp>
      <p:sp>
        <p:nvSpPr>
          <p:cNvPr id="253" name="Google Shape;253;p19"/>
          <p:cNvSpPr txBox="1">
            <a:spLocks noGrp="1"/>
          </p:cNvSpPr>
          <p:nvPr>
            <p:ph type="subTitle" idx="17"/>
          </p:nvPr>
        </p:nvSpPr>
        <p:spPr>
          <a:xfrm>
            <a:off x="5339989" y="2723050"/>
            <a:ext cx="2140800" cy="69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54" name="Google Shape;254;p19"/>
          <p:cNvSpPr txBox="1">
            <a:spLocks noGrp="1"/>
          </p:cNvSpPr>
          <p:nvPr>
            <p:ph type="title" idx="18" hasCustomPrompt="1"/>
          </p:nvPr>
        </p:nvSpPr>
        <p:spPr>
          <a:xfrm>
            <a:off x="4572000" y="2468775"/>
            <a:ext cx="768000" cy="72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55" name="Google Shape;255;p19"/>
          <p:cNvSpPr txBox="1">
            <a:spLocks noGrp="1"/>
          </p:cNvSpPr>
          <p:nvPr>
            <p:ph type="subTitle" idx="19"/>
          </p:nvPr>
        </p:nvSpPr>
        <p:spPr>
          <a:xfrm>
            <a:off x="5339989" y="3440201"/>
            <a:ext cx="2853000" cy="39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800"/>
              <a:buFont typeface="Roboto Condensed"/>
              <a:buNone/>
              <a:defRPr b="1">
                <a:solidFill>
                  <a:schemeClr val="lt2"/>
                </a:solidFill>
                <a:latin typeface="Proxima Nova"/>
                <a:ea typeface="Proxima Nova"/>
                <a:cs typeface="Proxima Nova"/>
                <a:sym typeface="Proxima Nova"/>
              </a:defRPr>
            </a:lvl1pPr>
            <a:lvl2pPr lvl="1" algn="ctr"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2pPr>
            <a:lvl3pPr lvl="2" algn="ctr"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3pPr>
            <a:lvl4pPr lvl="3" algn="ctr"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4pPr>
            <a:lvl5pPr lvl="4" algn="ctr"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5pPr>
            <a:lvl6pPr lvl="5" algn="ctr"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6pPr>
            <a:lvl7pPr lvl="6" algn="ctr"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7pPr>
            <a:lvl8pPr lvl="7" algn="ctr"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8pPr>
            <a:lvl9pPr lvl="8" algn="ctr" rtl="0">
              <a:lnSpc>
                <a:spcPct val="100000"/>
              </a:lnSpc>
              <a:spcBef>
                <a:spcPts val="1600"/>
              </a:spcBef>
              <a:spcAft>
                <a:spcPts val="160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9pPr>
          </a:lstStyle>
          <a:p>
            <a:endParaRPr/>
          </a:p>
        </p:txBody>
      </p:sp>
      <p:sp>
        <p:nvSpPr>
          <p:cNvPr id="256" name="Google Shape;256;p19"/>
          <p:cNvSpPr txBox="1">
            <a:spLocks noGrp="1"/>
          </p:cNvSpPr>
          <p:nvPr>
            <p:ph type="subTitle" idx="20"/>
          </p:nvPr>
        </p:nvSpPr>
        <p:spPr>
          <a:xfrm>
            <a:off x="5339989" y="3834999"/>
            <a:ext cx="2140800" cy="69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57" name="Google Shape;257;p19"/>
          <p:cNvSpPr txBox="1">
            <a:spLocks noGrp="1"/>
          </p:cNvSpPr>
          <p:nvPr>
            <p:ph type="title" idx="21" hasCustomPrompt="1"/>
          </p:nvPr>
        </p:nvSpPr>
        <p:spPr>
          <a:xfrm>
            <a:off x="4572000" y="3578675"/>
            <a:ext cx="768000" cy="72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Tree>
    <p:extLst>
      <p:ext uri="{BB962C8B-B14F-4D97-AF65-F5344CB8AC3E}">
        <p14:creationId xmlns:p14="http://schemas.microsoft.com/office/powerpoint/2010/main" val="2661844450"/>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457200" y="411025"/>
            <a:ext cx="8229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15" name="Google Shape;15;p4"/>
          <p:cNvSpPr txBox="1">
            <a:spLocks noGrp="1"/>
          </p:cNvSpPr>
          <p:nvPr>
            <p:ph type="body" idx="1"/>
          </p:nvPr>
        </p:nvSpPr>
        <p:spPr>
          <a:xfrm>
            <a:off x="457200" y="1988800"/>
            <a:ext cx="8229600" cy="27438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en-US"/>
              <a:t>Click to edit Master text styles</a:t>
            </a:r>
          </a:p>
        </p:txBody>
      </p:sp>
    </p:spTree>
    <p:extLst>
      <p:ext uri="{BB962C8B-B14F-4D97-AF65-F5344CB8AC3E}">
        <p14:creationId xmlns:p14="http://schemas.microsoft.com/office/powerpoint/2010/main" val="3323368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457200" y="411025"/>
            <a:ext cx="8229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18" name="Google Shape;1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Click to edit Master text styles</a:t>
            </a:r>
          </a:p>
        </p:txBody>
      </p:sp>
      <p:sp>
        <p:nvSpPr>
          <p:cNvPr id="19" name="Google Shape;1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Click to edit Master text styles</a:t>
            </a:r>
          </a:p>
        </p:txBody>
      </p:sp>
    </p:spTree>
    <p:extLst>
      <p:ext uri="{BB962C8B-B14F-4D97-AF65-F5344CB8AC3E}">
        <p14:creationId xmlns:p14="http://schemas.microsoft.com/office/powerpoint/2010/main" val="2252905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457200" y="411025"/>
            <a:ext cx="8229600" cy="2742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sz="29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2814732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t>Click to edit Master title style</a:t>
            </a:r>
            <a:endParaRPr/>
          </a:p>
        </p:txBody>
      </p:sp>
      <p:sp>
        <p:nvSpPr>
          <p:cNvPr id="24" name="Google Shape;2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Click to edit Master text styles</a:t>
            </a:r>
          </a:p>
        </p:txBody>
      </p:sp>
    </p:spTree>
    <p:extLst>
      <p:ext uri="{BB962C8B-B14F-4D97-AF65-F5344CB8AC3E}">
        <p14:creationId xmlns:p14="http://schemas.microsoft.com/office/powerpoint/2010/main" val="1218004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endParaRPr/>
          </a:p>
        </p:txBody>
      </p:sp>
    </p:spTree>
    <p:extLst>
      <p:ext uri="{BB962C8B-B14F-4D97-AF65-F5344CB8AC3E}">
        <p14:creationId xmlns:p14="http://schemas.microsoft.com/office/powerpoint/2010/main" val="4198562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r>
              <a:rPr lang="en-US"/>
              <a:t>Click to edit Master title style</a:t>
            </a:r>
            <a:endParaRPr/>
          </a:p>
        </p:txBody>
      </p:sp>
      <p:sp>
        <p:nvSpPr>
          <p:cNvPr id="30" name="Google Shape;3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sp>
        <p:nvSpPr>
          <p:cNvPr id="31" name="Google Shape;3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en-US"/>
              <a:t>Click to edit Master text styles</a:t>
            </a:r>
          </a:p>
        </p:txBody>
      </p:sp>
    </p:spTree>
    <p:extLst>
      <p:ext uri="{BB962C8B-B14F-4D97-AF65-F5344CB8AC3E}">
        <p14:creationId xmlns:p14="http://schemas.microsoft.com/office/powerpoint/2010/main" val="737534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pPr lvl="0"/>
            <a:r>
              <a:rPr lang="en-US"/>
              <a:t>Click to edit Master text styles</a:t>
            </a:r>
          </a:p>
        </p:txBody>
      </p:sp>
    </p:spTree>
    <p:extLst>
      <p:ext uri="{BB962C8B-B14F-4D97-AF65-F5344CB8AC3E}">
        <p14:creationId xmlns:p14="http://schemas.microsoft.com/office/powerpoint/2010/main" val="4086107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3.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1025"/>
            <a:ext cx="82296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57200" y="1988800"/>
            <a:ext cx="8229600" cy="27438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extLst>
      <p:ext uri="{BB962C8B-B14F-4D97-AF65-F5344CB8AC3E}">
        <p14:creationId xmlns:p14="http://schemas.microsoft.com/office/powerpoint/2010/main" val="1887643949"/>
      </p:ext>
    </p:extLst>
  </p:cSld>
  <p:clrMap bg1="lt1" tx1="dk1" bg2="dk2"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
          <p15:clr>
            <a:srgbClr val="EA4335"/>
          </p15:clr>
        </p15:guide>
        <p15:guide id="2" orient="horz" pos="259">
          <p15:clr>
            <a:srgbClr val="EA4335"/>
          </p15:clr>
        </p15:guide>
        <p15:guide id="3" pos="5472">
          <p15:clr>
            <a:srgbClr val="EA4335"/>
          </p15:clr>
        </p15:guide>
        <p15:guide id="4" orient="horz" pos="2981">
          <p15:clr>
            <a:srgbClr val="EA4335"/>
          </p15:clr>
        </p15:guide>
        <p15:guide id="5" pos="2880">
          <p15:clr>
            <a:srgbClr val="EA4335"/>
          </p15:clr>
        </p15:guide>
        <p15:guide id="6" pos="1584">
          <p15:clr>
            <a:srgbClr val="EA4335"/>
          </p15:clr>
        </p15:guide>
        <p15:guide id="7" pos="4176">
          <p15:clr>
            <a:srgbClr val="EA4335"/>
          </p15:clr>
        </p15:guide>
        <p15:guide id="8" orient="horz" pos="1620">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38"/>
        <p:cNvGrpSpPr/>
        <p:nvPr/>
      </p:nvGrpSpPr>
      <p:grpSpPr>
        <a:xfrm>
          <a:off x="0" y="0"/>
          <a:ext cx="0" cy="0"/>
          <a:chOff x="0" y="0"/>
          <a:chExt cx="0" cy="0"/>
        </a:xfrm>
      </p:grpSpPr>
      <p:sp>
        <p:nvSpPr>
          <p:cNvPr id="39" name="Google Shape;39;p1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0" name="Google Shape;40;p1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698590204"/>
      </p:ext>
    </p:extLst>
  </p:cSld>
  <p:clrMap bg1="lt1" tx1="dk1" bg2="dk2" tx2="lt2" accent1="accent1" accent2="accent2" accent3="accent3" accent4="accent4" accent5="accent5" accent6="accent6" hlink="hlink" folHlink="folHlink"/>
  <p:sldLayoutIdLst>
    <p:sldLayoutId id="2147483677"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764DE79-268F-4C1A-8933-263129D2AF90}" type="datetimeFigureOut">
              <a:rPr lang="en-US" dirty="0"/>
              <a:t>2/13/2024</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4258704047"/>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9.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19.xml"/><Relationship Id="rId6" Type="http://schemas.openxmlformats.org/officeDocument/2006/relationships/image" Target="../media/image13.png"/><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svg"/><Relationship Id="rId3" Type="http://schemas.openxmlformats.org/officeDocument/2006/relationships/image" Target="../media/image15.svg"/><Relationship Id="rId7" Type="http://schemas.openxmlformats.org/officeDocument/2006/relationships/image" Target="../media/image19.svg"/><Relationship Id="rId12"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15.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17.svg"/><Relationship Id="rId15" Type="http://schemas.openxmlformats.org/officeDocument/2006/relationships/image" Target="../media/image27.sv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svg"/><Relationship Id="rId1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5.xml"/><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hyperlink" Target="https://www.kaggle.com/datasets/davidgauthier/glassdoor-job-review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5.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F41A8-196E-275C-554E-7B7C990411B9}"/>
              </a:ext>
            </a:extLst>
          </p:cNvPr>
          <p:cNvSpPr>
            <a:spLocks noGrp="1"/>
          </p:cNvSpPr>
          <p:nvPr>
            <p:ph type="ctrTitle"/>
          </p:nvPr>
        </p:nvSpPr>
        <p:spPr>
          <a:xfrm>
            <a:off x="608611" y="208067"/>
            <a:ext cx="7286625" cy="2157211"/>
          </a:xfrm>
        </p:spPr>
        <p:txBody>
          <a:bodyPr/>
          <a:lstStyle/>
          <a:p>
            <a:br>
              <a:rPr lang="en-CA">
                <a:effectLst/>
              </a:rPr>
            </a:br>
            <a:endParaRPr lang="en-US"/>
          </a:p>
        </p:txBody>
      </p:sp>
      <p:pic>
        <p:nvPicPr>
          <p:cNvPr id="4" name="Picture 2" descr="Tout comprendre aux “Big Four” - Consulting Buddies">
            <a:extLst>
              <a:ext uri="{FF2B5EF4-FFF2-40B4-BE49-F238E27FC236}">
                <a16:creationId xmlns:a16="http://schemas.microsoft.com/office/drawing/2014/main" id="{BD57F507-2C4D-5590-7475-145240E7D8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765" y="78138"/>
            <a:ext cx="7183835" cy="4028435"/>
          </a:xfrm>
          <a:prstGeom prst="rect">
            <a:avLst/>
          </a:prstGeom>
          <a:noFill/>
          <a:ln>
            <a:noFill/>
          </a:ln>
        </p:spPr>
      </p:pic>
      <p:sp>
        <p:nvSpPr>
          <p:cNvPr id="9" name="TextBox 8">
            <a:extLst>
              <a:ext uri="{FF2B5EF4-FFF2-40B4-BE49-F238E27FC236}">
                <a16:creationId xmlns:a16="http://schemas.microsoft.com/office/drawing/2014/main" id="{3EAB34D0-1206-114F-FC0D-AE4256423231}"/>
              </a:ext>
            </a:extLst>
          </p:cNvPr>
          <p:cNvSpPr txBox="1"/>
          <p:nvPr/>
        </p:nvSpPr>
        <p:spPr>
          <a:xfrm>
            <a:off x="362194" y="3701374"/>
            <a:ext cx="8050359" cy="1200329"/>
          </a:xfrm>
          <a:prstGeom prst="rect">
            <a:avLst/>
          </a:prstGeom>
          <a:noFill/>
        </p:spPr>
        <p:txBody>
          <a:bodyPr wrap="square" rtlCol="0">
            <a:spAutoFit/>
          </a:bodyPr>
          <a:lstStyle/>
          <a:p>
            <a:pPr algn="ctr">
              <a:buClr>
                <a:schemeClr val="dk1"/>
              </a:buClr>
              <a:buSzPts val="1100"/>
            </a:pPr>
            <a:r>
              <a:rPr lang="en-CA" sz="2400" b="1">
                <a:solidFill>
                  <a:srgbClr val="002060"/>
                </a:solidFill>
                <a:latin typeface="Fira Sans Extra Condensed Medium"/>
                <a:sym typeface="Fira Sans Extra Condensed Medium"/>
              </a:rPr>
              <a:t>Comparative Analysis of Big 4 Firms</a:t>
            </a:r>
            <a:br>
              <a:rPr lang="en-CA" sz="2000" b="1">
                <a:solidFill>
                  <a:schemeClr val="accent2">
                    <a:lumMod val="50000"/>
                  </a:schemeClr>
                </a:solidFill>
                <a:latin typeface="Fira Sans Extra Condensed Medium"/>
                <a:sym typeface="Fira Sans Extra Condensed Medium"/>
              </a:rPr>
            </a:br>
            <a:r>
              <a:rPr lang="en-CA" sz="1600">
                <a:solidFill>
                  <a:srgbClr val="002060"/>
                </a:solidFill>
                <a:latin typeface="Fira Sans Extra Condensed Medium"/>
              </a:rPr>
              <a:t>Comprehensive Analysis and Insights</a:t>
            </a:r>
            <a:br>
              <a:rPr lang="en-CA" sz="2000">
                <a:solidFill>
                  <a:srgbClr val="002060"/>
                </a:solidFill>
                <a:latin typeface="Fira Sans Extra Condensed Medium"/>
                <a:sym typeface="Fira Sans Extra Condensed Medium"/>
              </a:rPr>
            </a:br>
            <a:br>
              <a:rPr lang="en-CA" sz="2000">
                <a:solidFill>
                  <a:srgbClr val="002060"/>
                </a:solidFill>
                <a:latin typeface="Fira Sans Extra Condensed Medium"/>
                <a:sym typeface="Fira Sans Extra Condensed Medium"/>
              </a:rPr>
            </a:br>
            <a:r>
              <a:rPr lang="en-CA" sz="1200">
                <a:solidFill>
                  <a:srgbClr val="002060"/>
                </a:solidFill>
                <a:latin typeface="Fira Sans Extra Condensed Medium"/>
                <a:sym typeface="Fira Sans Extra Condensed Medium"/>
              </a:rPr>
              <a:t>By:  Samia Belmadani, Tiffany Lagarde, Olivier Larochelle, Julien </a:t>
            </a:r>
            <a:r>
              <a:rPr lang="en-CA" sz="1200" err="1">
                <a:solidFill>
                  <a:srgbClr val="002060"/>
                </a:solidFill>
                <a:latin typeface="Fira Sans Extra Condensed Medium"/>
                <a:sym typeface="Fira Sans Extra Condensed Medium"/>
              </a:rPr>
              <a:t>Palummo</a:t>
            </a:r>
            <a:endParaRPr lang="en-US" sz="1600">
              <a:solidFill>
                <a:srgbClr val="002060"/>
              </a:solidFill>
              <a:latin typeface="Fira Sans Extra Condensed Medium"/>
              <a:sym typeface="Fira Sans Extra Condensed Medium"/>
            </a:endParaRPr>
          </a:p>
        </p:txBody>
      </p:sp>
    </p:spTree>
    <p:extLst>
      <p:ext uri="{BB962C8B-B14F-4D97-AF65-F5344CB8AC3E}">
        <p14:creationId xmlns:p14="http://schemas.microsoft.com/office/powerpoint/2010/main" val="2770470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91812C2-6D32-C7FC-481B-66F7A5A7822A}"/>
              </a:ext>
            </a:extLst>
          </p:cNvPr>
          <p:cNvSpPr>
            <a:spLocks noGrp="1"/>
          </p:cNvSpPr>
          <p:nvPr>
            <p:ph type="title"/>
          </p:nvPr>
        </p:nvSpPr>
        <p:spPr>
          <a:xfrm>
            <a:off x="628650" y="274638"/>
            <a:ext cx="7886700" cy="845325"/>
          </a:xfrm>
        </p:spPr>
        <p:txBody>
          <a:bodyPr/>
          <a:lstStyle/>
          <a:p>
            <a:pPr algn="ctr"/>
            <a:r>
              <a:rPr lang="en-CA" sz="3200" b="1">
                <a:solidFill>
                  <a:srgbClr val="002060"/>
                </a:solidFill>
                <a:latin typeface="Fira Sans Extra Condensed Medium"/>
                <a:cs typeface="Arial"/>
              </a:rPr>
              <a:t>Topic Modeling all firms</a:t>
            </a:r>
            <a:r>
              <a:rPr lang="en-CA"/>
              <a:t> </a:t>
            </a:r>
          </a:p>
        </p:txBody>
      </p:sp>
      <p:pic>
        <p:nvPicPr>
          <p:cNvPr id="4" name="Picture 3" descr="A graph with blue bars&#10;&#10;Description automatically generated with medium confidence">
            <a:extLst>
              <a:ext uri="{FF2B5EF4-FFF2-40B4-BE49-F238E27FC236}">
                <a16:creationId xmlns:a16="http://schemas.microsoft.com/office/drawing/2014/main" id="{E22CEE6D-A4CE-B5A5-924F-0EF9451DCB6C}"/>
              </a:ext>
            </a:extLst>
          </p:cNvPr>
          <p:cNvPicPr>
            <a:picLocks noChangeAspect="1"/>
          </p:cNvPicPr>
          <p:nvPr/>
        </p:nvPicPr>
        <p:blipFill>
          <a:blip r:embed="rId2"/>
          <a:stretch>
            <a:fillRect/>
          </a:stretch>
        </p:blipFill>
        <p:spPr>
          <a:xfrm>
            <a:off x="135407" y="1453123"/>
            <a:ext cx="4436593" cy="2303484"/>
          </a:xfrm>
          <a:prstGeom prst="rect">
            <a:avLst/>
          </a:prstGeom>
        </p:spPr>
      </p:pic>
      <p:pic>
        <p:nvPicPr>
          <p:cNvPr id="5" name="Picture 4" descr="A graph with blue rectangles&#10;&#10;Description automatically generated">
            <a:extLst>
              <a:ext uri="{FF2B5EF4-FFF2-40B4-BE49-F238E27FC236}">
                <a16:creationId xmlns:a16="http://schemas.microsoft.com/office/drawing/2014/main" id="{8B5F3501-CB40-742A-D9D0-E9E1B9E27352}"/>
              </a:ext>
            </a:extLst>
          </p:cNvPr>
          <p:cNvPicPr>
            <a:picLocks noChangeAspect="1"/>
          </p:cNvPicPr>
          <p:nvPr/>
        </p:nvPicPr>
        <p:blipFill>
          <a:blip r:embed="rId3"/>
          <a:stretch>
            <a:fillRect/>
          </a:stretch>
        </p:blipFill>
        <p:spPr>
          <a:xfrm>
            <a:off x="4572000" y="1453123"/>
            <a:ext cx="4436593" cy="2303484"/>
          </a:xfrm>
          <a:prstGeom prst="rect">
            <a:avLst/>
          </a:prstGeom>
        </p:spPr>
      </p:pic>
      <p:sp>
        <p:nvSpPr>
          <p:cNvPr id="7" name="TextBox 6">
            <a:extLst>
              <a:ext uri="{FF2B5EF4-FFF2-40B4-BE49-F238E27FC236}">
                <a16:creationId xmlns:a16="http://schemas.microsoft.com/office/drawing/2014/main" id="{0DE612C0-FEA1-2AFC-8335-A7BE3EC5CB07}"/>
              </a:ext>
            </a:extLst>
          </p:cNvPr>
          <p:cNvSpPr txBox="1"/>
          <p:nvPr/>
        </p:nvSpPr>
        <p:spPr>
          <a:xfrm>
            <a:off x="1224945" y="3954136"/>
            <a:ext cx="2977116" cy="292388"/>
          </a:xfrm>
          <a:prstGeom prst="rect">
            <a:avLst/>
          </a:prstGeom>
          <a:noFill/>
        </p:spPr>
        <p:txBody>
          <a:bodyPr wrap="square" rtlCol="0">
            <a:spAutoFit/>
          </a:bodyPr>
          <a:lstStyle/>
          <a:p>
            <a:r>
              <a:rPr lang="en-CA" sz="1300" b="1">
                <a:solidFill>
                  <a:srgbClr val="002060"/>
                </a:solidFill>
                <a:latin typeface="Fira Sans Extra Condensed Medium" panose="020B0604020202020204" charset="0"/>
              </a:rPr>
              <a:t>Pros Topic 2: Projects &amp; People </a:t>
            </a:r>
          </a:p>
        </p:txBody>
      </p:sp>
      <p:sp>
        <p:nvSpPr>
          <p:cNvPr id="8" name="TextBox 7">
            <a:extLst>
              <a:ext uri="{FF2B5EF4-FFF2-40B4-BE49-F238E27FC236}">
                <a16:creationId xmlns:a16="http://schemas.microsoft.com/office/drawing/2014/main" id="{8729C987-4DED-5AD0-6025-E90D083D7ECB}"/>
              </a:ext>
            </a:extLst>
          </p:cNvPr>
          <p:cNvSpPr txBox="1"/>
          <p:nvPr/>
        </p:nvSpPr>
        <p:spPr>
          <a:xfrm>
            <a:off x="5834625" y="3954280"/>
            <a:ext cx="2977116" cy="292388"/>
          </a:xfrm>
          <a:prstGeom prst="rect">
            <a:avLst/>
          </a:prstGeom>
          <a:noFill/>
        </p:spPr>
        <p:txBody>
          <a:bodyPr wrap="square" rtlCol="0">
            <a:spAutoFit/>
          </a:bodyPr>
          <a:lstStyle/>
          <a:p>
            <a:r>
              <a:rPr lang="en-CA" sz="1300" b="1">
                <a:solidFill>
                  <a:srgbClr val="002060"/>
                </a:solidFill>
                <a:latin typeface="Fira Sans Extra Condensed Medium" panose="020B0604020202020204" charset="0"/>
              </a:rPr>
              <a:t>Cons Topic 3: Low Compensation</a:t>
            </a:r>
          </a:p>
        </p:txBody>
      </p:sp>
    </p:spTree>
    <p:extLst>
      <p:ext uri="{BB962C8B-B14F-4D97-AF65-F5344CB8AC3E}">
        <p14:creationId xmlns:p14="http://schemas.microsoft.com/office/powerpoint/2010/main" val="3302597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B2274-6E90-E9A2-78A4-D2471CDB29E5}"/>
              </a:ext>
            </a:extLst>
          </p:cNvPr>
          <p:cNvSpPr>
            <a:spLocks noGrp="1"/>
          </p:cNvSpPr>
          <p:nvPr>
            <p:ph type="title"/>
          </p:nvPr>
        </p:nvSpPr>
        <p:spPr>
          <a:xfrm>
            <a:off x="370408" y="0"/>
            <a:ext cx="7886700" cy="648014"/>
          </a:xfrm>
        </p:spPr>
        <p:txBody>
          <a:bodyPr>
            <a:normAutofit/>
          </a:bodyPr>
          <a:lstStyle/>
          <a:p>
            <a:pPr algn="ctr"/>
            <a:r>
              <a:rPr lang="en-CA" sz="2400" b="1">
                <a:solidFill>
                  <a:srgbClr val="002060"/>
                </a:solidFill>
                <a:latin typeface="Fira Sans Extra Condensed Medium"/>
                <a:cs typeface="Arial"/>
              </a:rPr>
              <a:t>Topic Modeling for each firm </a:t>
            </a:r>
          </a:p>
        </p:txBody>
      </p:sp>
      <p:graphicFrame>
        <p:nvGraphicFramePr>
          <p:cNvPr id="3" name="Table 3">
            <a:extLst>
              <a:ext uri="{FF2B5EF4-FFF2-40B4-BE49-F238E27FC236}">
                <a16:creationId xmlns:a16="http://schemas.microsoft.com/office/drawing/2014/main" id="{85EC77E5-C7A3-4D14-F025-4B2566E77770}"/>
              </a:ext>
            </a:extLst>
          </p:cNvPr>
          <p:cNvGraphicFramePr>
            <a:graphicFrameLocks noGrp="1"/>
          </p:cNvGraphicFramePr>
          <p:nvPr>
            <p:extLst>
              <p:ext uri="{D42A27DB-BD31-4B8C-83A1-F6EECF244321}">
                <p14:modId xmlns:p14="http://schemas.microsoft.com/office/powerpoint/2010/main" val="3130671999"/>
              </p:ext>
            </p:extLst>
          </p:nvPr>
        </p:nvGraphicFramePr>
        <p:xfrm>
          <a:off x="150258" y="704366"/>
          <a:ext cx="3984419" cy="1967950"/>
        </p:xfrm>
        <a:graphic>
          <a:graphicData uri="http://schemas.openxmlformats.org/drawingml/2006/table">
            <a:tbl>
              <a:tblPr firstRow="1" bandRow="1">
                <a:tableStyleId>{72833802-FEF1-4C79-8D5D-14CF1EAF98D9}</a:tableStyleId>
              </a:tblPr>
              <a:tblGrid>
                <a:gridCol w="2042470">
                  <a:extLst>
                    <a:ext uri="{9D8B030D-6E8A-4147-A177-3AD203B41FA5}">
                      <a16:colId xmlns:a16="http://schemas.microsoft.com/office/drawing/2014/main" val="1701454286"/>
                    </a:ext>
                  </a:extLst>
                </a:gridCol>
                <a:gridCol w="1941949">
                  <a:extLst>
                    <a:ext uri="{9D8B030D-6E8A-4147-A177-3AD203B41FA5}">
                      <a16:colId xmlns:a16="http://schemas.microsoft.com/office/drawing/2014/main" val="1824654555"/>
                    </a:ext>
                  </a:extLst>
                </a:gridCol>
              </a:tblGrid>
              <a:tr h="325302">
                <a:tc>
                  <a:txBody>
                    <a:bodyPr/>
                    <a:lstStyle/>
                    <a:p>
                      <a:pPr algn="ctr"/>
                      <a:r>
                        <a:rPr lang="en-US">
                          <a:solidFill>
                            <a:schemeClr val="bg1"/>
                          </a:solidFill>
                          <a:latin typeface="Fira Sans Extra Condensed Medium" panose="020B0604020202020204" charset="0"/>
                          <a:ea typeface="Roboto" panose="02000000000000000000" pitchFamily="2" charset="0"/>
                          <a:cs typeface="Roboto" panose="02000000000000000000" pitchFamily="2" charset="0"/>
                        </a:rPr>
                        <a:t>Deloitte Pros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solidFill>
                            <a:schemeClr val="bg1"/>
                          </a:solidFill>
                          <a:latin typeface="Fira Sans Extra Condensed Medium" panose="020B0604020202020204" charset="0"/>
                          <a:ea typeface="Roboto" panose="02000000000000000000" pitchFamily="2" charset="0"/>
                          <a:cs typeface="Roboto" panose="02000000000000000000" pitchFamily="2" charset="0"/>
                        </a:rPr>
                        <a:t>Deloitte Cons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7472877"/>
                  </a:ext>
                </a:extLst>
              </a:tr>
              <a:tr h="426250">
                <a:tc>
                  <a:txBody>
                    <a:bodyPr/>
                    <a:lstStyle/>
                    <a:p>
                      <a:pPr algn="ctr"/>
                      <a:r>
                        <a:rPr lang="en-US" sz="1000">
                          <a:solidFill>
                            <a:srgbClr val="002060"/>
                          </a:solidFill>
                          <a:latin typeface="Fira Sans Extra Condensed Medium" panose="020B0604020202020204" charset="0"/>
                          <a:ea typeface="Roboto" panose="02000000000000000000" pitchFamily="2" charset="0"/>
                          <a:cs typeface="Roboto" panose="02000000000000000000" pitchFamily="2" charset="0"/>
                        </a:rPr>
                        <a:t>Work Environment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a:solidFill>
                            <a:srgbClr val="002060"/>
                          </a:solidFill>
                          <a:latin typeface="Fira Sans Extra Condensed Medium" panose="020B0604020202020204" charset="0"/>
                          <a:ea typeface="Roboto" panose="02000000000000000000" pitchFamily="2" charset="0"/>
                          <a:cs typeface="Roboto" panose="02000000000000000000" pitchFamily="2" charset="0"/>
                        </a:rPr>
                        <a:t>Mixed Feeling about Salary and Pay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1712650"/>
                  </a:ext>
                </a:extLst>
              </a:tr>
              <a:tr h="262308">
                <a:tc>
                  <a:txBody>
                    <a:bodyPr/>
                    <a:lstStyle/>
                    <a:p>
                      <a:pPr algn="ctr"/>
                      <a:r>
                        <a:rPr lang="en-US" sz="1000">
                          <a:solidFill>
                            <a:srgbClr val="002060"/>
                          </a:solidFill>
                          <a:latin typeface="Fira Sans Extra Condensed Medium" panose="020B0604020202020204" charset="0"/>
                          <a:ea typeface="Roboto" panose="02000000000000000000" pitchFamily="2" charset="0"/>
                          <a:cs typeface="Roboto" panose="02000000000000000000" pitchFamily="2" charset="0"/>
                        </a:rPr>
                        <a:t>Pay and Benefits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a:solidFill>
                            <a:srgbClr val="002060"/>
                          </a:solidFill>
                          <a:latin typeface="Fira Sans Extra Condensed Medium" panose="020B0604020202020204" charset="0"/>
                          <a:ea typeface="Roboto" panose="02000000000000000000" pitchFamily="2" charset="0"/>
                          <a:cs typeface="Roboto" panose="02000000000000000000" pitchFamily="2" charset="0"/>
                        </a:rPr>
                        <a:t>Desire for Growth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9624208"/>
                  </a:ext>
                </a:extLst>
              </a:tr>
              <a:tr h="262308">
                <a:tc>
                  <a:txBody>
                    <a:bodyPr/>
                    <a:lstStyle/>
                    <a:p>
                      <a:pPr algn="ctr"/>
                      <a:r>
                        <a:rPr lang="en-US" sz="1000">
                          <a:solidFill>
                            <a:srgbClr val="002060"/>
                          </a:solidFill>
                          <a:latin typeface="Fira Sans Extra Condensed Medium" panose="020B0604020202020204" charset="0"/>
                          <a:ea typeface="Roboto" panose="02000000000000000000" pitchFamily="2" charset="0"/>
                          <a:cs typeface="Roboto" panose="02000000000000000000" pitchFamily="2" charset="0"/>
                        </a:rPr>
                        <a:t>Learning Opportunities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a:solidFill>
                            <a:srgbClr val="002060"/>
                          </a:solidFill>
                          <a:latin typeface="Fira Sans Extra Condensed Medium" panose="020B0604020202020204" charset="0"/>
                          <a:ea typeface="Roboto" panose="02000000000000000000" pitchFamily="2" charset="0"/>
                          <a:cs typeface="Roboto" panose="02000000000000000000" pitchFamily="2" charset="0"/>
                        </a:rPr>
                        <a:t>Long working hours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35504590"/>
                  </a:ext>
                </a:extLst>
              </a:tr>
              <a:tr h="345891">
                <a:tc>
                  <a:txBody>
                    <a:bodyPr/>
                    <a:lstStyle/>
                    <a:p>
                      <a:pPr algn="ctr"/>
                      <a:r>
                        <a:rPr lang="en-US" sz="1000">
                          <a:solidFill>
                            <a:srgbClr val="002060"/>
                          </a:solidFill>
                          <a:latin typeface="Fira Sans Extra Condensed Medium" panose="020B0604020202020204" charset="0"/>
                          <a:ea typeface="Roboto" panose="02000000000000000000" pitchFamily="2" charset="0"/>
                          <a:cs typeface="Roboto" panose="02000000000000000000" pitchFamily="2" charset="0"/>
                        </a:rPr>
                        <a:t>Team Experience and People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a:solidFill>
                            <a:srgbClr val="002060"/>
                          </a:solidFill>
                          <a:latin typeface="Fira Sans Extra Condensed Medium" panose="020B0604020202020204" charset="0"/>
                          <a:ea typeface="Roboto" panose="02000000000000000000" pitchFamily="2" charset="0"/>
                          <a:cs typeface="Roboto" panose="02000000000000000000" pitchFamily="2" charset="0"/>
                        </a:rPr>
                        <a:t>Poor Project Management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5447177"/>
                  </a:ext>
                </a:extLst>
              </a:tr>
              <a:tr h="345891">
                <a:tc>
                  <a:txBody>
                    <a:bodyPr/>
                    <a:lstStyle/>
                    <a:p>
                      <a:pPr algn="ctr"/>
                      <a:r>
                        <a:rPr lang="en-US" sz="1000">
                          <a:solidFill>
                            <a:srgbClr val="002060"/>
                          </a:solidFill>
                          <a:latin typeface="Fira Sans Extra Condensed Medium" panose="020B0604020202020204" charset="0"/>
                          <a:ea typeface="Roboto" panose="02000000000000000000" pitchFamily="2" charset="0"/>
                          <a:cs typeface="Roboto" panose="02000000000000000000" pitchFamily="2" charset="0"/>
                        </a:rPr>
                        <a:t>Cultural Environment and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a:solidFill>
                            <a:srgbClr val="002060"/>
                          </a:solidFill>
                          <a:latin typeface="Fira Sans Extra Condensed Medium" panose="020B0604020202020204" charset="0"/>
                          <a:ea typeface="Roboto" panose="02000000000000000000" pitchFamily="2" charset="0"/>
                          <a:cs typeface="Roboto" panose="02000000000000000000" pitchFamily="2" charset="0"/>
                        </a:rPr>
                        <a:t>Impact on Work-Life Balance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64559341"/>
                  </a:ext>
                </a:extLst>
              </a:tr>
            </a:tbl>
          </a:graphicData>
        </a:graphic>
      </p:graphicFrame>
      <p:graphicFrame>
        <p:nvGraphicFramePr>
          <p:cNvPr id="4" name="Table 4">
            <a:extLst>
              <a:ext uri="{FF2B5EF4-FFF2-40B4-BE49-F238E27FC236}">
                <a16:creationId xmlns:a16="http://schemas.microsoft.com/office/drawing/2014/main" id="{CACE963F-E088-D918-8FF8-86EB9F1741E3}"/>
              </a:ext>
            </a:extLst>
          </p:cNvPr>
          <p:cNvGraphicFramePr>
            <a:graphicFrameLocks noGrp="1"/>
          </p:cNvGraphicFramePr>
          <p:nvPr>
            <p:extLst>
              <p:ext uri="{D42A27DB-BD31-4B8C-83A1-F6EECF244321}">
                <p14:modId xmlns:p14="http://schemas.microsoft.com/office/powerpoint/2010/main" val="2250858418"/>
              </p:ext>
            </p:extLst>
          </p:nvPr>
        </p:nvGraphicFramePr>
        <p:xfrm>
          <a:off x="4445595" y="648015"/>
          <a:ext cx="4649046" cy="2043212"/>
        </p:xfrm>
        <a:graphic>
          <a:graphicData uri="http://schemas.openxmlformats.org/drawingml/2006/table">
            <a:tbl>
              <a:tblPr firstRow="1" bandRow="1">
                <a:tableStyleId>{5A111915-BE36-4E01-A7E5-04B1672EAD32}</a:tableStyleId>
              </a:tblPr>
              <a:tblGrid>
                <a:gridCol w="2249196">
                  <a:extLst>
                    <a:ext uri="{9D8B030D-6E8A-4147-A177-3AD203B41FA5}">
                      <a16:colId xmlns:a16="http://schemas.microsoft.com/office/drawing/2014/main" val="825707589"/>
                    </a:ext>
                  </a:extLst>
                </a:gridCol>
                <a:gridCol w="2399850">
                  <a:extLst>
                    <a:ext uri="{9D8B030D-6E8A-4147-A177-3AD203B41FA5}">
                      <a16:colId xmlns:a16="http://schemas.microsoft.com/office/drawing/2014/main" val="4254123450"/>
                    </a:ext>
                  </a:extLst>
                </a:gridCol>
              </a:tblGrid>
              <a:tr h="316931">
                <a:tc>
                  <a:txBody>
                    <a:bodyPr/>
                    <a:lstStyle/>
                    <a:p>
                      <a:pPr marL="0" algn="ctr" defTabSz="685800" rtl="0" eaLnBrk="1" latinLnBrk="0" hangingPunct="1"/>
                      <a:r>
                        <a:rPr lang="en-US" sz="1350" kern="1200">
                          <a:solidFill>
                            <a:schemeClr val="bg1"/>
                          </a:solidFill>
                          <a:latin typeface="Fira Sans Extra Condensed Medium" panose="020B0604020202020204" charset="0"/>
                          <a:ea typeface="Roboto" panose="02000000000000000000" pitchFamily="2" charset="0"/>
                          <a:cs typeface="Roboto" panose="02000000000000000000" pitchFamily="2" charset="0"/>
                        </a:rPr>
                        <a:t>PwC Pros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algn="ctr" defTabSz="685800" rtl="0" eaLnBrk="1" latinLnBrk="0" hangingPunct="1"/>
                      <a:r>
                        <a:rPr lang="en-US" sz="1350" kern="1200">
                          <a:solidFill>
                            <a:schemeClr val="bg1"/>
                          </a:solidFill>
                          <a:latin typeface="Fira Sans Extra Condensed Medium" panose="020B0604020202020204" charset="0"/>
                          <a:ea typeface="Roboto" panose="02000000000000000000" pitchFamily="2" charset="0"/>
                          <a:cs typeface="Roboto" panose="02000000000000000000" pitchFamily="2" charset="0"/>
                        </a:rPr>
                        <a:t>PwC Cons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val="2900259458"/>
                  </a:ext>
                </a:extLst>
              </a:tr>
              <a:tr h="310543">
                <a:tc>
                  <a:txBody>
                    <a:bodyPr/>
                    <a:lstStyle/>
                    <a:p>
                      <a:pPr marL="0" algn="ctr" defTabSz="685800" rtl="0" eaLnBrk="1" latinLnBrk="0" hangingPunct="1"/>
                      <a:r>
                        <a:rPr lang="en-US" sz="1000" kern="1200">
                          <a:solidFill>
                            <a:srgbClr val="002060"/>
                          </a:solidFill>
                          <a:latin typeface="Fira Sans Extra Condensed Medium" panose="020B0604020202020204" charset="0"/>
                          <a:ea typeface="Roboto" panose="02000000000000000000" pitchFamily="2" charset="0"/>
                          <a:cs typeface="Roboto" panose="02000000000000000000" pitchFamily="2" charset="0"/>
                        </a:rPr>
                        <a:t>Projects and Colleagues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685800" rtl="0" eaLnBrk="1" latinLnBrk="0" hangingPunct="1"/>
                      <a:r>
                        <a:rPr lang="en-US" sz="1000" kern="1200">
                          <a:solidFill>
                            <a:srgbClr val="002060"/>
                          </a:solidFill>
                          <a:latin typeface="Fira Sans Extra Condensed Medium" panose="020B0604020202020204" charset="0"/>
                          <a:ea typeface="Roboto" panose="02000000000000000000" pitchFamily="2" charset="0"/>
                          <a:cs typeface="Roboto" panose="02000000000000000000" pitchFamily="2" charset="0"/>
                        </a:rPr>
                        <a:t>Busy Season and Long Working Hours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64261982"/>
                  </a:ext>
                </a:extLst>
              </a:tr>
              <a:tr h="422575">
                <a:tc>
                  <a:txBody>
                    <a:bodyPr/>
                    <a:lstStyle/>
                    <a:p>
                      <a:pPr marL="0" algn="ctr" defTabSz="685800" rtl="0" eaLnBrk="1" latinLnBrk="0" hangingPunct="1"/>
                      <a:r>
                        <a:rPr lang="en-US" sz="1000" kern="1200">
                          <a:solidFill>
                            <a:srgbClr val="002060"/>
                          </a:solidFill>
                          <a:latin typeface="Fira Sans Extra Condensed Medium" panose="020B0604020202020204" charset="0"/>
                          <a:ea typeface="Roboto" panose="02000000000000000000" pitchFamily="2" charset="0"/>
                          <a:cs typeface="Roboto" panose="02000000000000000000" pitchFamily="2" charset="0"/>
                        </a:rPr>
                        <a:t>Client Exposure &amp; Learning Opportunities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685800" rtl="0" eaLnBrk="1" latinLnBrk="0" hangingPunct="1"/>
                      <a:r>
                        <a:rPr lang="en-US" sz="1000" kern="1200">
                          <a:solidFill>
                            <a:srgbClr val="002060"/>
                          </a:solidFill>
                          <a:latin typeface="Fira Sans Extra Condensed Medium" panose="020B0604020202020204" charset="0"/>
                          <a:ea typeface="Roboto" panose="02000000000000000000" pitchFamily="2" charset="0"/>
                          <a:cs typeface="Roboto" panose="02000000000000000000" pitchFamily="2" charset="0"/>
                        </a:rPr>
                        <a:t>Workload Intensity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54475849"/>
                  </a:ext>
                </a:extLst>
              </a:tr>
              <a:tr h="260045">
                <a:tc>
                  <a:txBody>
                    <a:bodyPr/>
                    <a:lstStyle/>
                    <a:p>
                      <a:pPr marL="0" algn="ctr" defTabSz="685800" rtl="0" eaLnBrk="1" latinLnBrk="0" hangingPunct="1"/>
                      <a:r>
                        <a:rPr lang="en-US" sz="1000" kern="1200">
                          <a:solidFill>
                            <a:srgbClr val="002060"/>
                          </a:solidFill>
                          <a:latin typeface="Fira Sans Extra Condensed Medium" panose="020B0604020202020204" charset="0"/>
                          <a:ea typeface="Roboto" panose="02000000000000000000" pitchFamily="2" charset="0"/>
                          <a:cs typeface="Roboto" panose="02000000000000000000" pitchFamily="2" charset="0"/>
                        </a:rPr>
                        <a:t>Benefits &amp; Pay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685800" rtl="0" eaLnBrk="1" latinLnBrk="0" hangingPunct="1"/>
                      <a:r>
                        <a:rPr lang="en-US" sz="1000" kern="1200">
                          <a:solidFill>
                            <a:srgbClr val="002060"/>
                          </a:solidFill>
                          <a:latin typeface="Fira Sans Extra Condensed Medium" panose="020B0604020202020204" charset="0"/>
                          <a:ea typeface="Roboto" panose="02000000000000000000" pitchFamily="2" charset="0"/>
                          <a:cs typeface="Roboto" panose="02000000000000000000" pitchFamily="2" charset="0"/>
                        </a:rPr>
                        <a:t>Poor Project Management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16205417"/>
                  </a:ext>
                </a:extLst>
              </a:tr>
              <a:tr h="310543">
                <a:tc>
                  <a:txBody>
                    <a:bodyPr/>
                    <a:lstStyle/>
                    <a:p>
                      <a:pPr marL="0" algn="ctr" defTabSz="685800" rtl="0" eaLnBrk="1" latinLnBrk="0" hangingPunct="1"/>
                      <a:r>
                        <a:rPr lang="en-US" sz="1000" kern="1200">
                          <a:solidFill>
                            <a:srgbClr val="002060"/>
                          </a:solidFill>
                          <a:latin typeface="Fira Sans Extra Condensed Medium" panose="020B0604020202020204" charset="0"/>
                          <a:ea typeface="Roboto" panose="02000000000000000000" pitchFamily="2" charset="0"/>
                          <a:cs typeface="Roboto" panose="02000000000000000000" pitchFamily="2" charset="0"/>
                        </a:rPr>
                        <a:t>People and Flexibility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685800" rtl="0" eaLnBrk="1" latinLnBrk="0" hangingPunct="1"/>
                      <a:r>
                        <a:rPr lang="en-US" sz="1000" kern="1200">
                          <a:solidFill>
                            <a:srgbClr val="002060"/>
                          </a:solidFill>
                          <a:latin typeface="Fira Sans Extra Condensed Medium" panose="020B0604020202020204" charset="0"/>
                          <a:ea typeface="Roboto" panose="02000000000000000000" pitchFamily="2" charset="0"/>
                          <a:cs typeface="Roboto" panose="02000000000000000000" pitchFamily="2" charset="0"/>
                        </a:rPr>
                        <a:t>Lack of Collaboration and Teamwork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0328106"/>
                  </a:ext>
                </a:extLst>
              </a:tr>
              <a:tr h="422575">
                <a:tc>
                  <a:txBody>
                    <a:bodyPr/>
                    <a:lstStyle/>
                    <a:p>
                      <a:pPr marL="0" algn="ctr" defTabSz="685800" rtl="0" eaLnBrk="1" latinLnBrk="0" hangingPunct="1"/>
                      <a:r>
                        <a:rPr lang="en-US" sz="1000" kern="1200">
                          <a:solidFill>
                            <a:srgbClr val="002060"/>
                          </a:solidFill>
                          <a:latin typeface="Fira Sans Extra Condensed Medium" panose="020B0604020202020204" charset="0"/>
                          <a:ea typeface="Roboto" panose="02000000000000000000" pitchFamily="2" charset="0"/>
                          <a:cs typeface="Roboto" panose="02000000000000000000" pitchFamily="2" charset="0"/>
                        </a:rPr>
                        <a:t> Growth and Organizational Culture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685800" rtl="0" eaLnBrk="1" latinLnBrk="0" hangingPunct="1"/>
                      <a:r>
                        <a:rPr lang="en-US" sz="1000" kern="1200">
                          <a:solidFill>
                            <a:srgbClr val="002060"/>
                          </a:solidFill>
                          <a:latin typeface="Fira Sans Extra Condensed Medium" panose="020B0604020202020204" charset="0"/>
                          <a:ea typeface="Roboto" panose="02000000000000000000" pitchFamily="2" charset="0"/>
                          <a:cs typeface="Roboto" panose="02000000000000000000" pitchFamily="2" charset="0"/>
                        </a:rPr>
                        <a:t>Low Compensation &amp; Work-Life Balance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1259082"/>
                  </a:ext>
                </a:extLst>
              </a:tr>
            </a:tbl>
          </a:graphicData>
        </a:graphic>
      </p:graphicFrame>
      <p:graphicFrame>
        <p:nvGraphicFramePr>
          <p:cNvPr id="5" name="Table 3">
            <a:extLst>
              <a:ext uri="{FF2B5EF4-FFF2-40B4-BE49-F238E27FC236}">
                <a16:creationId xmlns:a16="http://schemas.microsoft.com/office/drawing/2014/main" id="{3A6767CD-1811-BEF3-F8FF-09CBD100ED25}"/>
              </a:ext>
            </a:extLst>
          </p:cNvPr>
          <p:cNvGraphicFramePr>
            <a:graphicFrameLocks noGrp="1"/>
          </p:cNvGraphicFramePr>
          <p:nvPr>
            <p:extLst>
              <p:ext uri="{D42A27DB-BD31-4B8C-83A1-F6EECF244321}">
                <p14:modId xmlns:p14="http://schemas.microsoft.com/office/powerpoint/2010/main" val="2342053387"/>
              </p:ext>
            </p:extLst>
          </p:nvPr>
        </p:nvGraphicFramePr>
        <p:xfrm>
          <a:off x="4445595" y="2775546"/>
          <a:ext cx="4649046" cy="2296928"/>
        </p:xfrm>
        <a:graphic>
          <a:graphicData uri="http://schemas.openxmlformats.org/drawingml/2006/table">
            <a:tbl>
              <a:tblPr firstRow="1" bandRow="1">
                <a:tableStyleId>{5C22544A-7EE6-4342-B048-85BDC9FD1C3A}</a:tableStyleId>
              </a:tblPr>
              <a:tblGrid>
                <a:gridCol w="2251597">
                  <a:extLst>
                    <a:ext uri="{9D8B030D-6E8A-4147-A177-3AD203B41FA5}">
                      <a16:colId xmlns:a16="http://schemas.microsoft.com/office/drawing/2014/main" val="4163841910"/>
                    </a:ext>
                  </a:extLst>
                </a:gridCol>
                <a:gridCol w="2397449">
                  <a:extLst>
                    <a:ext uri="{9D8B030D-6E8A-4147-A177-3AD203B41FA5}">
                      <a16:colId xmlns:a16="http://schemas.microsoft.com/office/drawing/2014/main" val="1287602197"/>
                    </a:ext>
                  </a:extLst>
                </a:gridCol>
              </a:tblGrid>
              <a:tr h="302059">
                <a:tc>
                  <a:txBody>
                    <a:bodyPr/>
                    <a:lstStyle/>
                    <a:p>
                      <a:pPr algn="ctr"/>
                      <a:r>
                        <a:rPr lang="en-US" sz="1350" kern="1200">
                          <a:solidFill>
                            <a:srgbClr val="002060"/>
                          </a:solidFill>
                          <a:latin typeface="Fira Sans Extra Condensed Medium" panose="020B0604020202020204" charset="0"/>
                          <a:ea typeface="Roboto" panose="02000000000000000000" pitchFamily="2" charset="0"/>
                          <a:cs typeface="Roboto" panose="02000000000000000000" pitchFamily="2" charset="0"/>
                        </a:rPr>
                        <a:t>EY Pros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350" kern="1200">
                          <a:solidFill>
                            <a:srgbClr val="002060"/>
                          </a:solidFill>
                          <a:latin typeface="Fira Sans Extra Condensed Medium" panose="020B0604020202020204" charset="0"/>
                          <a:ea typeface="Roboto" panose="02000000000000000000" pitchFamily="2" charset="0"/>
                          <a:cs typeface="Roboto" panose="02000000000000000000" pitchFamily="2" charset="0"/>
                        </a:rPr>
                        <a:t>EY Cons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248697741"/>
                  </a:ext>
                </a:extLst>
              </a:tr>
              <a:tr h="402745">
                <a:tc>
                  <a:txBody>
                    <a:bodyPr/>
                    <a:lstStyle/>
                    <a:p>
                      <a:pPr algn="ctr"/>
                      <a:r>
                        <a:rPr lang="en-US" sz="1000" kern="1200">
                          <a:solidFill>
                            <a:srgbClr val="002060"/>
                          </a:solidFill>
                          <a:latin typeface="Fira Sans Extra Condensed Medium" panose="020B0604020202020204" charset="0"/>
                          <a:ea typeface="Roboto" panose="02000000000000000000" pitchFamily="2" charset="0"/>
                          <a:cs typeface="Roboto" panose="02000000000000000000" pitchFamily="2" charset="0"/>
                        </a:rPr>
                        <a:t>Exposure, People &amp; Benefits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000" kern="1200">
                          <a:solidFill>
                            <a:srgbClr val="002060"/>
                          </a:solidFill>
                          <a:latin typeface="Fira Sans Extra Condensed Medium" panose="020B0604020202020204" charset="0"/>
                          <a:ea typeface="Roboto" panose="02000000000000000000" pitchFamily="2" charset="0"/>
                          <a:cs typeface="Roboto" panose="02000000000000000000" pitchFamily="2" charset="0"/>
                        </a:rPr>
                        <a:t>Managerial Effectiveness &amp; Project Management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74743496"/>
                  </a:ext>
                </a:extLst>
              </a:tr>
              <a:tr h="393317">
                <a:tc>
                  <a:txBody>
                    <a:bodyPr/>
                    <a:lstStyle/>
                    <a:p>
                      <a:pPr algn="ctr"/>
                      <a:r>
                        <a:rPr lang="en-US" sz="1000" kern="1200">
                          <a:solidFill>
                            <a:srgbClr val="002060"/>
                          </a:solidFill>
                          <a:latin typeface="Fira Sans Extra Condensed Medium" panose="020B0604020202020204" charset="0"/>
                          <a:ea typeface="Roboto" panose="02000000000000000000" pitchFamily="2" charset="0"/>
                          <a:cs typeface="Roboto" panose="02000000000000000000" pitchFamily="2" charset="0"/>
                        </a:rPr>
                        <a:t>Salary, Brand &amp; Work-Life Balance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000" kern="1200">
                          <a:solidFill>
                            <a:srgbClr val="002060"/>
                          </a:solidFill>
                          <a:latin typeface="Fira Sans Extra Condensed Medium" panose="020B0604020202020204" charset="0"/>
                          <a:ea typeface="Roboto" panose="02000000000000000000" pitchFamily="2" charset="0"/>
                          <a:cs typeface="Roboto" panose="02000000000000000000" pitchFamily="2" charset="0"/>
                        </a:rPr>
                        <a:t>High-working hours &amp; Work-Life Balance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60968565"/>
                  </a:ext>
                </a:extLst>
              </a:tr>
              <a:tr h="402745">
                <a:tc>
                  <a:txBody>
                    <a:bodyPr/>
                    <a:lstStyle/>
                    <a:p>
                      <a:pPr algn="ctr"/>
                      <a:r>
                        <a:rPr lang="en-US" sz="1000" kern="1200">
                          <a:solidFill>
                            <a:srgbClr val="002060"/>
                          </a:solidFill>
                          <a:latin typeface="Fira Sans Extra Condensed Medium" panose="020B0604020202020204" charset="0"/>
                          <a:ea typeface="Roboto" panose="02000000000000000000" pitchFamily="2" charset="0"/>
                          <a:cs typeface="Roboto" panose="02000000000000000000" pitchFamily="2" charset="0"/>
                        </a:rPr>
                        <a:t>Learning through Projects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000" kern="1200">
                          <a:solidFill>
                            <a:srgbClr val="002060"/>
                          </a:solidFill>
                          <a:latin typeface="Fira Sans Extra Condensed Medium" panose="020B0604020202020204" charset="0"/>
                          <a:ea typeface="Roboto" panose="02000000000000000000" pitchFamily="2" charset="0"/>
                          <a:cs typeface="Roboto" panose="02000000000000000000" pitchFamily="2" charset="0"/>
                        </a:rPr>
                        <a:t>Culture &amp; Pressure for effective Time Management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22225813"/>
                  </a:ext>
                </a:extLst>
              </a:tr>
              <a:tr h="402745">
                <a:tc>
                  <a:txBody>
                    <a:bodyPr/>
                    <a:lstStyle/>
                    <a:p>
                      <a:pPr algn="ctr"/>
                      <a:r>
                        <a:rPr lang="en-US" sz="1000" kern="1200">
                          <a:solidFill>
                            <a:srgbClr val="002060"/>
                          </a:solidFill>
                          <a:latin typeface="Fira Sans Extra Condensed Medium" panose="020B0604020202020204" charset="0"/>
                          <a:ea typeface="Roboto" panose="02000000000000000000" pitchFamily="2" charset="0"/>
                          <a:cs typeface="Roboto" panose="02000000000000000000" pitchFamily="2" charset="0"/>
                        </a:rPr>
                        <a:t>Client Interaction and Learning Opportunities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000" kern="1200">
                          <a:solidFill>
                            <a:srgbClr val="002060"/>
                          </a:solidFill>
                          <a:latin typeface="Fira Sans Extra Condensed Medium" panose="020B0604020202020204" charset="0"/>
                          <a:ea typeface="Roboto" panose="02000000000000000000" pitchFamily="2" charset="0"/>
                          <a:cs typeface="Roboto" panose="02000000000000000000" pitchFamily="2" charset="0"/>
                        </a:rPr>
                        <a:t>Low Pay &amp; Demanding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63636187"/>
                  </a:ext>
                </a:extLst>
              </a:tr>
              <a:tr h="393317">
                <a:tc>
                  <a:txBody>
                    <a:bodyPr/>
                    <a:lstStyle/>
                    <a:p>
                      <a:pPr algn="ctr"/>
                      <a:r>
                        <a:rPr lang="en-US" sz="1000" kern="1200">
                          <a:solidFill>
                            <a:srgbClr val="002060"/>
                          </a:solidFill>
                          <a:latin typeface="Fira Sans Extra Condensed Medium" panose="020B0604020202020204" charset="0"/>
                          <a:ea typeface="Roboto" panose="02000000000000000000" pitchFamily="2" charset="0"/>
                          <a:cs typeface="Roboto" panose="02000000000000000000" pitchFamily="2" charset="0"/>
                        </a:rPr>
                        <a:t>Training and Workplace Atmosphere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000" kern="1200">
                          <a:solidFill>
                            <a:srgbClr val="002060"/>
                          </a:solidFill>
                          <a:latin typeface="Fira Sans Extra Condensed Medium" panose="020B0604020202020204" charset="0"/>
                          <a:ea typeface="Roboto" panose="02000000000000000000" pitchFamily="2" charset="0"/>
                          <a:cs typeface="Roboto" panose="02000000000000000000" pitchFamily="2" charset="0"/>
                        </a:rPr>
                        <a:t>Need for Teamwork and Collaboration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03835615"/>
                  </a:ext>
                </a:extLst>
              </a:tr>
            </a:tbl>
          </a:graphicData>
        </a:graphic>
      </p:graphicFrame>
      <p:graphicFrame>
        <p:nvGraphicFramePr>
          <p:cNvPr id="6" name="Table 3">
            <a:extLst>
              <a:ext uri="{FF2B5EF4-FFF2-40B4-BE49-F238E27FC236}">
                <a16:creationId xmlns:a16="http://schemas.microsoft.com/office/drawing/2014/main" id="{B24C6923-8983-BE46-CD28-3A31FAB3897F}"/>
              </a:ext>
            </a:extLst>
          </p:cNvPr>
          <p:cNvGraphicFramePr>
            <a:graphicFrameLocks noGrp="1"/>
          </p:cNvGraphicFramePr>
          <p:nvPr>
            <p:extLst>
              <p:ext uri="{D42A27DB-BD31-4B8C-83A1-F6EECF244321}">
                <p14:modId xmlns:p14="http://schemas.microsoft.com/office/powerpoint/2010/main" val="1941107447"/>
              </p:ext>
            </p:extLst>
          </p:nvPr>
        </p:nvGraphicFramePr>
        <p:xfrm>
          <a:off x="150258" y="2794094"/>
          <a:ext cx="3984418" cy="2278379"/>
        </p:xfrm>
        <a:graphic>
          <a:graphicData uri="http://schemas.openxmlformats.org/drawingml/2006/table">
            <a:tbl>
              <a:tblPr firstRow="1" bandRow="1">
                <a:tableStyleId>{F2DE63D5-997A-4646-A377-4702673A728D}</a:tableStyleId>
              </a:tblPr>
              <a:tblGrid>
                <a:gridCol w="2050608">
                  <a:extLst>
                    <a:ext uri="{9D8B030D-6E8A-4147-A177-3AD203B41FA5}">
                      <a16:colId xmlns:a16="http://schemas.microsoft.com/office/drawing/2014/main" val="4224233763"/>
                    </a:ext>
                  </a:extLst>
                </a:gridCol>
                <a:gridCol w="1933810">
                  <a:extLst>
                    <a:ext uri="{9D8B030D-6E8A-4147-A177-3AD203B41FA5}">
                      <a16:colId xmlns:a16="http://schemas.microsoft.com/office/drawing/2014/main" val="730192178"/>
                    </a:ext>
                  </a:extLst>
                </a:gridCol>
              </a:tblGrid>
              <a:tr h="318483">
                <a:tc>
                  <a:txBody>
                    <a:bodyPr/>
                    <a:lstStyle/>
                    <a:p>
                      <a:pPr algn="ctr"/>
                      <a:r>
                        <a:rPr lang="en-US" sz="1350">
                          <a:latin typeface="Fira Sans Extra Condensed Medium" panose="020B0604020202020204" charset="0"/>
                          <a:ea typeface="Roboto" panose="02000000000000000000" pitchFamily="2" charset="0"/>
                          <a:cs typeface="Roboto" panose="02000000000000000000" pitchFamily="2" charset="0"/>
                        </a:rPr>
                        <a:t>KPMG Pros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350">
                          <a:latin typeface="Fira Sans Extra Condensed Medium" panose="020B0604020202020204" charset="0"/>
                          <a:ea typeface="Roboto" panose="02000000000000000000" pitchFamily="2" charset="0"/>
                          <a:cs typeface="Roboto" panose="02000000000000000000" pitchFamily="2" charset="0"/>
                        </a:rPr>
                        <a:t>KPMG Cons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9035546"/>
                  </a:ext>
                </a:extLst>
              </a:tr>
              <a:tr h="424644">
                <a:tc>
                  <a:txBody>
                    <a:bodyPr/>
                    <a:lstStyle/>
                    <a:p>
                      <a:pPr algn="ctr"/>
                      <a:r>
                        <a:rPr lang="en-US" sz="1000">
                          <a:solidFill>
                            <a:srgbClr val="002060"/>
                          </a:solidFill>
                          <a:latin typeface="Fira Sans Extra Condensed Medium" panose="020B0604020202020204" charset="0"/>
                          <a:ea typeface="Roboto" panose="02000000000000000000" pitchFamily="2" charset="0"/>
                          <a:cs typeface="Roboto" panose="02000000000000000000" pitchFamily="2" charset="0"/>
                        </a:rPr>
                        <a:t>Company Culture and Team Dynamics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a:solidFill>
                            <a:srgbClr val="002060"/>
                          </a:solidFill>
                          <a:latin typeface="Fira Sans Extra Condensed Medium" panose="020B0604020202020204" charset="0"/>
                          <a:ea typeface="Roboto" panose="02000000000000000000" pitchFamily="2" charset="0"/>
                          <a:cs typeface="Roboto" panose="02000000000000000000" pitchFamily="2" charset="0"/>
                        </a:rPr>
                        <a:t>Busy Season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8136164"/>
                  </a:ext>
                </a:extLst>
              </a:tr>
              <a:tr h="424644">
                <a:tc>
                  <a:txBody>
                    <a:bodyPr/>
                    <a:lstStyle/>
                    <a:p>
                      <a:pPr algn="ctr"/>
                      <a:r>
                        <a:rPr lang="en-US" sz="1000">
                          <a:solidFill>
                            <a:srgbClr val="002060"/>
                          </a:solidFill>
                          <a:latin typeface="Fira Sans Extra Condensed Medium" panose="020B0604020202020204" charset="0"/>
                          <a:ea typeface="Roboto" panose="02000000000000000000" pitchFamily="2" charset="0"/>
                          <a:cs typeface="Roboto" panose="02000000000000000000" pitchFamily="2" charset="0"/>
                        </a:rPr>
                        <a:t>Opportunities for Exposure, Experience and Training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a:solidFill>
                            <a:srgbClr val="002060"/>
                          </a:solidFill>
                          <a:latin typeface="Fira Sans Extra Condensed Medium" panose="020B0604020202020204" charset="0"/>
                          <a:ea typeface="Roboto" panose="02000000000000000000" pitchFamily="2" charset="0"/>
                          <a:cs typeface="Roboto" panose="02000000000000000000" pitchFamily="2" charset="0"/>
                        </a:rPr>
                        <a:t>Career Progression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4193126"/>
                  </a:ext>
                </a:extLst>
              </a:tr>
              <a:tr h="424644">
                <a:tc>
                  <a:txBody>
                    <a:bodyPr/>
                    <a:lstStyle/>
                    <a:p>
                      <a:pPr algn="ctr"/>
                      <a:r>
                        <a:rPr lang="en-US" sz="1000">
                          <a:solidFill>
                            <a:srgbClr val="002060"/>
                          </a:solidFill>
                          <a:latin typeface="Fira Sans Extra Condensed Medium" panose="020B0604020202020204" charset="0"/>
                          <a:ea typeface="Roboto" panose="02000000000000000000" pitchFamily="2" charset="0"/>
                          <a:cs typeface="Roboto" panose="02000000000000000000" pitchFamily="2" charset="0"/>
                        </a:rPr>
                        <a:t>Clients Exposure &amp; Learning Opportunities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a:solidFill>
                            <a:srgbClr val="002060"/>
                          </a:solidFill>
                          <a:latin typeface="Fira Sans Extra Condensed Medium" panose="020B0604020202020204" charset="0"/>
                          <a:ea typeface="Roboto" panose="02000000000000000000" pitchFamily="2" charset="0"/>
                          <a:cs typeface="Roboto" panose="02000000000000000000" pitchFamily="2" charset="0"/>
                        </a:rPr>
                        <a:t>Low Compensation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8999595"/>
                  </a:ext>
                </a:extLst>
              </a:tr>
              <a:tr h="424644">
                <a:tc>
                  <a:txBody>
                    <a:bodyPr/>
                    <a:lstStyle/>
                    <a:p>
                      <a:pPr algn="ctr"/>
                      <a:r>
                        <a:rPr lang="en-US" sz="1000">
                          <a:solidFill>
                            <a:srgbClr val="002060"/>
                          </a:solidFill>
                          <a:latin typeface="Fira Sans Extra Condensed Medium" panose="020B0604020202020204" charset="0"/>
                          <a:ea typeface="Roboto" panose="02000000000000000000" pitchFamily="2" charset="0"/>
                          <a:cs typeface="Roboto" panose="02000000000000000000" pitchFamily="2" charset="0"/>
                        </a:rPr>
                        <a:t>Growth and Development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0">
                          <a:solidFill>
                            <a:srgbClr val="002060"/>
                          </a:solidFill>
                          <a:latin typeface="Fira Sans Extra Condensed Medium" panose="020B0604020202020204" charset="0"/>
                          <a:ea typeface="Roboto" panose="02000000000000000000" pitchFamily="2" charset="0"/>
                          <a:cs typeface="Roboto" panose="02000000000000000000" pitchFamily="2" charset="0"/>
                        </a:rPr>
                        <a:t>Need to maintain Equilibrium on Work-Life Balance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0062890"/>
                  </a:ext>
                </a:extLst>
              </a:tr>
              <a:tr h="261320">
                <a:tc>
                  <a:txBody>
                    <a:bodyPr/>
                    <a:lstStyle/>
                    <a:p>
                      <a:pPr algn="ctr"/>
                      <a:r>
                        <a:rPr lang="en-US" sz="1000">
                          <a:solidFill>
                            <a:srgbClr val="002060"/>
                          </a:solidFill>
                          <a:latin typeface="Fira Sans Extra Condensed Medium" panose="020B0604020202020204" charset="0"/>
                          <a:ea typeface="Roboto" panose="02000000000000000000" pitchFamily="2" charset="0"/>
                          <a:cs typeface="Roboto" panose="02000000000000000000" pitchFamily="2" charset="0"/>
                        </a:rPr>
                        <a:t>Work-Life Balance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0">
                          <a:solidFill>
                            <a:srgbClr val="002060"/>
                          </a:solidFill>
                          <a:latin typeface="Fira Sans Extra Condensed Medium" panose="020B0604020202020204" charset="0"/>
                          <a:ea typeface="Roboto" panose="02000000000000000000" pitchFamily="2" charset="0"/>
                          <a:cs typeface="Roboto" panose="02000000000000000000" pitchFamily="2" charset="0"/>
                        </a:rPr>
                        <a:t>Lack Work-Life Balance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5276715"/>
                  </a:ext>
                </a:extLst>
              </a:tr>
            </a:tbl>
          </a:graphicData>
        </a:graphic>
      </p:graphicFrame>
    </p:spTree>
    <p:extLst>
      <p:ext uri="{BB962C8B-B14F-4D97-AF65-F5344CB8AC3E}">
        <p14:creationId xmlns:p14="http://schemas.microsoft.com/office/powerpoint/2010/main" val="1157289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9E9629-C29F-D6AB-531D-14901F66E6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7DE3DB-B2D8-9536-8C9F-A153A861EDD9}"/>
              </a:ext>
            </a:extLst>
          </p:cNvPr>
          <p:cNvSpPr>
            <a:spLocks noGrp="1"/>
          </p:cNvSpPr>
          <p:nvPr>
            <p:ph type="title"/>
          </p:nvPr>
        </p:nvSpPr>
        <p:spPr>
          <a:xfrm>
            <a:off x="370408" y="0"/>
            <a:ext cx="7886700" cy="648014"/>
          </a:xfrm>
        </p:spPr>
        <p:txBody>
          <a:bodyPr>
            <a:normAutofit/>
          </a:bodyPr>
          <a:lstStyle/>
          <a:p>
            <a:pPr algn="ctr"/>
            <a:r>
              <a:rPr lang="en-CA" sz="2400" b="1">
                <a:solidFill>
                  <a:srgbClr val="002060"/>
                </a:solidFill>
                <a:latin typeface="Fira Sans Extra Condensed Medium"/>
                <a:cs typeface="Arial"/>
              </a:rPr>
              <a:t>Topic Modeling for each firm </a:t>
            </a:r>
          </a:p>
        </p:txBody>
      </p:sp>
      <p:sp>
        <p:nvSpPr>
          <p:cNvPr id="9" name="TextBox 8">
            <a:extLst>
              <a:ext uri="{FF2B5EF4-FFF2-40B4-BE49-F238E27FC236}">
                <a16:creationId xmlns:a16="http://schemas.microsoft.com/office/drawing/2014/main" id="{2A748582-F075-9A07-96FB-C8C445305120}"/>
              </a:ext>
            </a:extLst>
          </p:cNvPr>
          <p:cNvSpPr txBox="1"/>
          <p:nvPr/>
        </p:nvSpPr>
        <p:spPr>
          <a:xfrm>
            <a:off x="370408" y="1578592"/>
            <a:ext cx="3802830" cy="2939266"/>
          </a:xfrm>
          <a:prstGeom prst="rect">
            <a:avLst/>
          </a:prstGeom>
          <a:noFill/>
        </p:spPr>
        <p:txBody>
          <a:bodyPr wrap="square" rtlCol="0">
            <a:spAutoFit/>
          </a:bodyPr>
          <a:lstStyle/>
          <a:p>
            <a:pPr algn="just"/>
            <a:endParaRPr lang="en-CA" sz="1600" b="1">
              <a:solidFill>
                <a:srgbClr val="002060"/>
              </a:solidFill>
              <a:latin typeface="Fira Sans Extra Condensed Medium" panose="020B0604020202020204" charset="0"/>
              <a:ea typeface="Calibri" panose="020F0502020204030204" pitchFamily="34" charset="0"/>
              <a:cs typeface="Times New Roman" panose="02020603050405020304" pitchFamily="18" charset="0"/>
            </a:endParaRPr>
          </a:p>
          <a:p>
            <a:pPr marL="285750" indent="-285750" algn="just">
              <a:buBlip>
                <a:blip r:embed="rId3"/>
              </a:buBlip>
            </a:pPr>
            <a:r>
              <a:rPr lang="en-CA" sz="1600">
                <a:solidFill>
                  <a:srgbClr val="002060"/>
                </a:solidFill>
                <a:latin typeface="Fira Sans Extra Condensed Medium" panose="020B0604020202020204" charset="0"/>
                <a:ea typeface="Calibri" panose="020F0502020204030204" pitchFamily="34" charset="0"/>
                <a:cs typeface="Times New Roman" panose="02020603050405020304" pitchFamily="18" charset="0"/>
              </a:rPr>
              <a:t> </a:t>
            </a:r>
            <a:r>
              <a:rPr lang="en-US" sz="1500">
                <a:solidFill>
                  <a:srgbClr val="002060"/>
                </a:solidFill>
                <a:latin typeface="Fira Sans Extra Condensed Medium" panose="020B0604020202020204" charset="0"/>
                <a:ea typeface="Calibri" panose="020F0502020204030204" pitchFamily="34" charset="0"/>
                <a:cs typeface="Times New Roman" panose="02020603050405020304" pitchFamily="18" charset="0"/>
              </a:rPr>
              <a:t>Emphasis on creating a </a:t>
            </a:r>
            <a:r>
              <a:rPr lang="en-US" sz="1500" b="1">
                <a:solidFill>
                  <a:srgbClr val="002060"/>
                </a:solidFill>
                <a:latin typeface="Fira Sans Extra Condensed Medium" panose="020B0604020202020204" charset="0"/>
                <a:ea typeface="Calibri" panose="020F0502020204030204" pitchFamily="34" charset="0"/>
                <a:cs typeface="Times New Roman" panose="02020603050405020304" pitchFamily="18" charset="0"/>
              </a:rPr>
              <a:t>positive work environment </a:t>
            </a:r>
            <a:r>
              <a:rPr lang="en-US" sz="1500">
                <a:solidFill>
                  <a:srgbClr val="002060"/>
                </a:solidFill>
                <a:latin typeface="Fira Sans Extra Condensed Medium" panose="020B0604020202020204" charset="0"/>
                <a:ea typeface="Calibri" panose="020F0502020204030204" pitchFamily="34" charset="0"/>
                <a:cs typeface="Times New Roman" panose="02020603050405020304" pitchFamily="18" charset="0"/>
              </a:rPr>
              <a:t>and fostering a friendly culture, coupled with a strong commitment </a:t>
            </a:r>
            <a:r>
              <a:rPr lang="en-US" sz="1500" b="1">
                <a:solidFill>
                  <a:srgbClr val="002060"/>
                </a:solidFill>
                <a:latin typeface="Fira Sans Extra Condensed Medium" panose="020B0604020202020204" charset="0"/>
                <a:ea typeface="Calibri" panose="020F0502020204030204" pitchFamily="34" charset="0"/>
                <a:cs typeface="Times New Roman" panose="02020603050405020304" pitchFamily="18" charset="0"/>
              </a:rPr>
              <a:t>to career development and learning opportunities</a:t>
            </a:r>
            <a:r>
              <a:rPr lang="en-US" sz="1500">
                <a:solidFill>
                  <a:srgbClr val="002060"/>
                </a:solidFill>
                <a:latin typeface="Fira Sans Extra Condensed Medium" panose="020B0604020202020204" charset="0"/>
                <a:ea typeface="Calibri" panose="020F0502020204030204" pitchFamily="34" charset="0"/>
                <a:cs typeface="Times New Roman" panose="02020603050405020304" pitchFamily="18" charset="0"/>
              </a:rPr>
              <a:t>. </a:t>
            </a:r>
          </a:p>
          <a:p>
            <a:pPr algn="just"/>
            <a:endParaRPr lang="en-CA" sz="1600">
              <a:solidFill>
                <a:srgbClr val="002060"/>
              </a:solidFill>
              <a:latin typeface="Fira Sans Extra Condensed Medium" panose="020B0604020202020204" charset="0"/>
              <a:ea typeface="Calibri" panose="020F0502020204030204" pitchFamily="34" charset="0"/>
              <a:cs typeface="Times New Roman" panose="02020603050405020304" pitchFamily="18" charset="0"/>
            </a:endParaRPr>
          </a:p>
          <a:p>
            <a:pPr marL="285750" indent="-285750" algn="just">
              <a:buBlip>
                <a:blip r:embed="rId4"/>
              </a:buBlip>
            </a:pPr>
            <a:r>
              <a:rPr lang="en-CA" sz="1600">
                <a:solidFill>
                  <a:srgbClr val="002060"/>
                </a:solidFill>
                <a:latin typeface="Fira Sans Extra Condensed Medium" panose="020B0604020202020204" charset="0"/>
                <a:ea typeface="Calibri" panose="020F0502020204030204" pitchFamily="34" charset="0"/>
                <a:cs typeface="Times New Roman" panose="02020603050405020304" pitchFamily="18" charset="0"/>
              </a:rPr>
              <a:t> </a:t>
            </a:r>
            <a:r>
              <a:rPr lang="en-CA" sz="1500">
                <a:solidFill>
                  <a:srgbClr val="002060"/>
                </a:solidFill>
                <a:latin typeface="Fira Sans Extra Condensed Medium" panose="020B0604020202020204" charset="0"/>
                <a:ea typeface="Calibri" panose="020F0502020204030204" pitchFamily="34" charset="0"/>
                <a:cs typeface="Times New Roman" panose="02020603050405020304" pitchFamily="18" charset="0"/>
              </a:rPr>
              <a:t>Analysis showcases a negative sentiment towards </a:t>
            </a:r>
            <a:r>
              <a:rPr lang="en-CA" sz="1500" b="1">
                <a:solidFill>
                  <a:srgbClr val="002060"/>
                </a:solidFill>
                <a:latin typeface="Fira Sans Extra Condensed Medium" panose="020B0604020202020204" charset="0"/>
                <a:ea typeface="Calibri" panose="020F0502020204030204" pitchFamily="34" charset="0"/>
                <a:cs typeface="Times New Roman" panose="02020603050405020304" pitchFamily="18" charset="0"/>
              </a:rPr>
              <a:t>salary</a:t>
            </a:r>
            <a:r>
              <a:rPr lang="en-CA" sz="1500">
                <a:solidFill>
                  <a:srgbClr val="002060"/>
                </a:solidFill>
                <a:latin typeface="Fira Sans Extra Condensed Medium" panose="020B0604020202020204" charset="0"/>
                <a:ea typeface="Calibri" panose="020F0502020204030204" pitchFamily="34" charset="0"/>
                <a:cs typeface="Times New Roman" panose="02020603050405020304" pitchFamily="18" charset="0"/>
              </a:rPr>
              <a:t>, alongside a desire for </a:t>
            </a:r>
            <a:r>
              <a:rPr lang="en-CA" sz="1500" b="1">
                <a:solidFill>
                  <a:srgbClr val="002060"/>
                </a:solidFill>
                <a:latin typeface="Fira Sans Extra Condensed Medium" panose="020B0604020202020204" charset="0"/>
                <a:ea typeface="Calibri" panose="020F0502020204030204" pitchFamily="34" charset="0"/>
                <a:cs typeface="Times New Roman" panose="02020603050405020304" pitchFamily="18" charset="0"/>
              </a:rPr>
              <a:t>career growth and issues related to long working hours and project management. </a:t>
            </a:r>
          </a:p>
          <a:p>
            <a:endParaRPr lang="en-CA" sz="1400">
              <a:solidFill>
                <a:srgbClr val="002060"/>
              </a:solidFill>
              <a:latin typeface="Fira Sans Extra Condensed Medium" panose="020B0604020202020204" charset="0"/>
              <a:ea typeface="Calibri" panose="020F0502020204030204" pitchFamily="34" charset="0"/>
              <a:cs typeface="Times New Roman" panose="02020603050405020304" pitchFamily="18" charset="0"/>
            </a:endParaRPr>
          </a:p>
          <a:p>
            <a:endParaRPr lang="en-CA"/>
          </a:p>
        </p:txBody>
      </p:sp>
      <p:sp>
        <p:nvSpPr>
          <p:cNvPr id="11" name="TextBox 10">
            <a:extLst>
              <a:ext uri="{FF2B5EF4-FFF2-40B4-BE49-F238E27FC236}">
                <a16:creationId xmlns:a16="http://schemas.microsoft.com/office/drawing/2014/main" id="{932A312C-C0C9-E20C-589F-718B8C878ED9}"/>
              </a:ext>
            </a:extLst>
          </p:cNvPr>
          <p:cNvSpPr txBox="1"/>
          <p:nvPr/>
        </p:nvSpPr>
        <p:spPr>
          <a:xfrm>
            <a:off x="4382815" y="1432976"/>
            <a:ext cx="4252421" cy="2862322"/>
          </a:xfrm>
          <a:prstGeom prst="rect">
            <a:avLst/>
          </a:prstGeom>
          <a:noFill/>
        </p:spPr>
        <p:txBody>
          <a:bodyPr wrap="square">
            <a:spAutoFit/>
          </a:bodyPr>
          <a:lstStyle/>
          <a:p>
            <a:pPr algn="just"/>
            <a:endParaRPr lang="en-CA" sz="1800">
              <a:solidFill>
                <a:srgbClr val="002060"/>
              </a:solidFill>
              <a:latin typeface="Fira Sans Extra Condensed Medium" panose="020B0604020202020204" charset="0"/>
              <a:ea typeface="Calibri" panose="020F0502020204030204" pitchFamily="34" charset="0"/>
              <a:cs typeface="Times New Roman" panose="02020603050405020304" pitchFamily="18" charset="0"/>
            </a:endParaRPr>
          </a:p>
          <a:p>
            <a:pPr marL="285750" indent="-285750" algn="just">
              <a:buBlip>
                <a:blip r:embed="rId3"/>
              </a:buBlip>
            </a:pPr>
            <a:r>
              <a:rPr lang="en-CA" sz="2000">
                <a:solidFill>
                  <a:srgbClr val="002060"/>
                </a:solidFill>
                <a:latin typeface="Fira Sans Extra Condensed Medium" panose="020B0604020202020204" charset="0"/>
                <a:ea typeface="Calibri" panose="020F0502020204030204" pitchFamily="34" charset="0"/>
                <a:cs typeface="Times New Roman" panose="02020603050405020304" pitchFamily="18" charset="0"/>
              </a:rPr>
              <a:t> </a:t>
            </a:r>
            <a:r>
              <a:rPr lang="en-CA" sz="1500">
                <a:solidFill>
                  <a:srgbClr val="002060"/>
                </a:solidFill>
                <a:latin typeface="Fira Sans Extra Condensed Medium" panose="020B0604020202020204" charset="0"/>
                <a:ea typeface="Calibri" panose="020F0502020204030204" pitchFamily="34" charset="0"/>
                <a:cs typeface="Times New Roman" panose="02020603050405020304" pitchFamily="18" charset="0"/>
              </a:rPr>
              <a:t>Distinguish </a:t>
            </a:r>
            <a:r>
              <a:rPr lang="en-US" sz="1500">
                <a:solidFill>
                  <a:srgbClr val="002060"/>
                </a:solidFill>
                <a:latin typeface="Fira Sans Extra Condensed Medium" panose="020B0604020202020204" charset="0"/>
                <a:ea typeface="Calibri" panose="020F0502020204030204" pitchFamily="34" charset="0"/>
                <a:cs typeface="Times New Roman" panose="02020603050405020304" pitchFamily="18" charset="0"/>
              </a:rPr>
              <a:t>itself through its </a:t>
            </a:r>
            <a:r>
              <a:rPr lang="en-US" sz="1500" b="1">
                <a:solidFill>
                  <a:srgbClr val="002060"/>
                </a:solidFill>
                <a:latin typeface="Fira Sans Extra Condensed Medium" panose="020B0604020202020204" charset="0"/>
                <a:ea typeface="Calibri" panose="020F0502020204030204" pitchFamily="34" charset="0"/>
                <a:cs typeface="Times New Roman" panose="02020603050405020304" pitchFamily="18" charset="0"/>
              </a:rPr>
              <a:t>diverse project offerings </a:t>
            </a:r>
            <a:r>
              <a:rPr lang="en-US" sz="1500">
                <a:solidFill>
                  <a:srgbClr val="002060"/>
                </a:solidFill>
                <a:latin typeface="Fira Sans Extra Condensed Medium" panose="020B0604020202020204" charset="0"/>
                <a:ea typeface="Calibri" panose="020F0502020204030204" pitchFamily="34" charset="0"/>
                <a:cs typeface="Times New Roman" panose="02020603050405020304" pitchFamily="18" charset="0"/>
              </a:rPr>
              <a:t>and focus on exposure to clients, along with a significant emphasis on </a:t>
            </a:r>
            <a:r>
              <a:rPr lang="en-US" sz="1500" b="1">
                <a:solidFill>
                  <a:srgbClr val="002060"/>
                </a:solidFill>
                <a:latin typeface="Fira Sans Extra Condensed Medium" panose="020B0604020202020204" charset="0"/>
                <a:ea typeface="Calibri" panose="020F0502020204030204" pitchFamily="34" charset="0"/>
                <a:cs typeface="Times New Roman" panose="02020603050405020304" pitchFamily="18" charset="0"/>
              </a:rPr>
              <a:t>pay, salary, and career growth. </a:t>
            </a:r>
          </a:p>
          <a:p>
            <a:pPr algn="just"/>
            <a:endParaRPr lang="en-CA" sz="1800">
              <a:solidFill>
                <a:srgbClr val="002060"/>
              </a:solidFill>
              <a:latin typeface="Fira Sans Extra Condensed Medium" panose="020B0604020202020204" charset="0"/>
              <a:ea typeface="Calibri" panose="020F0502020204030204" pitchFamily="34" charset="0"/>
              <a:cs typeface="Times New Roman" panose="02020603050405020304" pitchFamily="18" charset="0"/>
            </a:endParaRPr>
          </a:p>
          <a:p>
            <a:pPr marL="285750" indent="-285750" algn="just">
              <a:buBlip>
                <a:blip r:embed="rId4"/>
              </a:buBlip>
            </a:pPr>
            <a:r>
              <a:rPr lang="en-CA" sz="1800">
                <a:solidFill>
                  <a:srgbClr val="002060"/>
                </a:solidFill>
                <a:latin typeface="Fira Sans Extra Condensed Medium" panose="020B0604020202020204" charset="0"/>
                <a:ea typeface="Calibri" panose="020F0502020204030204" pitchFamily="34" charset="0"/>
                <a:cs typeface="Times New Roman" panose="02020603050405020304" pitchFamily="18" charset="0"/>
              </a:rPr>
              <a:t> </a:t>
            </a:r>
            <a:r>
              <a:rPr lang="en-CA" sz="1500">
                <a:solidFill>
                  <a:srgbClr val="002060"/>
                </a:solidFill>
                <a:latin typeface="Fira Sans Extra Condensed Medium" panose="020B0604020202020204" charset="0"/>
                <a:ea typeface="Calibri" panose="020F0502020204030204" pitchFamily="34" charset="0"/>
                <a:cs typeface="Times New Roman" panose="02020603050405020304" pitchFamily="18" charset="0"/>
              </a:rPr>
              <a:t>Analysis underscores concern about </a:t>
            </a:r>
            <a:r>
              <a:rPr lang="en-CA" sz="1500" b="1">
                <a:solidFill>
                  <a:srgbClr val="002060"/>
                </a:solidFill>
                <a:latin typeface="Fira Sans Extra Condensed Medium" panose="020B0604020202020204" charset="0"/>
                <a:ea typeface="Calibri" panose="020F0502020204030204" pitchFamily="34" charset="0"/>
                <a:cs typeface="Times New Roman" panose="02020603050405020304" pitchFamily="18" charset="0"/>
              </a:rPr>
              <a:t>demanding work hours </a:t>
            </a:r>
            <a:r>
              <a:rPr lang="en-CA" sz="1500">
                <a:solidFill>
                  <a:srgbClr val="002060"/>
                </a:solidFill>
                <a:latin typeface="Fira Sans Extra Condensed Medium" panose="020B0604020202020204" charset="0"/>
                <a:ea typeface="Calibri" panose="020F0502020204030204" pitchFamily="34" charset="0"/>
                <a:cs typeface="Times New Roman" panose="02020603050405020304" pitchFamily="18" charset="0"/>
              </a:rPr>
              <a:t>during peak seasons, </a:t>
            </a:r>
            <a:r>
              <a:rPr lang="en-CA" sz="1500" b="1">
                <a:solidFill>
                  <a:srgbClr val="002060"/>
                </a:solidFill>
                <a:latin typeface="Fira Sans Extra Condensed Medium" panose="020B0604020202020204" charset="0"/>
                <a:ea typeface="Calibri" panose="020F0502020204030204" pitchFamily="34" charset="0"/>
                <a:cs typeface="Times New Roman" panose="02020603050405020304" pitchFamily="18" charset="0"/>
              </a:rPr>
              <a:t>workload intensity</a:t>
            </a:r>
            <a:r>
              <a:rPr lang="en-CA" sz="1500">
                <a:solidFill>
                  <a:srgbClr val="002060"/>
                </a:solidFill>
                <a:latin typeface="Fira Sans Extra Condensed Medium" panose="020B0604020202020204" charset="0"/>
                <a:ea typeface="Calibri" panose="020F0502020204030204" pitchFamily="34" charset="0"/>
                <a:cs typeface="Times New Roman" panose="02020603050405020304" pitchFamily="18" charset="0"/>
              </a:rPr>
              <a:t>, and dissatisfaction with </a:t>
            </a:r>
            <a:r>
              <a:rPr lang="en-CA" sz="1500" b="1">
                <a:solidFill>
                  <a:srgbClr val="002060"/>
                </a:solidFill>
                <a:latin typeface="Fira Sans Extra Condensed Medium" panose="020B0604020202020204" charset="0"/>
                <a:ea typeface="Calibri" panose="020F0502020204030204" pitchFamily="34" charset="0"/>
                <a:cs typeface="Times New Roman" panose="02020603050405020304" pitchFamily="18" charset="0"/>
              </a:rPr>
              <a:t>compensation, emphasizing teamwork as essential. </a:t>
            </a:r>
          </a:p>
          <a:p>
            <a:endParaRPr lang="en-CA" sz="1600">
              <a:solidFill>
                <a:srgbClr val="002060"/>
              </a:solidFill>
              <a:latin typeface="Fira Sans Extra Condensed Medium" panose="020B0604020202020204" charset="0"/>
              <a:ea typeface="Calibri" panose="020F0502020204030204" pitchFamily="34" charset="0"/>
              <a:cs typeface="Times New Roman" panose="02020603050405020304" pitchFamily="18" charset="0"/>
            </a:endParaRPr>
          </a:p>
        </p:txBody>
      </p:sp>
      <p:pic>
        <p:nvPicPr>
          <p:cNvPr id="1030" name="Picture 6" descr="PWC - Demand Driven Technologies">
            <a:extLst>
              <a:ext uri="{FF2B5EF4-FFF2-40B4-BE49-F238E27FC236}">
                <a16:creationId xmlns:a16="http://schemas.microsoft.com/office/drawing/2014/main" id="{0DA23145-2B88-35BD-3E2C-361D8928B83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58293" y="1063357"/>
            <a:ext cx="1415768" cy="58990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AD6DE344-21A2-578D-E39C-1ACE7DDC0A8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85435" y="1191873"/>
            <a:ext cx="1777734" cy="386719"/>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429;p33">
            <a:extLst>
              <a:ext uri="{FF2B5EF4-FFF2-40B4-BE49-F238E27FC236}">
                <a16:creationId xmlns:a16="http://schemas.microsoft.com/office/drawing/2014/main" id="{65C32C81-1131-9019-1AA0-2D268638A2AA}"/>
              </a:ext>
            </a:extLst>
          </p:cNvPr>
          <p:cNvSpPr/>
          <p:nvPr/>
        </p:nvSpPr>
        <p:spPr>
          <a:xfrm rot="16200000">
            <a:off x="7943889" y="-99084"/>
            <a:ext cx="1382694" cy="1382753"/>
          </a:xfrm>
          <a:custGeom>
            <a:avLst/>
            <a:gdLst/>
            <a:ahLst/>
            <a:cxnLst/>
            <a:rect l="l" t="t" r="r" b="b"/>
            <a:pathLst>
              <a:path w="23184" h="23185" extrusionOk="0">
                <a:moveTo>
                  <a:pt x="23183" y="1"/>
                </a:moveTo>
                <a:cubicBezTo>
                  <a:pt x="10408" y="1"/>
                  <a:pt x="0" y="10408"/>
                  <a:pt x="0" y="23184"/>
                </a:cubicBezTo>
                <a:lnTo>
                  <a:pt x="7239" y="23184"/>
                </a:lnTo>
                <a:cubicBezTo>
                  <a:pt x="7239" y="14378"/>
                  <a:pt x="14410" y="7206"/>
                  <a:pt x="23183" y="7206"/>
                </a:cubicBezTo>
                <a:lnTo>
                  <a:pt x="23183" y="1"/>
                </a:lnTo>
                <a:close/>
              </a:path>
            </a:pathLst>
          </a:custGeom>
          <a:solidFill>
            <a:schemeClr val="tx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0781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0275CC-D0C9-EFD2-0CB7-95F5DB416F73}"/>
            </a:ext>
          </a:extLst>
        </p:cNvPr>
        <p:cNvGrpSpPr/>
        <p:nvPr/>
      </p:nvGrpSpPr>
      <p:grpSpPr>
        <a:xfrm>
          <a:off x="0" y="0"/>
          <a:ext cx="0" cy="0"/>
          <a:chOff x="0" y="0"/>
          <a:chExt cx="0" cy="0"/>
        </a:xfrm>
      </p:grpSpPr>
      <p:pic>
        <p:nvPicPr>
          <p:cNvPr id="2056" name="Picture 8" descr="KPMG LLP Launches KPMG Chain Fusion To Help Manage Crypto And Traditional  Assets Over Public And Private Blockchain Networks">
            <a:extLst>
              <a:ext uri="{FF2B5EF4-FFF2-40B4-BE49-F238E27FC236}">
                <a16:creationId xmlns:a16="http://schemas.microsoft.com/office/drawing/2014/main" id="{43F5C780-E49B-565F-0FE2-3C1D075E93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5776" y="499572"/>
            <a:ext cx="2403548" cy="125977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DD94C9B-CC71-DF7C-AC11-992B5237C679}"/>
              </a:ext>
            </a:extLst>
          </p:cNvPr>
          <p:cNvSpPr>
            <a:spLocks noGrp="1"/>
          </p:cNvSpPr>
          <p:nvPr>
            <p:ph type="title"/>
          </p:nvPr>
        </p:nvSpPr>
        <p:spPr>
          <a:xfrm>
            <a:off x="370408" y="0"/>
            <a:ext cx="7886700" cy="648014"/>
          </a:xfrm>
        </p:spPr>
        <p:txBody>
          <a:bodyPr>
            <a:normAutofit/>
          </a:bodyPr>
          <a:lstStyle/>
          <a:p>
            <a:pPr algn="ctr"/>
            <a:r>
              <a:rPr lang="en-CA" sz="2400" b="1">
                <a:solidFill>
                  <a:srgbClr val="002060"/>
                </a:solidFill>
                <a:latin typeface="Fira Sans Extra Condensed Medium"/>
                <a:cs typeface="Arial"/>
              </a:rPr>
              <a:t>Topic Modeling for each firm </a:t>
            </a:r>
          </a:p>
        </p:txBody>
      </p:sp>
      <p:sp>
        <p:nvSpPr>
          <p:cNvPr id="9" name="TextBox 8">
            <a:extLst>
              <a:ext uri="{FF2B5EF4-FFF2-40B4-BE49-F238E27FC236}">
                <a16:creationId xmlns:a16="http://schemas.microsoft.com/office/drawing/2014/main" id="{5A9297FB-80EB-AB60-CEC1-3FA6645F156F}"/>
              </a:ext>
            </a:extLst>
          </p:cNvPr>
          <p:cNvSpPr txBox="1"/>
          <p:nvPr/>
        </p:nvSpPr>
        <p:spPr>
          <a:xfrm>
            <a:off x="282416" y="1498419"/>
            <a:ext cx="3802831" cy="3339376"/>
          </a:xfrm>
          <a:prstGeom prst="rect">
            <a:avLst/>
          </a:prstGeom>
          <a:noFill/>
        </p:spPr>
        <p:txBody>
          <a:bodyPr wrap="square" rtlCol="0">
            <a:spAutoFit/>
          </a:bodyPr>
          <a:lstStyle/>
          <a:p>
            <a:pPr algn="just"/>
            <a:endParaRPr lang="en-CA" sz="1600" b="1">
              <a:solidFill>
                <a:srgbClr val="002060"/>
              </a:solidFill>
              <a:latin typeface="Fira Sans Extra Condensed Medium" panose="020B0604020202020204" charset="0"/>
              <a:ea typeface="Calibri" panose="020F0502020204030204" pitchFamily="34" charset="0"/>
              <a:cs typeface="Times New Roman" panose="02020603050405020304" pitchFamily="18" charset="0"/>
            </a:endParaRPr>
          </a:p>
          <a:p>
            <a:pPr marL="285750" indent="-285750" algn="just">
              <a:buBlip>
                <a:blip r:embed="rId4"/>
              </a:buBlip>
            </a:pPr>
            <a:r>
              <a:rPr lang="en-CA" sz="1600">
                <a:solidFill>
                  <a:srgbClr val="002060"/>
                </a:solidFill>
                <a:latin typeface="Fira Sans Extra Condensed Medium" panose="020B0604020202020204" charset="0"/>
                <a:ea typeface="Calibri" panose="020F0502020204030204" pitchFamily="34" charset="0"/>
                <a:cs typeface="Times New Roman" panose="02020603050405020304" pitchFamily="18" charset="0"/>
              </a:rPr>
              <a:t> </a:t>
            </a:r>
            <a:r>
              <a:rPr lang="en-US" sz="1500">
                <a:solidFill>
                  <a:srgbClr val="002060"/>
                </a:solidFill>
                <a:latin typeface="Fira Sans Extra Condensed Medium" panose="020B0604020202020204" charset="0"/>
                <a:ea typeface="Calibri" panose="020F0502020204030204" pitchFamily="34" charset="0"/>
                <a:cs typeface="Times New Roman" panose="02020603050405020304" pitchFamily="18" charset="0"/>
              </a:rPr>
              <a:t>Prioritizes exposure, pay, and </a:t>
            </a:r>
            <a:r>
              <a:rPr lang="en-US" sz="1500" b="1">
                <a:solidFill>
                  <a:srgbClr val="002060"/>
                </a:solidFill>
                <a:latin typeface="Fira Sans Extra Condensed Medium" panose="020B0604020202020204" charset="0"/>
                <a:ea typeface="Calibri" panose="020F0502020204030204" pitchFamily="34" charset="0"/>
                <a:cs typeface="Times New Roman" panose="02020603050405020304" pitchFamily="18" charset="0"/>
              </a:rPr>
              <a:t>benefits for its employees</a:t>
            </a:r>
            <a:r>
              <a:rPr lang="en-US" sz="1500">
                <a:solidFill>
                  <a:srgbClr val="002060"/>
                </a:solidFill>
                <a:latin typeface="Fira Sans Extra Condensed Medium" panose="020B0604020202020204" charset="0"/>
                <a:ea typeface="Calibri" panose="020F0502020204030204" pitchFamily="34" charset="0"/>
                <a:cs typeface="Times New Roman" panose="02020603050405020304" pitchFamily="18" charset="0"/>
              </a:rPr>
              <a:t>, while also valuing </a:t>
            </a:r>
            <a:r>
              <a:rPr lang="en-US" sz="1500" b="1">
                <a:solidFill>
                  <a:srgbClr val="002060"/>
                </a:solidFill>
                <a:latin typeface="Fira Sans Extra Condensed Medium" panose="020B0604020202020204" charset="0"/>
                <a:ea typeface="Calibri" panose="020F0502020204030204" pitchFamily="34" charset="0"/>
                <a:cs typeface="Times New Roman" panose="02020603050405020304" pitchFamily="18" charset="0"/>
              </a:rPr>
              <a:t>brand reputation </a:t>
            </a:r>
            <a:r>
              <a:rPr lang="en-US" sz="1500">
                <a:solidFill>
                  <a:srgbClr val="002060"/>
                </a:solidFill>
                <a:latin typeface="Fira Sans Extra Condensed Medium" panose="020B0604020202020204" charset="0"/>
                <a:ea typeface="Calibri" panose="020F0502020204030204" pitchFamily="34" charset="0"/>
                <a:cs typeface="Times New Roman" panose="02020603050405020304" pitchFamily="18" charset="0"/>
              </a:rPr>
              <a:t>and fostering </a:t>
            </a:r>
            <a:r>
              <a:rPr lang="en-US" sz="1500" b="1">
                <a:solidFill>
                  <a:srgbClr val="002060"/>
                </a:solidFill>
                <a:latin typeface="Fira Sans Extra Condensed Medium" panose="020B0604020202020204" charset="0"/>
                <a:ea typeface="Calibri" panose="020F0502020204030204" pitchFamily="34" charset="0"/>
                <a:cs typeface="Times New Roman" panose="02020603050405020304" pitchFamily="18" charset="0"/>
              </a:rPr>
              <a:t>a friendly workplace atmosphere. </a:t>
            </a:r>
          </a:p>
          <a:p>
            <a:pPr algn="just"/>
            <a:endParaRPr lang="en-CA" sz="1600">
              <a:solidFill>
                <a:srgbClr val="002060"/>
              </a:solidFill>
              <a:latin typeface="Fira Sans Extra Condensed Medium" panose="020B0604020202020204" charset="0"/>
              <a:ea typeface="Calibri" panose="020F0502020204030204" pitchFamily="34" charset="0"/>
              <a:cs typeface="Times New Roman" panose="02020603050405020304" pitchFamily="18" charset="0"/>
            </a:endParaRPr>
          </a:p>
          <a:p>
            <a:pPr marL="285750" indent="-285750" algn="just">
              <a:buBlip>
                <a:blip r:embed="rId5"/>
              </a:buBlip>
            </a:pPr>
            <a:r>
              <a:rPr lang="en-CA" sz="1600">
                <a:solidFill>
                  <a:srgbClr val="002060"/>
                </a:solidFill>
                <a:latin typeface="Fira Sans Extra Condensed Medium" panose="020B0604020202020204" charset="0"/>
                <a:ea typeface="Calibri" panose="020F0502020204030204" pitchFamily="34" charset="0"/>
                <a:cs typeface="Times New Roman" panose="02020603050405020304" pitchFamily="18" charset="0"/>
              </a:rPr>
              <a:t> </a:t>
            </a:r>
            <a:r>
              <a:rPr lang="en-US" sz="1500">
                <a:solidFill>
                  <a:srgbClr val="002060"/>
                </a:solidFill>
                <a:latin typeface="Fira Sans Extra Condensed Medium" panose="020B0604020202020204" charset="0"/>
                <a:ea typeface="Calibri" panose="020F0502020204030204" pitchFamily="34" charset="0"/>
                <a:cs typeface="Times New Roman" panose="02020603050405020304" pitchFamily="18" charset="0"/>
              </a:rPr>
              <a:t>Findings highlight negative sentiments towards </a:t>
            </a:r>
            <a:r>
              <a:rPr lang="en-US" sz="1500" b="1">
                <a:solidFill>
                  <a:srgbClr val="002060"/>
                </a:solidFill>
                <a:latin typeface="Fira Sans Extra Condensed Medium" panose="020B0604020202020204" charset="0"/>
                <a:ea typeface="Calibri" panose="020F0502020204030204" pitchFamily="34" charset="0"/>
                <a:cs typeface="Times New Roman" panose="02020603050405020304" pitchFamily="18" charset="0"/>
              </a:rPr>
              <a:t>management and project management </a:t>
            </a:r>
            <a:r>
              <a:rPr lang="en-US" sz="1500">
                <a:solidFill>
                  <a:srgbClr val="002060"/>
                </a:solidFill>
                <a:latin typeface="Fira Sans Extra Condensed Medium" panose="020B0604020202020204" charset="0"/>
                <a:ea typeface="Calibri" panose="020F0502020204030204" pitchFamily="34" charset="0"/>
                <a:cs typeface="Times New Roman" panose="02020603050405020304" pitchFamily="18" charset="0"/>
              </a:rPr>
              <a:t>but express concerns about </a:t>
            </a:r>
            <a:r>
              <a:rPr lang="en-US" sz="1500" b="1">
                <a:solidFill>
                  <a:srgbClr val="002060"/>
                </a:solidFill>
                <a:latin typeface="Fira Sans Extra Condensed Medium" panose="020B0604020202020204" charset="0"/>
                <a:ea typeface="Calibri" panose="020F0502020204030204" pitchFamily="34" charset="0"/>
                <a:cs typeface="Times New Roman" panose="02020603050405020304" pitchFamily="18" charset="0"/>
              </a:rPr>
              <a:t>high working hours</a:t>
            </a:r>
            <a:r>
              <a:rPr lang="en-US" sz="1500">
                <a:solidFill>
                  <a:srgbClr val="002060"/>
                </a:solidFill>
                <a:latin typeface="Fira Sans Extra Condensed Medium" panose="020B0604020202020204" charset="0"/>
                <a:ea typeface="Calibri" panose="020F0502020204030204" pitchFamily="34" charset="0"/>
                <a:cs typeface="Times New Roman" panose="02020603050405020304" pitchFamily="18" charset="0"/>
              </a:rPr>
              <a:t>, </a:t>
            </a:r>
            <a:r>
              <a:rPr lang="en-US" sz="1500" b="1">
                <a:solidFill>
                  <a:srgbClr val="002060"/>
                </a:solidFill>
                <a:latin typeface="Fira Sans Extra Condensed Medium" panose="020B0604020202020204" charset="0"/>
                <a:ea typeface="Calibri" panose="020F0502020204030204" pitchFamily="34" charset="0"/>
                <a:cs typeface="Times New Roman" panose="02020603050405020304" pitchFamily="18" charset="0"/>
              </a:rPr>
              <a:t>workplace culture, and low pay. </a:t>
            </a:r>
          </a:p>
          <a:p>
            <a:pPr algn="just"/>
            <a:endParaRPr lang="en-CA" sz="1400">
              <a:solidFill>
                <a:srgbClr val="002060"/>
              </a:solidFill>
              <a:latin typeface="Fira Sans Extra Condensed Medium" panose="020B0604020202020204" charset="0"/>
              <a:ea typeface="Calibri" panose="020F0502020204030204" pitchFamily="34" charset="0"/>
              <a:cs typeface="Times New Roman" panose="02020603050405020304" pitchFamily="18" charset="0"/>
            </a:endParaRPr>
          </a:p>
          <a:p>
            <a:endParaRPr lang="en-CA" sz="1400">
              <a:solidFill>
                <a:srgbClr val="002060"/>
              </a:solidFill>
              <a:latin typeface="Fira Sans Extra Condensed Medium" panose="020B0604020202020204" charset="0"/>
              <a:ea typeface="Calibri" panose="020F0502020204030204" pitchFamily="34" charset="0"/>
              <a:cs typeface="Times New Roman" panose="02020603050405020304" pitchFamily="18" charset="0"/>
            </a:endParaRPr>
          </a:p>
          <a:p>
            <a:endParaRPr lang="en-CA"/>
          </a:p>
        </p:txBody>
      </p:sp>
      <p:sp>
        <p:nvSpPr>
          <p:cNvPr id="3" name="TextBox 2">
            <a:extLst>
              <a:ext uri="{FF2B5EF4-FFF2-40B4-BE49-F238E27FC236}">
                <a16:creationId xmlns:a16="http://schemas.microsoft.com/office/drawing/2014/main" id="{F6140FC2-8D1C-0450-A722-9FA1ABF67905}"/>
              </a:ext>
            </a:extLst>
          </p:cNvPr>
          <p:cNvSpPr txBox="1"/>
          <p:nvPr/>
        </p:nvSpPr>
        <p:spPr>
          <a:xfrm>
            <a:off x="4269501" y="1416099"/>
            <a:ext cx="4702628" cy="2616101"/>
          </a:xfrm>
          <a:prstGeom prst="rect">
            <a:avLst/>
          </a:prstGeom>
          <a:noFill/>
        </p:spPr>
        <p:txBody>
          <a:bodyPr wrap="square" rtlCol="0">
            <a:spAutoFit/>
          </a:bodyPr>
          <a:lstStyle/>
          <a:p>
            <a:pPr algn="just"/>
            <a:endParaRPr lang="en-CA" sz="1800">
              <a:solidFill>
                <a:srgbClr val="002060"/>
              </a:solidFill>
              <a:latin typeface="Fira Sans Extra Condensed Medium" panose="020B0604020202020204" charset="0"/>
              <a:ea typeface="Calibri" panose="020F0502020204030204" pitchFamily="34" charset="0"/>
              <a:cs typeface="Times New Roman" panose="02020603050405020304" pitchFamily="18" charset="0"/>
            </a:endParaRPr>
          </a:p>
          <a:p>
            <a:pPr marL="285750" indent="-285750" algn="just">
              <a:buBlip>
                <a:blip r:embed="rId4"/>
              </a:buBlip>
            </a:pPr>
            <a:r>
              <a:rPr lang="en-CA" sz="2000">
                <a:solidFill>
                  <a:srgbClr val="002060"/>
                </a:solidFill>
                <a:latin typeface="Fira Sans Extra Condensed Medium" panose="020B0604020202020204" charset="0"/>
                <a:ea typeface="Calibri" panose="020F0502020204030204" pitchFamily="34" charset="0"/>
                <a:cs typeface="Times New Roman" panose="02020603050405020304" pitchFamily="18" charset="0"/>
              </a:rPr>
              <a:t> </a:t>
            </a:r>
            <a:r>
              <a:rPr lang="en-US" sz="1500">
                <a:solidFill>
                  <a:srgbClr val="002060"/>
                </a:solidFill>
                <a:latin typeface="Fira Sans Extra Condensed Medium" panose="020B0604020202020204" charset="0"/>
                <a:ea typeface="Calibri" panose="020F0502020204030204" pitchFamily="34" charset="0"/>
                <a:cs typeface="Times New Roman" panose="02020603050405020304" pitchFamily="18" charset="0"/>
              </a:rPr>
              <a:t>Places a strong emphasis on client service excellence and a </a:t>
            </a:r>
            <a:r>
              <a:rPr lang="en-US" sz="1500" b="1">
                <a:solidFill>
                  <a:srgbClr val="002060"/>
                </a:solidFill>
                <a:latin typeface="Fira Sans Extra Condensed Medium" panose="020B0604020202020204" charset="0"/>
                <a:ea typeface="Calibri" panose="020F0502020204030204" pitchFamily="34" charset="0"/>
                <a:cs typeface="Times New Roman" panose="02020603050405020304" pitchFamily="18" charset="0"/>
              </a:rPr>
              <a:t>positive workplace culture</a:t>
            </a:r>
            <a:r>
              <a:rPr lang="en-US" sz="1500">
                <a:solidFill>
                  <a:srgbClr val="002060"/>
                </a:solidFill>
                <a:latin typeface="Fira Sans Extra Condensed Medium" panose="020B0604020202020204" charset="0"/>
                <a:ea typeface="Calibri" panose="020F0502020204030204" pitchFamily="34" charset="0"/>
                <a:cs typeface="Times New Roman" panose="02020603050405020304" pitchFamily="18" charset="0"/>
              </a:rPr>
              <a:t>, along with a focus on diverse </a:t>
            </a:r>
            <a:r>
              <a:rPr lang="en-US" sz="1500" b="1">
                <a:solidFill>
                  <a:srgbClr val="002060"/>
                </a:solidFill>
                <a:latin typeface="Fira Sans Extra Condensed Medium" panose="020B0604020202020204" charset="0"/>
                <a:ea typeface="Calibri" panose="020F0502020204030204" pitchFamily="34" charset="0"/>
                <a:cs typeface="Times New Roman" panose="02020603050405020304" pitchFamily="18" charset="0"/>
              </a:rPr>
              <a:t>opportunities, growth</a:t>
            </a:r>
            <a:r>
              <a:rPr lang="en-US" sz="1500">
                <a:solidFill>
                  <a:srgbClr val="002060"/>
                </a:solidFill>
                <a:latin typeface="Fira Sans Extra Condensed Medium" panose="020B0604020202020204" charset="0"/>
                <a:ea typeface="Calibri" panose="020F0502020204030204" pitchFamily="34" charset="0"/>
                <a:cs typeface="Times New Roman" panose="02020603050405020304" pitchFamily="18" charset="0"/>
              </a:rPr>
              <a:t>, and maintaining a </a:t>
            </a:r>
            <a:r>
              <a:rPr lang="en-US" sz="1500" b="1">
                <a:solidFill>
                  <a:srgbClr val="002060"/>
                </a:solidFill>
                <a:latin typeface="Fira Sans Extra Condensed Medium" panose="020B0604020202020204" charset="0"/>
                <a:ea typeface="Calibri" panose="020F0502020204030204" pitchFamily="34" charset="0"/>
                <a:cs typeface="Times New Roman" panose="02020603050405020304" pitchFamily="18" charset="0"/>
              </a:rPr>
              <a:t>healthy work-life balance.</a:t>
            </a:r>
          </a:p>
          <a:p>
            <a:pPr algn="just"/>
            <a:endParaRPr lang="en-CA" sz="1800">
              <a:solidFill>
                <a:srgbClr val="002060"/>
              </a:solidFill>
              <a:latin typeface="Fira Sans Extra Condensed Medium" panose="020B0604020202020204" charset="0"/>
              <a:ea typeface="Calibri" panose="020F0502020204030204" pitchFamily="34" charset="0"/>
              <a:cs typeface="Times New Roman" panose="02020603050405020304" pitchFamily="18" charset="0"/>
            </a:endParaRPr>
          </a:p>
          <a:p>
            <a:pPr marL="285750" indent="-285750" algn="just">
              <a:buBlip>
                <a:blip r:embed="rId5"/>
              </a:buBlip>
            </a:pPr>
            <a:r>
              <a:rPr lang="en-US" sz="1800">
                <a:solidFill>
                  <a:srgbClr val="002060"/>
                </a:solidFill>
                <a:latin typeface="Fira Sans Extra Condensed Medium" panose="020B0604020202020204" charset="0"/>
                <a:ea typeface="Calibri" panose="020F0502020204030204" pitchFamily="34" charset="0"/>
                <a:cs typeface="Times New Roman" panose="02020603050405020304" pitchFamily="18" charset="0"/>
              </a:rPr>
              <a:t> </a:t>
            </a:r>
            <a:r>
              <a:rPr lang="en-US" sz="1500">
                <a:solidFill>
                  <a:srgbClr val="002060"/>
                </a:solidFill>
                <a:latin typeface="Fira Sans Extra Condensed Medium" panose="020B0604020202020204" charset="0"/>
                <a:ea typeface="Calibri" panose="020F0502020204030204" pitchFamily="34" charset="0"/>
                <a:cs typeface="Times New Roman" panose="02020603050405020304" pitchFamily="18" charset="0"/>
              </a:rPr>
              <a:t>Analysis emphasizes the </a:t>
            </a:r>
            <a:r>
              <a:rPr lang="en-US" sz="1500" b="1">
                <a:solidFill>
                  <a:srgbClr val="002060"/>
                </a:solidFill>
                <a:latin typeface="Fira Sans Extra Condensed Medium" panose="020B0604020202020204" charset="0"/>
                <a:ea typeface="Calibri" panose="020F0502020204030204" pitchFamily="34" charset="0"/>
                <a:cs typeface="Times New Roman" panose="02020603050405020304" pitchFamily="18" charset="0"/>
              </a:rPr>
              <a:t>intensity of work during busy seasons</a:t>
            </a:r>
            <a:r>
              <a:rPr lang="en-US" sz="1500">
                <a:solidFill>
                  <a:srgbClr val="002060"/>
                </a:solidFill>
                <a:latin typeface="Fira Sans Extra Condensed Medium" panose="020B0604020202020204" charset="0"/>
                <a:ea typeface="Calibri" panose="020F0502020204030204" pitchFamily="34" charset="0"/>
                <a:cs typeface="Times New Roman" panose="02020603050405020304" pitchFamily="18" charset="0"/>
              </a:rPr>
              <a:t>, a focus on </a:t>
            </a:r>
            <a:r>
              <a:rPr lang="en-US" sz="1500" b="1">
                <a:solidFill>
                  <a:srgbClr val="002060"/>
                </a:solidFill>
                <a:latin typeface="Fira Sans Extra Condensed Medium" panose="020B0604020202020204" charset="0"/>
                <a:ea typeface="Calibri" panose="020F0502020204030204" pitchFamily="34" charset="0"/>
                <a:cs typeface="Times New Roman" panose="02020603050405020304" pitchFamily="18" charset="0"/>
              </a:rPr>
              <a:t>career progression, concerns about compensation and work-life balance</a:t>
            </a:r>
            <a:r>
              <a:rPr lang="en-US" sz="1500">
                <a:solidFill>
                  <a:srgbClr val="002060"/>
                </a:solidFill>
                <a:latin typeface="Fira Sans Extra Condensed Medium" panose="020B0604020202020204" charset="0"/>
                <a:ea typeface="Calibri" panose="020F0502020204030204" pitchFamily="34" charset="0"/>
                <a:cs typeface="Times New Roman" panose="02020603050405020304" pitchFamily="18" charset="0"/>
              </a:rPr>
              <a:t>, and challenges in achieving a satisfactory equilibrium. </a:t>
            </a:r>
            <a:endParaRPr lang="en-CA"/>
          </a:p>
        </p:txBody>
      </p:sp>
      <p:pic>
        <p:nvPicPr>
          <p:cNvPr id="2050" name="Picture 2" descr="Ernst &amp; Young - Wikipedia">
            <a:extLst>
              <a:ext uri="{FF2B5EF4-FFF2-40B4-BE49-F238E27FC236}">
                <a16:creationId xmlns:a16="http://schemas.microsoft.com/office/drawing/2014/main" id="{DD4D3BC5-3FB1-AA21-103D-D26A7BFB9D1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7735" y="648014"/>
            <a:ext cx="825452" cy="825452"/>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4" descr="KPMG - Wikipedia">
            <a:extLst>
              <a:ext uri="{FF2B5EF4-FFF2-40B4-BE49-F238E27FC236}">
                <a16:creationId xmlns:a16="http://schemas.microsoft.com/office/drawing/2014/main" id="{E7B24A7B-8EF4-CB81-7781-C18BCBE24737}"/>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
        <p:nvSpPr>
          <p:cNvPr id="5" name="AutoShape 6" descr="KPMG - Wikipedia">
            <a:extLst>
              <a:ext uri="{FF2B5EF4-FFF2-40B4-BE49-F238E27FC236}">
                <a16:creationId xmlns:a16="http://schemas.microsoft.com/office/drawing/2014/main" id="{7866A3A1-6421-63B1-4326-27E7AF26D214}"/>
              </a:ext>
            </a:extLst>
          </p:cNvPr>
          <p:cNvSpPr>
            <a:spLocks noChangeAspect="1" noChangeArrowheads="1"/>
          </p:cNvSpPr>
          <p:nvPr/>
        </p:nvSpPr>
        <p:spPr bwMode="auto">
          <a:xfrm flipV="1">
            <a:off x="4571999" y="564195"/>
            <a:ext cx="2007555" cy="200755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
        <p:nvSpPr>
          <p:cNvPr id="6" name="Google Shape;429;p33">
            <a:extLst>
              <a:ext uri="{FF2B5EF4-FFF2-40B4-BE49-F238E27FC236}">
                <a16:creationId xmlns:a16="http://schemas.microsoft.com/office/drawing/2014/main" id="{02A88225-6974-246C-5323-4364974F40EA}"/>
              </a:ext>
            </a:extLst>
          </p:cNvPr>
          <p:cNvSpPr/>
          <p:nvPr/>
        </p:nvSpPr>
        <p:spPr>
          <a:xfrm rot="5400000">
            <a:off x="-214157" y="4012314"/>
            <a:ext cx="1382694" cy="1382753"/>
          </a:xfrm>
          <a:custGeom>
            <a:avLst/>
            <a:gdLst/>
            <a:ahLst/>
            <a:cxnLst/>
            <a:rect l="l" t="t" r="r" b="b"/>
            <a:pathLst>
              <a:path w="23184" h="23185" extrusionOk="0">
                <a:moveTo>
                  <a:pt x="23183" y="1"/>
                </a:moveTo>
                <a:cubicBezTo>
                  <a:pt x="10408" y="1"/>
                  <a:pt x="0" y="10408"/>
                  <a:pt x="0" y="23184"/>
                </a:cubicBezTo>
                <a:lnTo>
                  <a:pt x="7239" y="23184"/>
                </a:lnTo>
                <a:cubicBezTo>
                  <a:pt x="7239" y="14378"/>
                  <a:pt x="14410" y="7206"/>
                  <a:pt x="23183" y="7206"/>
                </a:cubicBezTo>
                <a:lnTo>
                  <a:pt x="23183" y="1"/>
                </a:lnTo>
                <a:close/>
              </a:path>
            </a:pathLst>
          </a:custGeom>
          <a:solidFill>
            <a:schemeClr val="tx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1145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70E4A8-5303-5C3B-960D-B250AEA7B3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721700-F082-0FA7-D35F-98F65F85BDF7}"/>
              </a:ext>
            </a:extLst>
          </p:cNvPr>
          <p:cNvSpPr>
            <a:spLocks noGrp="1"/>
          </p:cNvSpPr>
          <p:nvPr>
            <p:ph type="title"/>
          </p:nvPr>
        </p:nvSpPr>
        <p:spPr>
          <a:xfrm>
            <a:off x="628650" y="273844"/>
            <a:ext cx="7886700" cy="405376"/>
          </a:xfrm>
        </p:spPr>
        <p:txBody>
          <a:bodyPr>
            <a:normAutofit fontScale="90000"/>
          </a:bodyPr>
          <a:lstStyle/>
          <a:p>
            <a:pPr algn="ctr"/>
            <a:r>
              <a:rPr lang="en-CA" sz="3600" b="1">
                <a:solidFill>
                  <a:srgbClr val="002060"/>
                </a:solidFill>
                <a:latin typeface="Fira Sans Extra Condensed Medium"/>
                <a:cs typeface="Arial"/>
                <a:sym typeface="Arial"/>
              </a:rPr>
              <a:t>Personalized Recommendation  </a:t>
            </a:r>
          </a:p>
        </p:txBody>
      </p:sp>
      <p:sp>
        <p:nvSpPr>
          <p:cNvPr id="5" name="Google Shape;429;p33">
            <a:extLst>
              <a:ext uri="{FF2B5EF4-FFF2-40B4-BE49-F238E27FC236}">
                <a16:creationId xmlns:a16="http://schemas.microsoft.com/office/drawing/2014/main" id="{0F02B1EC-6B4A-4DAB-FFF0-290141B2B0E0}"/>
              </a:ext>
            </a:extLst>
          </p:cNvPr>
          <p:cNvSpPr/>
          <p:nvPr/>
        </p:nvSpPr>
        <p:spPr>
          <a:xfrm rot="4972734">
            <a:off x="-111317" y="4049373"/>
            <a:ext cx="1382694" cy="1382753"/>
          </a:xfrm>
          <a:custGeom>
            <a:avLst/>
            <a:gdLst/>
            <a:ahLst/>
            <a:cxnLst/>
            <a:rect l="l" t="t" r="r" b="b"/>
            <a:pathLst>
              <a:path w="23184" h="23185" extrusionOk="0">
                <a:moveTo>
                  <a:pt x="23183" y="1"/>
                </a:moveTo>
                <a:cubicBezTo>
                  <a:pt x="10408" y="1"/>
                  <a:pt x="0" y="10408"/>
                  <a:pt x="0" y="23184"/>
                </a:cubicBezTo>
                <a:lnTo>
                  <a:pt x="7239" y="23184"/>
                </a:lnTo>
                <a:cubicBezTo>
                  <a:pt x="7239" y="14378"/>
                  <a:pt x="14410" y="7206"/>
                  <a:pt x="23183" y="7206"/>
                </a:cubicBezTo>
                <a:lnTo>
                  <a:pt x="23183" y="1"/>
                </a:lnTo>
                <a:close/>
              </a:path>
            </a:pathLst>
          </a:custGeom>
          <a:solidFill>
            <a:schemeClr val="tx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28;p51">
            <a:extLst>
              <a:ext uri="{FF2B5EF4-FFF2-40B4-BE49-F238E27FC236}">
                <a16:creationId xmlns:a16="http://schemas.microsoft.com/office/drawing/2014/main" id="{16ABD61F-6049-948B-6D08-88648262656C}"/>
              </a:ext>
            </a:extLst>
          </p:cNvPr>
          <p:cNvSpPr/>
          <p:nvPr/>
        </p:nvSpPr>
        <p:spPr>
          <a:xfrm>
            <a:off x="3360015" y="1324828"/>
            <a:ext cx="2119561" cy="2637375"/>
          </a:xfrm>
          <a:prstGeom prst="roundRect">
            <a:avLst>
              <a:gd name="adj" fmla="val 16667"/>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28;p51">
            <a:extLst>
              <a:ext uri="{FF2B5EF4-FFF2-40B4-BE49-F238E27FC236}">
                <a16:creationId xmlns:a16="http://schemas.microsoft.com/office/drawing/2014/main" id="{A971EDA4-5A24-4837-5A92-65A26F86624E}"/>
              </a:ext>
            </a:extLst>
          </p:cNvPr>
          <p:cNvSpPr/>
          <p:nvPr/>
        </p:nvSpPr>
        <p:spPr>
          <a:xfrm>
            <a:off x="5960014" y="1324828"/>
            <a:ext cx="2603955" cy="2940098"/>
          </a:xfrm>
          <a:prstGeom prst="roundRect">
            <a:avLst>
              <a:gd name="adj" fmla="val 16667"/>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28;p51">
            <a:extLst>
              <a:ext uri="{FF2B5EF4-FFF2-40B4-BE49-F238E27FC236}">
                <a16:creationId xmlns:a16="http://schemas.microsoft.com/office/drawing/2014/main" id="{EFDAAF8F-1FFD-F8D7-8878-CF4AB53F164C}"/>
              </a:ext>
            </a:extLst>
          </p:cNvPr>
          <p:cNvSpPr/>
          <p:nvPr/>
        </p:nvSpPr>
        <p:spPr>
          <a:xfrm>
            <a:off x="395977" y="1293296"/>
            <a:ext cx="2483599" cy="2971629"/>
          </a:xfrm>
          <a:prstGeom prst="roundRect">
            <a:avLst>
              <a:gd name="adj" fmla="val 16667"/>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TextBox 17">
            <a:extLst>
              <a:ext uri="{FF2B5EF4-FFF2-40B4-BE49-F238E27FC236}">
                <a16:creationId xmlns:a16="http://schemas.microsoft.com/office/drawing/2014/main" id="{6B143184-62E8-E51A-341D-C9FD887E77A0}"/>
              </a:ext>
            </a:extLst>
          </p:cNvPr>
          <p:cNvSpPr txBox="1"/>
          <p:nvPr/>
        </p:nvSpPr>
        <p:spPr>
          <a:xfrm>
            <a:off x="511789" y="1937703"/>
            <a:ext cx="2306473" cy="1815882"/>
          </a:xfrm>
          <a:prstGeom prst="rect">
            <a:avLst/>
          </a:prstGeom>
          <a:noFill/>
        </p:spPr>
        <p:txBody>
          <a:bodyPr wrap="square" rtlCol="0">
            <a:spAutoFit/>
          </a:bodyPr>
          <a:lstStyle/>
          <a:p>
            <a:r>
              <a:rPr lang="en-US" kern="1200">
                <a:solidFill>
                  <a:srgbClr val="002060"/>
                </a:solidFill>
                <a:latin typeface="Fira Sans Extra Condensed Medium"/>
                <a:ea typeface="+mj-ea"/>
              </a:rPr>
              <a:t>Assist students or individuals seeking employment, with a specific focus on those interested in joining one of the Big 4 firms (Deloitte, KPMG, EY, and PwC), by determining the most suitable match.</a:t>
            </a:r>
          </a:p>
          <a:p>
            <a:endParaRPr lang="en-US"/>
          </a:p>
        </p:txBody>
      </p:sp>
      <p:sp>
        <p:nvSpPr>
          <p:cNvPr id="19" name="TextBox 18">
            <a:extLst>
              <a:ext uri="{FF2B5EF4-FFF2-40B4-BE49-F238E27FC236}">
                <a16:creationId xmlns:a16="http://schemas.microsoft.com/office/drawing/2014/main" id="{C214DDA8-CFF5-82CD-10CE-BEE77E8E4590}"/>
              </a:ext>
            </a:extLst>
          </p:cNvPr>
          <p:cNvSpPr txBox="1"/>
          <p:nvPr/>
        </p:nvSpPr>
        <p:spPr>
          <a:xfrm>
            <a:off x="3486596" y="2129564"/>
            <a:ext cx="1903863" cy="1169551"/>
          </a:xfrm>
          <a:prstGeom prst="rect">
            <a:avLst/>
          </a:prstGeom>
          <a:noFill/>
        </p:spPr>
        <p:txBody>
          <a:bodyPr wrap="square" rtlCol="0">
            <a:spAutoFit/>
          </a:bodyPr>
          <a:lstStyle/>
          <a:p>
            <a:pPr algn="ctr"/>
            <a:r>
              <a:rPr lang="en-US" kern="1200">
                <a:solidFill>
                  <a:srgbClr val="002060"/>
                </a:solidFill>
                <a:latin typeface="Fira Sans Extra Condensed Medium"/>
                <a:ea typeface="+mj-ea"/>
              </a:rPr>
              <a:t>Tailoring suggestions based on their specified criteria using cosine similarity</a:t>
            </a:r>
          </a:p>
          <a:p>
            <a:endParaRPr lang="en-US"/>
          </a:p>
        </p:txBody>
      </p:sp>
      <p:sp>
        <p:nvSpPr>
          <p:cNvPr id="20" name="TextBox 19">
            <a:extLst>
              <a:ext uri="{FF2B5EF4-FFF2-40B4-BE49-F238E27FC236}">
                <a16:creationId xmlns:a16="http://schemas.microsoft.com/office/drawing/2014/main" id="{ED29366D-F474-99B1-EF9D-837329A2CA99}"/>
              </a:ext>
            </a:extLst>
          </p:cNvPr>
          <p:cNvSpPr txBox="1"/>
          <p:nvPr/>
        </p:nvSpPr>
        <p:spPr>
          <a:xfrm>
            <a:off x="6102909" y="1883680"/>
            <a:ext cx="2381534" cy="2308324"/>
          </a:xfrm>
          <a:prstGeom prst="rect">
            <a:avLst/>
          </a:prstGeom>
          <a:noFill/>
        </p:spPr>
        <p:txBody>
          <a:bodyPr wrap="square" rtlCol="0">
            <a:spAutoFit/>
          </a:bodyPr>
          <a:lstStyle/>
          <a:p>
            <a:pPr marL="171450" indent="-171450">
              <a:buFont typeface="Arial"/>
              <a:buChar char="•"/>
            </a:pPr>
            <a:r>
              <a:rPr lang="en-US" sz="1300" kern="1200">
                <a:solidFill>
                  <a:srgbClr val="002060"/>
                </a:solidFill>
                <a:latin typeface="Fira Sans Extra Condensed Medium"/>
                <a:ea typeface="+mj-ea"/>
              </a:rPr>
              <a:t>Data-driven decision support with unbiased evaluation</a:t>
            </a:r>
          </a:p>
          <a:p>
            <a:pPr marL="171450" indent="-171450">
              <a:buFont typeface="Arial"/>
              <a:buChar char="•"/>
            </a:pPr>
            <a:r>
              <a:rPr lang="en-US" sz="1300" kern="1200">
                <a:solidFill>
                  <a:srgbClr val="002060"/>
                </a:solidFill>
                <a:latin typeface="Fira Sans Extra Condensed Medium"/>
                <a:ea typeface="+mj-ea"/>
              </a:rPr>
              <a:t>Leverage real-world reviews from employees that work there</a:t>
            </a:r>
          </a:p>
          <a:p>
            <a:pPr marL="171450" indent="-171450">
              <a:buFont typeface="Arial"/>
              <a:buChar char="•"/>
            </a:pPr>
            <a:r>
              <a:rPr lang="en-US" sz="1300" kern="1200">
                <a:solidFill>
                  <a:srgbClr val="002060"/>
                </a:solidFill>
                <a:latin typeface="Fira Sans Extra Condensed Medium"/>
                <a:ea typeface="+mj-ea"/>
              </a:rPr>
              <a:t>Interactive user experience</a:t>
            </a:r>
          </a:p>
          <a:p>
            <a:pPr marL="171450" indent="-171450">
              <a:buFont typeface="Arial"/>
              <a:buChar char="•"/>
            </a:pPr>
            <a:r>
              <a:rPr lang="en-US" sz="1300" kern="1200">
                <a:solidFill>
                  <a:srgbClr val="002060"/>
                </a:solidFill>
                <a:latin typeface="Fira Sans Extra Condensed Medium"/>
                <a:ea typeface="+mj-ea"/>
              </a:rPr>
              <a:t>Time-saving approach: No need for extensive manual research</a:t>
            </a:r>
          </a:p>
          <a:p>
            <a:pPr marL="171450" indent="-171450">
              <a:buFont typeface="Arial"/>
              <a:buChar char="•"/>
            </a:pPr>
            <a:r>
              <a:rPr lang="en-US" sz="1300" kern="1200">
                <a:solidFill>
                  <a:srgbClr val="002060"/>
                </a:solidFill>
                <a:latin typeface="Fira Sans Extra Condensed Medium"/>
                <a:ea typeface="+mj-ea"/>
              </a:rPr>
              <a:t>Increase the likelihood of satisfaction and success in their chosen consulting firm</a:t>
            </a:r>
          </a:p>
          <a:p>
            <a:endParaRPr lang="en-US"/>
          </a:p>
        </p:txBody>
      </p:sp>
      <p:sp>
        <p:nvSpPr>
          <p:cNvPr id="21" name="Rounded Rectangle 20">
            <a:extLst>
              <a:ext uri="{FF2B5EF4-FFF2-40B4-BE49-F238E27FC236}">
                <a16:creationId xmlns:a16="http://schemas.microsoft.com/office/drawing/2014/main" id="{A4F913CF-B5CB-0B17-5931-59A0C36889C0}"/>
              </a:ext>
            </a:extLst>
          </p:cNvPr>
          <p:cNvSpPr/>
          <p:nvPr/>
        </p:nvSpPr>
        <p:spPr>
          <a:xfrm>
            <a:off x="750556" y="1428838"/>
            <a:ext cx="1757159" cy="296018"/>
          </a:xfrm>
          <a:prstGeom prst="roundRect">
            <a:avLst/>
          </a:prstGeom>
          <a:solidFill>
            <a:schemeClr val="tx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EF091C08-0FAC-F255-1391-822A4D9DB29F}"/>
              </a:ext>
            </a:extLst>
          </p:cNvPr>
          <p:cNvSpPr txBox="1"/>
          <p:nvPr/>
        </p:nvSpPr>
        <p:spPr>
          <a:xfrm>
            <a:off x="846881" y="1392181"/>
            <a:ext cx="1636290" cy="400110"/>
          </a:xfrm>
          <a:prstGeom prst="rect">
            <a:avLst/>
          </a:prstGeom>
          <a:noFill/>
        </p:spPr>
        <p:txBody>
          <a:bodyPr wrap="square" rtlCol="0">
            <a:spAutoFit/>
          </a:bodyPr>
          <a:lstStyle/>
          <a:p>
            <a:pPr algn="ctr"/>
            <a:r>
              <a:rPr lang="en-US" sz="2000" b="1" kern="1200">
                <a:solidFill>
                  <a:schemeClr val="bg1"/>
                </a:solidFill>
                <a:latin typeface="Fira Sans Extra Condensed Medium"/>
                <a:ea typeface="+mj-ea"/>
              </a:rPr>
              <a:t>Objective</a:t>
            </a:r>
          </a:p>
        </p:txBody>
      </p:sp>
      <p:sp>
        <p:nvSpPr>
          <p:cNvPr id="23" name="Rounded Rectangle 22">
            <a:extLst>
              <a:ext uri="{FF2B5EF4-FFF2-40B4-BE49-F238E27FC236}">
                <a16:creationId xmlns:a16="http://schemas.microsoft.com/office/drawing/2014/main" id="{86732626-FE86-A9DF-30E6-CD0E5430D2F4}"/>
              </a:ext>
            </a:extLst>
          </p:cNvPr>
          <p:cNvSpPr/>
          <p:nvPr/>
        </p:nvSpPr>
        <p:spPr>
          <a:xfrm>
            <a:off x="3559947" y="1465495"/>
            <a:ext cx="1757159" cy="296018"/>
          </a:xfrm>
          <a:prstGeom prst="roundRect">
            <a:avLst/>
          </a:prstGeom>
          <a:solidFill>
            <a:schemeClr val="tx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D2350EDD-CAC8-E0E2-0079-C31DDA981623}"/>
              </a:ext>
            </a:extLst>
          </p:cNvPr>
          <p:cNvSpPr txBox="1"/>
          <p:nvPr/>
        </p:nvSpPr>
        <p:spPr>
          <a:xfrm>
            <a:off x="3633300" y="1410793"/>
            <a:ext cx="1667245" cy="400110"/>
          </a:xfrm>
          <a:prstGeom prst="rect">
            <a:avLst/>
          </a:prstGeom>
          <a:noFill/>
        </p:spPr>
        <p:txBody>
          <a:bodyPr wrap="square" rtlCol="0">
            <a:spAutoFit/>
          </a:bodyPr>
          <a:lstStyle/>
          <a:p>
            <a:pPr algn="ctr"/>
            <a:r>
              <a:rPr lang="en-US" sz="2000" b="1" kern="1200">
                <a:solidFill>
                  <a:schemeClr val="bg1"/>
                </a:solidFill>
                <a:latin typeface="Fira Sans Extra Condensed Medium"/>
                <a:ea typeface="+mj-ea"/>
              </a:rPr>
              <a:t>Approach</a:t>
            </a:r>
          </a:p>
        </p:txBody>
      </p:sp>
      <p:sp>
        <p:nvSpPr>
          <p:cNvPr id="25" name="Rounded Rectangle 24">
            <a:extLst>
              <a:ext uri="{FF2B5EF4-FFF2-40B4-BE49-F238E27FC236}">
                <a16:creationId xmlns:a16="http://schemas.microsoft.com/office/drawing/2014/main" id="{EFF6E007-B448-4F14-BFF8-3B5876BA6F08}"/>
              </a:ext>
            </a:extLst>
          </p:cNvPr>
          <p:cNvSpPr/>
          <p:nvPr/>
        </p:nvSpPr>
        <p:spPr>
          <a:xfrm>
            <a:off x="6383412" y="1428838"/>
            <a:ext cx="1757159" cy="296018"/>
          </a:xfrm>
          <a:prstGeom prst="roundRect">
            <a:avLst/>
          </a:prstGeom>
          <a:solidFill>
            <a:schemeClr val="tx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E3DA422F-94A4-CC5F-29D5-9FE08E28B2E9}"/>
              </a:ext>
            </a:extLst>
          </p:cNvPr>
          <p:cNvSpPr txBox="1"/>
          <p:nvPr/>
        </p:nvSpPr>
        <p:spPr>
          <a:xfrm>
            <a:off x="6489192" y="1392181"/>
            <a:ext cx="1651379" cy="400110"/>
          </a:xfrm>
          <a:prstGeom prst="rect">
            <a:avLst/>
          </a:prstGeom>
          <a:noFill/>
        </p:spPr>
        <p:txBody>
          <a:bodyPr wrap="square" rtlCol="0">
            <a:spAutoFit/>
          </a:bodyPr>
          <a:lstStyle/>
          <a:p>
            <a:pPr algn="ctr"/>
            <a:r>
              <a:rPr lang="en-US" sz="2000" b="1" kern="1200">
                <a:solidFill>
                  <a:schemeClr val="bg1"/>
                </a:solidFill>
                <a:latin typeface="Fira Sans Extra Condensed Medium"/>
                <a:ea typeface="+mj-ea"/>
              </a:rPr>
              <a:t>Rationale</a:t>
            </a:r>
          </a:p>
        </p:txBody>
      </p:sp>
    </p:spTree>
    <p:extLst>
      <p:ext uri="{BB962C8B-B14F-4D97-AF65-F5344CB8AC3E}">
        <p14:creationId xmlns:p14="http://schemas.microsoft.com/office/powerpoint/2010/main" val="470434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27EFD2-F37D-4FA2-188E-0FA416E534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CE0218-69B8-0419-D6CC-9572FB8C424D}"/>
              </a:ext>
            </a:extLst>
          </p:cNvPr>
          <p:cNvSpPr>
            <a:spLocks noGrp="1"/>
          </p:cNvSpPr>
          <p:nvPr>
            <p:ph type="title"/>
          </p:nvPr>
        </p:nvSpPr>
        <p:spPr>
          <a:xfrm>
            <a:off x="529915" y="266410"/>
            <a:ext cx="8084170" cy="405376"/>
          </a:xfrm>
        </p:spPr>
        <p:txBody>
          <a:bodyPr>
            <a:normAutofit fontScale="90000"/>
          </a:bodyPr>
          <a:lstStyle/>
          <a:p>
            <a:pPr algn="ctr"/>
            <a:r>
              <a:rPr lang="en-CA" sz="3600" b="1">
                <a:solidFill>
                  <a:srgbClr val="002060"/>
                </a:solidFill>
                <a:latin typeface="Fira Sans Extra Condensed Medium"/>
                <a:cs typeface="Arial"/>
                <a:sym typeface="Arial"/>
              </a:rPr>
              <a:t>Personalized Recommendation – Cosine Similarity </a:t>
            </a:r>
          </a:p>
        </p:txBody>
      </p:sp>
      <p:sp>
        <p:nvSpPr>
          <p:cNvPr id="3" name="Content Placeholder 2">
            <a:extLst>
              <a:ext uri="{FF2B5EF4-FFF2-40B4-BE49-F238E27FC236}">
                <a16:creationId xmlns:a16="http://schemas.microsoft.com/office/drawing/2014/main" id="{89A8F858-1462-E118-EB51-083EA966F831}"/>
              </a:ext>
            </a:extLst>
          </p:cNvPr>
          <p:cNvSpPr>
            <a:spLocks noGrp="1"/>
          </p:cNvSpPr>
          <p:nvPr>
            <p:ph idx="1"/>
          </p:nvPr>
        </p:nvSpPr>
        <p:spPr>
          <a:xfrm>
            <a:off x="860834" y="1141534"/>
            <a:ext cx="3361761" cy="628816"/>
          </a:xfrm>
        </p:spPr>
        <p:txBody>
          <a:bodyPr vert="horz" lIns="91440" tIns="45720" rIns="91440" bIns="45720" rtlCol="0" anchor="t">
            <a:normAutofit/>
          </a:bodyPr>
          <a:lstStyle/>
          <a:p>
            <a:pPr marL="0" indent="0" algn="just">
              <a:buClr>
                <a:srgbClr val="002060"/>
              </a:buClr>
              <a:buNone/>
            </a:pPr>
            <a:r>
              <a:rPr lang="en-US" sz="1100">
                <a:solidFill>
                  <a:srgbClr val="002060"/>
                </a:solidFill>
                <a:latin typeface="Fira Sans Extra Condensed Medium"/>
                <a:ea typeface="+mj-ea"/>
                <a:cs typeface="Arial"/>
              </a:rPr>
              <a:t>1. Modify dataset to keep only 1000 reviews of minimum 40 characters for each of the Big 4 firms, for a total of 4000 reviews. This is done to make a fair analysis.</a:t>
            </a:r>
          </a:p>
        </p:txBody>
      </p:sp>
      <p:sp>
        <p:nvSpPr>
          <p:cNvPr id="5" name="Google Shape;429;p33">
            <a:extLst>
              <a:ext uri="{FF2B5EF4-FFF2-40B4-BE49-F238E27FC236}">
                <a16:creationId xmlns:a16="http://schemas.microsoft.com/office/drawing/2014/main" id="{16CBA4A0-3D9A-5E7B-D80D-86D1F17894A0}"/>
              </a:ext>
            </a:extLst>
          </p:cNvPr>
          <p:cNvSpPr/>
          <p:nvPr/>
        </p:nvSpPr>
        <p:spPr>
          <a:xfrm rot="700435">
            <a:off x="7276232" y="3694350"/>
            <a:ext cx="1858813" cy="1784291"/>
          </a:xfrm>
          <a:custGeom>
            <a:avLst/>
            <a:gdLst/>
            <a:ahLst/>
            <a:cxnLst/>
            <a:rect l="l" t="t" r="r" b="b"/>
            <a:pathLst>
              <a:path w="23184" h="23185" extrusionOk="0">
                <a:moveTo>
                  <a:pt x="23183" y="1"/>
                </a:moveTo>
                <a:cubicBezTo>
                  <a:pt x="10408" y="1"/>
                  <a:pt x="0" y="10408"/>
                  <a:pt x="0" y="23184"/>
                </a:cubicBezTo>
                <a:lnTo>
                  <a:pt x="7239" y="23184"/>
                </a:lnTo>
                <a:cubicBezTo>
                  <a:pt x="7239" y="14378"/>
                  <a:pt x="14410" y="7206"/>
                  <a:pt x="23183" y="7206"/>
                </a:cubicBezTo>
                <a:lnTo>
                  <a:pt x="23183" y="1"/>
                </a:lnTo>
                <a:close/>
              </a:path>
            </a:pathLst>
          </a:custGeom>
          <a:solidFill>
            <a:schemeClr val="tx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Content Placeholder 2">
            <a:extLst>
              <a:ext uri="{FF2B5EF4-FFF2-40B4-BE49-F238E27FC236}">
                <a16:creationId xmlns:a16="http://schemas.microsoft.com/office/drawing/2014/main" id="{730C9A82-E9DC-CBAF-DB68-FA6F02EBD6B6}"/>
              </a:ext>
            </a:extLst>
          </p:cNvPr>
          <p:cNvSpPr txBox="1">
            <a:spLocks/>
          </p:cNvSpPr>
          <p:nvPr/>
        </p:nvSpPr>
        <p:spPr>
          <a:xfrm>
            <a:off x="860834" y="1871185"/>
            <a:ext cx="3361761" cy="538584"/>
          </a:xfrm>
          <a:prstGeom prst="rect">
            <a:avLst/>
          </a:prstGeom>
        </p:spPr>
        <p:txBody>
          <a:bodyPr vert="horz" lIns="91440" tIns="45720" rIns="91440" bIns="45720" rtlCol="0" anchor="t">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buClr>
                <a:srgbClr val="002060"/>
              </a:buClr>
              <a:buFont typeface="Arial" panose="020B0604020202020204" pitchFamily="34" charset="0"/>
              <a:buNone/>
            </a:pPr>
            <a:r>
              <a:rPr lang="en-US" sz="1100">
                <a:solidFill>
                  <a:srgbClr val="002060"/>
                </a:solidFill>
                <a:latin typeface="Fira Sans Extra Condensed Medium"/>
                <a:ea typeface="+mj-ea"/>
                <a:cs typeface="Arial"/>
              </a:rPr>
              <a:t>2. User inputs his criteria of what he is looking for in a consulting firm</a:t>
            </a:r>
          </a:p>
        </p:txBody>
      </p:sp>
      <p:sp>
        <p:nvSpPr>
          <p:cNvPr id="6" name="Content Placeholder 2">
            <a:extLst>
              <a:ext uri="{FF2B5EF4-FFF2-40B4-BE49-F238E27FC236}">
                <a16:creationId xmlns:a16="http://schemas.microsoft.com/office/drawing/2014/main" id="{E3864940-7497-B1EB-F2CF-89C1F2B69D49}"/>
              </a:ext>
            </a:extLst>
          </p:cNvPr>
          <p:cNvSpPr txBox="1">
            <a:spLocks/>
          </p:cNvSpPr>
          <p:nvPr/>
        </p:nvSpPr>
        <p:spPr>
          <a:xfrm>
            <a:off x="860834" y="2571750"/>
            <a:ext cx="3361761" cy="538584"/>
          </a:xfrm>
          <a:prstGeom prst="rect">
            <a:avLst/>
          </a:prstGeom>
        </p:spPr>
        <p:txBody>
          <a:bodyPr vert="horz" lIns="91440" tIns="45720" rIns="91440" bIns="45720" rtlCol="0" anchor="t">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buClr>
                <a:srgbClr val="002060"/>
              </a:buClr>
              <a:buFont typeface="Arial" panose="020B0604020202020204" pitchFamily="34" charset="0"/>
              <a:buNone/>
            </a:pPr>
            <a:r>
              <a:rPr lang="en-US" sz="1100">
                <a:solidFill>
                  <a:srgbClr val="002060"/>
                </a:solidFill>
                <a:latin typeface="Fira Sans Extra Condensed Medium"/>
                <a:ea typeface="+mj-ea"/>
                <a:cs typeface="Arial"/>
              </a:rPr>
              <a:t>3. Prepare textual data for analysis (text cleaning, tokenization, lemmatization…)</a:t>
            </a:r>
          </a:p>
        </p:txBody>
      </p:sp>
      <p:sp>
        <p:nvSpPr>
          <p:cNvPr id="7" name="Content Placeholder 2">
            <a:extLst>
              <a:ext uri="{FF2B5EF4-FFF2-40B4-BE49-F238E27FC236}">
                <a16:creationId xmlns:a16="http://schemas.microsoft.com/office/drawing/2014/main" id="{D187D598-3CEF-E0CC-D024-649B04783BE2}"/>
              </a:ext>
            </a:extLst>
          </p:cNvPr>
          <p:cNvSpPr txBox="1">
            <a:spLocks/>
          </p:cNvSpPr>
          <p:nvPr/>
        </p:nvSpPr>
        <p:spPr>
          <a:xfrm>
            <a:off x="860834" y="3348894"/>
            <a:ext cx="3361761" cy="1624550"/>
          </a:xfrm>
          <a:prstGeom prst="rect">
            <a:avLst/>
          </a:prstGeom>
        </p:spPr>
        <p:txBody>
          <a:bodyPr vert="horz" lIns="91440" tIns="45720" rIns="91440" bIns="45720" rtlCol="0" anchor="t">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spcAft>
                <a:spcPts val="600"/>
              </a:spcAft>
              <a:buClr>
                <a:srgbClr val="002060"/>
              </a:buClr>
              <a:buFont typeface="Arial" panose="020B0604020202020204" pitchFamily="34" charset="0"/>
              <a:buNone/>
            </a:pPr>
            <a:r>
              <a:rPr lang="en-US" sz="1100">
                <a:solidFill>
                  <a:srgbClr val="002060"/>
                </a:solidFill>
                <a:latin typeface="Fira Sans Extra Condensed Medium"/>
                <a:ea typeface="+mj-ea"/>
                <a:cs typeface="Arial"/>
              </a:rPr>
              <a:t>4. Calculate the pairwise cosine similarity between the user input and each review (pros column). </a:t>
            </a:r>
          </a:p>
          <a:p>
            <a:pPr algn="just">
              <a:spcBef>
                <a:spcPts val="0"/>
              </a:spcBef>
              <a:buClr>
                <a:srgbClr val="002060"/>
              </a:buClr>
              <a:buFont typeface="Courier New" panose="02070309020205020404" pitchFamily="49" charset="0"/>
              <a:buChar char="o"/>
            </a:pPr>
            <a:r>
              <a:rPr lang="en-US" sz="1100">
                <a:solidFill>
                  <a:srgbClr val="002060"/>
                </a:solidFill>
                <a:latin typeface="Fira Sans Extra Condensed Medium"/>
                <a:ea typeface="+mj-ea"/>
                <a:cs typeface="Arial"/>
              </a:rPr>
              <a:t>Each text segment is represented as a vector</a:t>
            </a:r>
          </a:p>
          <a:p>
            <a:pPr algn="just">
              <a:spcBef>
                <a:spcPts val="0"/>
              </a:spcBef>
              <a:buClr>
                <a:srgbClr val="002060"/>
              </a:buClr>
              <a:buFont typeface="Courier New" panose="02070309020205020404" pitchFamily="49" charset="0"/>
              <a:buChar char="o"/>
            </a:pPr>
            <a:r>
              <a:rPr lang="en-US" sz="1100">
                <a:solidFill>
                  <a:srgbClr val="002060"/>
                </a:solidFill>
                <a:latin typeface="Fira Sans Extra Condensed Medium"/>
                <a:ea typeface="+mj-ea"/>
                <a:cs typeface="Arial"/>
              </a:rPr>
              <a:t>The values in the vector are derived from the term frequency (TF)</a:t>
            </a:r>
          </a:p>
          <a:p>
            <a:pPr algn="just">
              <a:spcBef>
                <a:spcPts val="0"/>
              </a:spcBef>
              <a:buClr>
                <a:srgbClr val="002060"/>
              </a:buClr>
              <a:buFont typeface="Courier New" panose="02070309020205020404" pitchFamily="49" charset="0"/>
              <a:buChar char="o"/>
            </a:pPr>
            <a:r>
              <a:rPr lang="en-US" sz="1100">
                <a:solidFill>
                  <a:srgbClr val="002060"/>
                </a:solidFill>
                <a:latin typeface="Fira Sans Extra Condensed Medium"/>
                <a:ea typeface="+mj-ea"/>
                <a:cs typeface="Arial"/>
              </a:rPr>
              <a:t>Measure the cosine of the angle between two vectors</a:t>
            </a:r>
          </a:p>
        </p:txBody>
      </p:sp>
      <p:sp>
        <p:nvSpPr>
          <p:cNvPr id="8" name="Content Placeholder 2">
            <a:extLst>
              <a:ext uri="{FF2B5EF4-FFF2-40B4-BE49-F238E27FC236}">
                <a16:creationId xmlns:a16="http://schemas.microsoft.com/office/drawing/2014/main" id="{6CDD068D-3D50-277F-73C8-8A1836CE6A06}"/>
              </a:ext>
            </a:extLst>
          </p:cNvPr>
          <p:cNvSpPr txBox="1">
            <a:spLocks/>
          </p:cNvSpPr>
          <p:nvPr/>
        </p:nvSpPr>
        <p:spPr>
          <a:xfrm>
            <a:off x="5317605" y="1242277"/>
            <a:ext cx="3361761" cy="538584"/>
          </a:xfrm>
          <a:prstGeom prst="rect">
            <a:avLst/>
          </a:prstGeom>
        </p:spPr>
        <p:txBody>
          <a:bodyPr vert="horz" lIns="91440" tIns="45720" rIns="91440" bIns="45720" rtlCol="0" anchor="t">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buClr>
                <a:srgbClr val="002060"/>
              </a:buClr>
              <a:buFont typeface="Arial" panose="020B0604020202020204" pitchFamily="34" charset="0"/>
              <a:buNone/>
            </a:pPr>
            <a:r>
              <a:rPr lang="en-US" sz="1100">
                <a:solidFill>
                  <a:srgbClr val="002060"/>
                </a:solidFill>
                <a:latin typeface="Fira Sans Extra Condensed Medium"/>
                <a:ea typeface="+mj-ea"/>
                <a:cs typeface="Arial"/>
              </a:rPr>
              <a:t>5. Select the top 100 reviews with the highest similarity score</a:t>
            </a:r>
          </a:p>
        </p:txBody>
      </p:sp>
      <p:sp>
        <p:nvSpPr>
          <p:cNvPr id="9" name="Content Placeholder 2">
            <a:extLst>
              <a:ext uri="{FF2B5EF4-FFF2-40B4-BE49-F238E27FC236}">
                <a16:creationId xmlns:a16="http://schemas.microsoft.com/office/drawing/2014/main" id="{87E1047C-3EDD-0127-122E-45BFC6DA9565}"/>
              </a:ext>
            </a:extLst>
          </p:cNvPr>
          <p:cNvSpPr txBox="1">
            <a:spLocks/>
          </p:cNvSpPr>
          <p:nvPr/>
        </p:nvSpPr>
        <p:spPr>
          <a:xfrm>
            <a:off x="5317604" y="2223687"/>
            <a:ext cx="3361761" cy="538584"/>
          </a:xfrm>
          <a:prstGeom prst="rect">
            <a:avLst/>
          </a:prstGeom>
        </p:spPr>
        <p:txBody>
          <a:bodyPr vert="horz" lIns="91440" tIns="45720" rIns="91440" bIns="45720" rtlCol="0" anchor="t">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buClr>
                <a:srgbClr val="002060"/>
              </a:buClr>
              <a:buFont typeface="Arial" panose="020B0604020202020204" pitchFamily="34" charset="0"/>
              <a:buNone/>
            </a:pPr>
            <a:r>
              <a:rPr lang="en-US" sz="1100">
                <a:solidFill>
                  <a:srgbClr val="002060"/>
                </a:solidFill>
                <a:latin typeface="Fira Sans Extra Condensed Medium"/>
                <a:ea typeface="+mj-ea"/>
                <a:cs typeface="Arial"/>
              </a:rPr>
              <a:t>6. Find the firm with the highest frequency (most appearances) in this top 100</a:t>
            </a:r>
          </a:p>
        </p:txBody>
      </p:sp>
      <p:sp>
        <p:nvSpPr>
          <p:cNvPr id="10" name="Content Placeholder 2">
            <a:extLst>
              <a:ext uri="{FF2B5EF4-FFF2-40B4-BE49-F238E27FC236}">
                <a16:creationId xmlns:a16="http://schemas.microsoft.com/office/drawing/2014/main" id="{8E7CB30A-B47F-2EA0-EB61-882A9C9CCE4E}"/>
              </a:ext>
            </a:extLst>
          </p:cNvPr>
          <p:cNvSpPr txBox="1">
            <a:spLocks/>
          </p:cNvSpPr>
          <p:nvPr/>
        </p:nvSpPr>
        <p:spPr>
          <a:xfrm>
            <a:off x="5317604" y="3195957"/>
            <a:ext cx="3361761" cy="538584"/>
          </a:xfrm>
          <a:prstGeom prst="rect">
            <a:avLst/>
          </a:prstGeom>
        </p:spPr>
        <p:txBody>
          <a:bodyPr vert="horz" lIns="91440" tIns="45720" rIns="91440" bIns="45720" rtlCol="0" anchor="t">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buClr>
                <a:srgbClr val="002060"/>
              </a:buClr>
              <a:buFont typeface="Arial" panose="020B0604020202020204" pitchFamily="34" charset="0"/>
              <a:buNone/>
            </a:pPr>
            <a:r>
              <a:rPr lang="en-US" sz="1100">
                <a:solidFill>
                  <a:srgbClr val="002060"/>
                </a:solidFill>
                <a:latin typeface="Fira Sans Extra Condensed Medium"/>
                <a:ea typeface="+mj-ea"/>
                <a:cs typeface="Arial"/>
              </a:rPr>
              <a:t>7. Recommend this firm as the best fit for what the user</a:t>
            </a:r>
          </a:p>
        </p:txBody>
      </p:sp>
      <p:pic>
        <p:nvPicPr>
          <p:cNvPr id="12" name="Graphic 11" descr="Filter with solid fill">
            <a:extLst>
              <a:ext uri="{FF2B5EF4-FFF2-40B4-BE49-F238E27FC236}">
                <a16:creationId xmlns:a16="http://schemas.microsoft.com/office/drawing/2014/main" id="{6E3086CD-5519-1CEA-FADA-1E22C7E638A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6077" y="1258454"/>
            <a:ext cx="419798" cy="419798"/>
          </a:xfrm>
          <a:prstGeom prst="rect">
            <a:avLst/>
          </a:prstGeom>
        </p:spPr>
      </p:pic>
      <p:pic>
        <p:nvPicPr>
          <p:cNvPr id="14" name="Graphic 13" descr="Magnifying glass with solid fill">
            <a:extLst>
              <a:ext uri="{FF2B5EF4-FFF2-40B4-BE49-F238E27FC236}">
                <a16:creationId xmlns:a16="http://schemas.microsoft.com/office/drawing/2014/main" id="{F1241AF4-90F3-7A81-D4CC-70B4F5BBA25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6077" y="1931556"/>
            <a:ext cx="419797" cy="419797"/>
          </a:xfrm>
          <a:prstGeom prst="rect">
            <a:avLst/>
          </a:prstGeom>
        </p:spPr>
      </p:pic>
      <p:pic>
        <p:nvPicPr>
          <p:cNvPr id="16" name="Graphic 15" descr="Mop and bucket with solid fill">
            <a:extLst>
              <a:ext uri="{FF2B5EF4-FFF2-40B4-BE49-F238E27FC236}">
                <a16:creationId xmlns:a16="http://schemas.microsoft.com/office/drawing/2014/main" id="{92780337-76E0-8DBF-2987-1552E3B22F3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06077" y="2604657"/>
            <a:ext cx="419797" cy="419797"/>
          </a:xfrm>
          <a:prstGeom prst="rect">
            <a:avLst/>
          </a:prstGeom>
        </p:spPr>
      </p:pic>
      <p:pic>
        <p:nvPicPr>
          <p:cNvPr id="18" name="Graphic 17" descr="Triangle Ruler with solid fill">
            <a:extLst>
              <a:ext uri="{FF2B5EF4-FFF2-40B4-BE49-F238E27FC236}">
                <a16:creationId xmlns:a16="http://schemas.microsoft.com/office/drawing/2014/main" id="{5FCD89E8-DEF7-5481-A261-14D7BF15F46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06076" y="3465249"/>
            <a:ext cx="419797" cy="419797"/>
          </a:xfrm>
          <a:prstGeom prst="rect">
            <a:avLst/>
          </a:prstGeom>
        </p:spPr>
      </p:pic>
      <p:pic>
        <p:nvPicPr>
          <p:cNvPr id="20" name="Graphic 19" descr="Thumbs up sign with solid fill">
            <a:extLst>
              <a:ext uri="{FF2B5EF4-FFF2-40B4-BE49-F238E27FC236}">
                <a16:creationId xmlns:a16="http://schemas.microsoft.com/office/drawing/2014/main" id="{5231B337-6977-257B-0211-271BA9B42D7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711508" y="1201970"/>
            <a:ext cx="419797" cy="419797"/>
          </a:xfrm>
          <a:prstGeom prst="rect">
            <a:avLst/>
          </a:prstGeom>
        </p:spPr>
      </p:pic>
      <p:pic>
        <p:nvPicPr>
          <p:cNvPr id="22" name="Graphic 21" descr="Tally with solid fill">
            <a:extLst>
              <a:ext uri="{FF2B5EF4-FFF2-40B4-BE49-F238E27FC236}">
                <a16:creationId xmlns:a16="http://schemas.microsoft.com/office/drawing/2014/main" id="{9B32D864-24B7-1FDD-41B6-E9E031F8CB1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711508" y="2157485"/>
            <a:ext cx="419797" cy="419797"/>
          </a:xfrm>
          <a:prstGeom prst="rect">
            <a:avLst/>
          </a:prstGeom>
        </p:spPr>
      </p:pic>
      <p:pic>
        <p:nvPicPr>
          <p:cNvPr id="24" name="Graphic 23" descr="Chat bubble with solid fill">
            <a:extLst>
              <a:ext uri="{FF2B5EF4-FFF2-40B4-BE49-F238E27FC236}">
                <a16:creationId xmlns:a16="http://schemas.microsoft.com/office/drawing/2014/main" id="{7DAAFCA4-AB90-41FE-8274-D1A8CECD4107}"/>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782453" y="3110334"/>
            <a:ext cx="419797" cy="419797"/>
          </a:xfrm>
          <a:prstGeom prst="rect">
            <a:avLst/>
          </a:prstGeom>
        </p:spPr>
      </p:pic>
    </p:spTree>
    <p:extLst>
      <p:ext uri="{BB962C8B-B14F-4D97-AF65-F5344CB8AC3E}">
        <p14:creationId xmlns:p14="http://schemas.microsoft.com/office/powerpoint/2010/main" val="481739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851B5A-32C0-AE17-08A0-A986DB10A8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A4DAC9-11B6-BA54-919C-83CEBFCE2086}"/>
              </a:ext>
            </a:extLst>
          </p:cNvPr>
          <p:cNvSpPr>
            <a:spLocks noGrp="1"/>
          </p:cNvSpPr>
          <p:nvPr>
            <p:ph type="title"/>
          </p:nvPr>
        </p:nvSpPr>
        <p:spPr>
          <a:xfrm>
            <a:off x="529915" y="204376"/>
            <a:ext cx="8084170" cy="405376"/>
          </a:xfrm>
        </p:spPr>
        <p:txBody>
          <a:bodyPr>
            <a:noAutofit/>
          </a:bodyPr>
          <a:lstStyle/>
          <a:p>
            <a:pPr algn="ctr"/>
            <a:r>
              <a:rPr lang="en-CA" sz="2800" b="1">
                <a:solidFill>
                  <a:srgbClr val="002060"/>
                </a:solidFill>
                <a:latin typeface="Fira Sans Extra Condensed Medium"/>
                <a:cs typeface="Arial"/>
                <a:sym typeface="Arial"/>
              </a:rPr>
              <a:t>Personalized Recommendation – Example</a:t>
            </a:r>
          </a:p>
        </p:txBody>
      </p:sp>
      <p:sp>
        <p:nvSpPr>
          <p:cNvPr id="7" name="Content Placeholder 2">
            <a:extLst>
              <a:ext uri="{FF2B5EF4-FFF2-40B4-BE49-F238E27FC236}">
                <a16:creationId xmlns:a16="http://schemas.microsoft.com/office/drawing/2014/main" id="{52209064-1BD6-A375-4B01-C936F7856F0F}"/>
              </a:ext>
            </a:extLst>
          </p:cNvPr>
          <p:cNvSpPr txBox="1">
            <a:spLocks/>
          </p:cNvSpPr>
          <p:nvPr/>
        </p:nvSpPr>
        <p:spPr>
          <a:xfrm>
            <a:off x="902565" y="869784"/>
            <a:ext cx="4595830" cy="514337"/>
          </a:xfrm>
          <a:prstGeom prst="rect">
            <a:avLst/>
          </a:prstGeom>
        </p:spPr>
        <p:txBody>
          <a:bodyPr vert="horz" lIns="91440" tIns="45720" rIns="91440" bIns="45720" rtlCol="0" anchor="t">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00000"/>
              </a:lnSpc>
              <a:buClr>
                <a:srgbClr val="002060"/>
              </a:buClr>
              <a:buFont typeface="Arial" panose="020B0604020202020204" pitchFamily="34" charset="0"/>
              <a:buNone/>
            </a:pPr>
            <a:r>
              <a:rPr lang="en-US" sz="1200" b="1">
                <a:solidFill>
                  <a:srgbClr val="002060"/>
                </a:solidFill>
                <a:latin typeface="Fira Sans Extra Condensed Medium"/>
                <a:ea typeface="+mj-ea"/>
                <a:cs typeface="Arial"/>
              </a:rPr>
              <a:t>Indicate the qualities you are searching for in a company:</a:t>
            </a:r>
          </a:p>
          <a:p>
            <a:pPr marL="0" indent="0" algn="just">
              <a:lnSpc>
                <a:spcPct val="100000"/>
              </a:lnSpc>
              <a:spcBef>
                <a:spcPts val="0"/>
              </a:spcBef>
              <a:buClr>
                <a:srgbClr val="002060"/>
              </a:buClr>
              <a:buFont typeface="Arial" panose="020B0604020202020204" pitchFamily="34" charset="0"/>
              <a:buNone/>
            </a:pPr>
            <a:r>
              <a:rPr lang="en-US" sz="1200">
                <a:solidFill>
                  <a:srgbClr val="002060"/>
                </a:solidFill>
                <a:latin typeface="Fira Sans Extra Condensed Medium"/>
                <a:ea typeface="+mj-ea"/>
                <a:cs typeface="Arial"/>
              </a:rPr>
              <a:t>"Good salary, work-life balance, opportunities, benefits, training”</a:t>
            </a:r>
            <a:endParaRPr lang="en-US" sz="1200">
              <a:solidFill>
                <a:schemeClr val="accent4">
                  <a:lumMod val="50000"/>
                </a:schemeClr>
              </a:solidFill>
              <a:cs typeface="Calibri"/>
            </a:endParaRPr>
          </a:p>
        </p:txBody>
      </p:sp>
      <p:pic>
        <p:nvPicPr>
          <p:cNvPr id="9" name="Picture 8">
            <a:extLst>
              <a:ext uri="{FF2B5EF4-FFF2-40B4-BE49-F238E27FC236}">
                <a16:creationId xmlns:a16="http://schemas.microsoft.com/office/drawing/2014/main" id="{DDE5050F-CE6F-9EEC-F3DA-5DDF8EC4D6C2}"/>
              </a:ext>
            </a:extLst>
          </p:cNvPr>
          <p:cNvPicPr>
            <a:picLocks noChangeAspect="1"/>
          </p:cNvPicPr>
          <p:nvPr/>
        </p:nvPicPr>
        <p:blipFill>
          <a:blip r:embed="rId2"/>
          <a:stretch>
            <a:fillRect/>
          </a:stretch>
        </p:blipFill>
        <p:spPr>
          <a:xfrm>
            <a:off x="267999" y="1916274"/>
            <a:ext cx="3833480" cy="1528578"/>
          </a:xfrm>
          <a:prstGeom prst="rect">
            <a:avLst/>
          </a:prstGeom>
        </p:spPr>
      </p:pic>
      <p:pic>
        <p:nvPicPr>
          <p:cNvPr id="11" name="Picture 10">
            <a:extLst>
              <a:ext uri="{FF2B5EF4-FFF2-40B4-BE49-F238E27FC236}">
                <a16:creationId xmlns:a16="http://schemas.microsoft.com/office/drawing/2014/main" id="{0F003009-4ABE-4459-9134-60C140893018}"/>
              </a:ext>
            </a:extLst>
          </p:cNvPr>
          <p:cNvPicPr>
            <a:picLocks noChangeAspect="1"/>
          </p:cNvPicPr>
          <p:nvPr/>
        </p:nvPicPr>
        <p:blipFill>
          <a:blip r:embed="rId3"/>
          <a:stretch>
            <a:fillRect/>
          </a:stretch>
        </p:blipFill>
        <p:spPr>
          <a:xfrm>
            <a:off x="4812808" y="1857829"/>
            <a:ext cx="3941146" cy="1601682"/>
          </a:xfrm>
          <a:prstGeom prst="rect">
            <a:avLst/>
          </a:prstGeom>
        </p:spPr>
      </p:pic>
      <p:pic>
        <p:nvPicPr>
          <p:cNvPr id="13" name="Picture 12">
            <a:extLst>
              <a:ext uri="{FF2B5EF4-FFF2-40B4-BE49-F238E27FC236}">
                <a16:creationId xmlns:a16="http://schemas.microsoft.com/office/drawing/2014/main" id="{35C644B3-0A25-71FE-BD1B-935174AADA97}"/>
              </a:ext>
            </a:extLst>
          </p:cNvPr>
          <p:cNvPicPr>
            <a:picLocks noChangeAspect="1"/>
          </p:cNvPicPr>
          <p:nvPr/>
        </p:nvPicPr>
        <p:blipFill>
          <a:blip r:embed="rId4"/>
          <a:stretch>
            <a:fillRect/>
          </a:stretch>
        </p:blipFill>
        <p:spPr>
          <a:xfrm>
            <a:off x="6875985" y="3695901"/>
            <a:ext cx="1163868" cy="1312900"/>
          </a:xfrm>
          <a:prstGeom prst="rect">
            <a:avLst/>
          </a:prstGeom>
        </p:spPr>
      </p:pic>
      <p:sp>
        <p:nvSpPr>
          <p:cNvPr id="15" name="Content Placeholder 2">
            <a:extLst>
              <a:ext uri="{FF2B5EF4-FFF2-40B4-BE49-F238E27FC236}">
                <a16:creationId xmlns:a16="http://schemas.microsoft.com/office/drawing/2014/main" id="{A6F96CCA-EA52-58F3-8F21-C241B73FA78B}"/>
              </a:ext>
            </a:extLst>
          </p:cNvPr>
          <p:cNvSpPr txBox="1">
            <a:spLocks/>
          </p:cNvSpPr>
          <p:nvPr/>
        </p:nvSpPr>
        <p:spPr>
          <a:xfrm>
            <a:off x="564570" y="4481674"/>
            <a:ext cx="4194386" cy="347677"/>
          </a:xfrm>
          <a:prstGeom prst="rect">
            <a:avLst/>
          </a:prstGeom>
        </p:spPr>
        <p:txBody>
          <a:bodyPr vert="horz" lIns="91440" tIns="45720" rIns="91440" bIns="45720" rtlCol="0" anchor="t">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buClr>
                <a:srgbClr val="002060"/>
              </a:buClr>
              <a:buFont typeface="Arial" panose="020B0604020202020204" pitchFamily="34" charset="0"/>
              <a:buNone/>
            </a:pPr>
            <a:r>
              <a:rPr lang="en-US" sz="1100">
                <a:solidFill>
                  <a:schemeClr val="accent4">
                    <a:lumMod val="50000"/>
                  </a:schemeClr>
                </a:solidFill>
                <a:latin typeface="Fira Sans Extra Condensed Medium" panose="020B0604020202020204" charset="0"/>
                <a:cs typeface="Calibri"/>
              </a:rPr>
              <a:t>Based on your preferences, the company that is the best fit is </a:t>
            </a:r>
            <a:r>
              <a:rPr lang="en-US" sz="1100" b="1">
                <a:solidFill>
                  <a:schemeClr val="accent4">
                    <a:lumMod val="50000"/>
                  </a:schemeClr>
                </a:solidFill>
                <a:latin typeface="Fira Sans Extra Condensed Medium" panose="020B0604020202020204" charset="0"/>
                <a:cs typeface="Calibri"/>
              </a:rPr>
              <a:t>Deloitte</a:t>
            </a:r>
            <a:endParaRPr lang="en-US" sz="1100">
              <a:solidFill>
                <a:schemeClr val="accent4">
                  <a:lumMod val="50000"/>
                </a:schemeClr>
              </a:solidFill>
              <a:latin typeface="Fira Sans Extra Condensed Medium" panose="020B0604020202020204" charset="0"/>
              <a:cs typeface="Calibri"/>
            </a:endParaRPr>
          </a:p>
        </p:txBody>
      </p:sp>
      <p:sp>
        <p:nvSpPr>
          <p:cNvPr id="16" name="Oval 15">
            <a:extLst>
              <a:ext uri="{FF2B5EF4-FFF2-40B4-BE49-F238E27FC236}">
                <a16:creationId xmlns:a16="http://schemas.microsoft.com/office/drawing/2014/main" id="{712652A1-D408-0F14-392C-4E2A53981BFC}"/>
              </a:ext>
            </a:extLst>
          </p:cNvPr>
          <p:cNvSpPr/>
          <p:nvPr/>
        </p:nvSpPr>
        <p:spPr>
          <a:xfrm>
            <a:off x="404736" y="907131"/>
            <a:ext cx="319669" cy="304800"/>
          </a:xfrm>
          <a:prstGeom prst="ellipse">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a:t>1</a:t>
            </a:r>
          </a:p>
        </p:txBody>
      </p:sp>
      <p:sp>
        <p:nvSpPr>
          <p:cNvPr id="17" name="Oval 16">
            <a:extLst>
              <a:ext uri="{FF2B5EF4-FFF2-40B4-BE49-F238E27FC236}">
                <a16:creationId xmlns:a16="http://schemas.microsoft.com/office/drawing/2014/main" id="{80A3DF67-CE73-7D45-0A07-7B5DAA0419DF}"/>
              </a:ext>
            </a:extLst>
          </p:cNvPr>
          <p:cNvSpPr/>
          <p:nvPr/>
        </p:nvSpPr>
        <p:spPr>
          <a:xfrm>
            <a:off x="404736" y="1502243"/>
            <a:ext cx="319669" cy="304800"/>
          </a:xfrm>
          <a:prstGeom prst="ellipse">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a:t>2</a:t>
            </a:r>
          </a:p>
        </p:txBody>
      </p:sp>
      <p:sp>
        <p:nvSpPr>
          <p:cNvPr id="18" name="Oval 17">
            <a:extLst>
              <a:ext uri="{FF2B5EF4-FFF2-40B4-BE49-F238E27FC236}">
                <a16:creationId xmlns:a16="http://schemas.microsoft.com/office/drawing/2014/main" id="{00120E15-7F8B-C415-DC45-F84B3F605B88}"/>
              </a:ext>
            </a:extLst>
          </p:cNvPr>
          <p:cNvSpPr/>
          <p:nvPr/>
        </p:nvSpPr>
        <p:spPr>
          <a:xfrm>
            <a:off x="4915031" y="1411685"/>
            <a:ext cx="319669" cy="304800"/>
          </a:xfrm>
          <a:prstGeom prst="ellipse">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a:t>3</a:t>
            </a:r>
          </a:p>
        </p:txBody>
      </p:sp>
      <p:sp>
        <p:nvSpPr>
          <p:cNvPr id="19" name="Oval 18">
            <a:extLst>
              <a:ext uri="{FF2B5EF4-FFF2-40B4-BE49-F238E27FC236}">
                <a16:creationId xmlns:a16="http://schemas.microsoft.com/office/drawing/2014/main" id="{D789E2FF-BBA5-E11B-FC3E-9CDD8EF9FBDD}"/>
              </a:ext>
            </a:extLst>
          </p:cNvPr>
          <p:cNvSpPr/>
          <p:nvPr/>
        </p:nvSpPr>
        <p:spPr>
          <a:xfrm>
            <a:off x="4854241" y="3739479"/>
            <a:ext cx="319669" cy="304800"/>
          </a:xfrm>
          <a:prstGeom prst="ellipse">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a:t>4</a:t>
            </a:r>
          </a:p>
        </p:txBody>
      </p:sp>
      <p:sp>
        <p:nvSpPr>
          <p:cNvPr id="20" name="Oval 19">
            <a:extLst>
              <a:ext uri="{FF2B5EF4-FFF2-40B4-BE49-F238E27FC236}">
                <a16:creationId xmlns:a16="http://schemas.microsoft.com/office/drawing/2014/main" id="{DBDC0641-A569-245C-36AB-BA9C4CBC83A3}"/>
              </a:ext>
            </a:extLst>
          </p:cNvPr>
          <p:cNvSpPr/>
          <p:nvPr/>
        </p:nvSpPr>
        <p:spPr>
          <a:xfrm>
            <a:off x="177345" y="4446574"/>
            <a:ext cx="319669" cy="304800"/>
          </a:xfrm>
          <a:prstGeom prst="ellipse">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a:t>5</a:t>
            </a:r>
          </a:p>
        </p:txBody>
      </p:sp>
      <p:sp>
        <p:nvSpPr>
          <p:cNvPr id="21" name="Content Placeholder 2">
            <a:extLst>
              <a:ext uri="{FF2B5EF4-FFF2-40B4-BE49-F238E27FC236}">
                <a16:creationId xmlns:a16="http://schemas.microsoft.com/office/drawing/2014/main" id="{E00E1830-62A3-82DA-86A4-103BA252C5AA}"/>
              </a:ext>
            </a:extLst>
          </p:cNvPr>
          <p:cNvSpPr txBox="1">
            <a:spLocks/>
          </p:cNvSpPr>
          <p:nvPr/>
        </p:nvSpPr>
        <p:spPr>
          <a:xfrm>
            <a:off x="902565" y="1542647"/>
            <a:ext cx="1816898" cy="347676"/>
          </a:xfrm>
          <a:prstGeom prst="rect">
            <a:avLst/>
          </a:prstGeom>
        </p:spPr>
        <p:txBody>
          <a:bodyPr vert="horz" lIns="91440" tIns="45720" rIns="91440" bIns="45720" rtlCol="0" anchor="t">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spcBef>
                <a:spcPts val="0"/>
              </a:spcBef>
              <a:buClr>
                <a:srgbClr val="002060"/>
              </a:buClr>
              <a:buFont typeface="Arial" panose="020B0604020202020204" pitchFamily="34" charset="0"/>
              <a:buNone/>
            </a:pPr>
            <a:r>
              <a:rPr lang="en-US" sz="1200" b="1">
                <a:solidFill>
                  <a:srgbClr val="002060"/>
                </a:solidFill>
                <a:latin typeface="Fira Sans Extra Condensed Medium"/>
                <a:ea typeface="+mj-ea"/>
                <a:cs typeface="Arial"/>
              </a:rPr>
              <a:t>Calculate</a:t>
            </a:r>
            <a:r>
              <a:rPr lang="en-US" sz="1200">
                <a:solidFill>
                  <a:schemeClr val="accent4">
                    <a:lumMod val="50000"/>
                  </a:schemeClr>
                </a:solidFill>
                <a:cs typeface="Calibri"/>
              </a:rPr>
              <a:t> </a:t>
            </a:r>
            <a:r>
              <a:rPr lang="en-US" sz="1200" b="1">
                <a:solidFill>
                  <a:srgbClr val="002060"/>
                </a:solidFill>
                <a:latin typeface="Fira Sans Extra Condensed Medium"/>
                <a:ea typeface="+mj-ea"/>
                <a:cs typeface="Arial"/>
              </a:rPr>
              <a:t>similarity scores</a:t>
            </a:r>
          </a:p>
        </p:txBody>
      </p:sp>
      <p:sp>
        <p:nvSpPr>
          <p:cNvPr id="22" name="Content Placeholder 2">
            <a:extLst>
              <a:ext uri="{FF2B5EF4-FFF2-40B4-BE49-F238E27FC236}">
                <a16:creationId xmlns:a16="http://schemas.microsoft.com/office/drawing/2014/main" id="{DDB9E5A4-FE42-03F1-9F95-BB0ADAD89600}"/>
              </a:ext>
            </a:extLst>
          </p:cNvPr>
          <p:cNvSpPr txBox="1">
            <a:spLocks/>
          </p:cNvSpPr>
          <p:nvPr/>
        </p:nvSpPr>
        <p:spPr>
          <a:xfrm>
            <a:off x="5375575" y="1461395"/>
            <a:ext cx="1816898" cy="347676"/>
          </a:xfrm>
          <a:prstGeom prst="rect">
            <a:avLst/>
          </a:prstGeom>
        </p:spPr>
        <p:txBody>
          <a:bodyPr vert="horz" lIns="91440" tIns="45720" rIns="91440" bIns="45720" rtlCol="0" anchor="t">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spcBef>
                <a:spcPts val="0"/>
              </a:spcBef>
              <a:buClr>
                <a:srgbClr val="002060"/>
              </a:buClr>
              <a:buNone/>
            </a:pPr>
            <a:r>
              <a:rPr lang="en-US" sz="1200" b="1">
                <a:solidFill>
                  <a:srgbClr val="002060"/>
                </a:solidFill>
                <a:latin typeface="Fira Sans Extra Condensed Medium"/>
                <a:ea typeface="+mj-ea"/>
                <a:cs typeface="Arial"/>
              </a:rPr>
              <a:t>Reorder and keep top 100</a:t>
            </a:r>
          </a:p>
        </p:txBody>
      </p:sp>
      <p:sp>
        <p:nvSpPr>
          <p:cNvPr id="23" name="Content Placeholder 2">
            <a:extLst>
              <a:ext uri="{FF2B5EF4-FFF2-40B4-BE49-F238E27FC236}">
                <a16:creationId xmlns:a16="http://schemas.microsoft.com/office/drawing/2014/main" id="{C6D9E304-5AA8-8C8E-BEA3-094EE74F91D4}"/>
              </a:ext>
            </a:extLst>
          </p:cNvPr>
          <p:cNvSpPr txBox="1">
            <a:spLocks/>
          </p:cNvSpPr>
          <p:nvPr/>
        </p:nvSpPr>
        <p:spPr>
          <a:xfrm>
            <a:off x="5195326" y="3735873"/>
            <a:ext cx="1816898" cy="347676"/>
          </a:xfrm>
          <a:prstGeom prst="rect">
            <a:avLst/>
          </a:prstGeom>
        </p:spPr>
        <p:txBody>
          <a:bodyPr vert="horz" lIns="91440" tIns="45720" rIns="91440" bIns="45720" rtlCol="0" anchor="t">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spcBef>
                <a:spcPts val="0"/>
              </a:spcBef>
              <a:buClr>
                <a:srgbClr val="002060"/>
              </a:buClr>
              <a:buFont typeface="Arial" panose="020B0604020202020204" pitchFamily="34" charset="0"/>
              <a:buNone/>
            </a:pPr>
            <a:r>
              <a:rPr lang="en-US" sz="1200" b="1">
                <a:solidFill>
                  <a:srgbClr val="002060"/>
                </a:solidFill>
                <a:latin typeface="Fira Sans Extra Condensed Medium"/>
                <a:ea typeface="+mj-ea"/>
                <a:cs typeface="Arial"/>
              </a:rPr>
              <a:t>Appearances</a:t>
            </a:r>
            <a:r>
              <a:rPr lang="en-US" sz="1200">
                <a:solidFill>
                  <a:schemeClr val="accent4">
                    <a:lumMod val="50000"/>
                  </a:schemeClr>
                </a:solidFill>
                <a:cs typeface="Calibri"/>
              </a:rPr>
              <a:t> </a:t>
            </a:r>
            <a:r>
              <a:rPr lang="en-US" sz="1200" b="1">
                <a:solidFill>
                  <a:srgbClr val="002060"/>
                </a:solidFill>
                <a:latin typeface="Fira Sans Extra Condensed Medium"/>
                <a:ea typeface="+mj-ea"/>
                <a:cs typeface="Arial"/>
              </a:rPr>
              <a:t>frequency</a:t>
            </a:r>
          </a:p>
        </p:txBody>
      </p:sp>
      <p:sp>
        <p:nvSpPr>
          <p:cNvPr id="27" name="Google Shape;1399;p77">
            <a:extLst>
              <a:ext uri="{FF2B5EF4-FFF2-40B4-BE49-F238E27FC236}">
                <a16:creationId xmlns:a16="http://schemas.microsoft.com/office/drawing/2014/main" id="{DB460C6C-1DD2-A852-E61B-69F5ABD51F56}"/>
              </a:ext>
            </a:extLst>
          </p:cNvPr>
          <p:cNvSpPr/>
          <p:nvPr/>
        </p:nvSpPr>
        <p:spPr>
          <a:xfrm>
            <a:off x="4242637" y="2540927"/>
            <a:ext cx="460544" cy="279271"/>
          </a:xfrm>
          <a:custGeom>
            <a:avLst/>
            <a:gdLst/>
            <a:ahLst/>
            <a:cxnLst/>
            <a:rect l="l" t="t" r="r" b="b"/>
            <a:pathLst>
              <a:path w="2691" h="2122" extrusionOk="0">
                <a:moveTo>
                  <a:pt x="1630" y="1"/>
                </a:moveTo>
                <a:lnTo>
                  <a:pt x="1630" y="722"/>
                </a:lnTo>
                <a:lnTo>
                  <a:pt x="1630" y="808"/>
                </a:lnTo>
                <a:lnTo>
                  <a:pt x="0" y="808"/>
                </a:lnTo>
                <a:lnTo>
                  <a:pt x="0" y="1321"/>
                </a:lnTo>
                <a:lnTo>
                  <a:pt x="1630" y="1321"/>
                </a:lnTo>
                <a:lnTo>
                  <a:pt x="1630" y="1407"/>
                </a:lnTo>
                <a:lnTo>
                  <a:pt x="1630" y="2121"/>
                </a:lnTo>
                <a:lnTo>
                  <a:pt x="2691" y="1061"/>
                </a:lnTo>
                <a:lnTo>
                  <a:pt x="1630" y="1"/>
                </a:lnTo>
                <a:close/>
              </a:path>
            </a:pathLst>
          </a:custGeom>
          <a:solidFill>
            <a:srgbClr val="002060"/>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Bent Arrow 28">
            <a:extLst>
              <a:ext uri="{FF2B5EF4-FFF2-40B4-BE49-F238E27FC236}">
                <a16:creationId xmlns:a16="http://schemas.microsoft.com/office/drawing/2014/main" id="{1A491091-19A3-E0FD-ACEF-F45C3F1C0896}"/>
              </a:ext>
            </a:extLst>
          </p:cNvPr>
          <p:cNvSpPr/>
          <p:nvPr/>
        </p:nvSpPr>
        <p:spPr>
          <a:xfrm rot="10800000">
            <a:off x="8267243" y="3672471"/>
            <a:ext cx="346842" cy="743615"/>
          </a:xfrm>
          <a:prstGeom prst="bentArrow">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Google Shape;1399;p77">
            <a:extLst>
              <a:ext uri="{FF2B5EF4-FFF2-40B4-BE49-F238E27FC236}">
                <a16:creationId xmlns:a16="http://schemas.microsoft.com/office/drawing/2014/main" id="{D4158B6B-2B6E-F3CB-B915-C934E46A0BD2}"/>
              </a:ext>
            </a:extLst>
          </p:cNvPr>
          <p:cNvSpPr/>
          <p:nvPr/>
        </p:nvSpPr>
        <p:spPr>
          <a:xfrm rot="10800000">
            <a:off x="4915031" y="4428317"/>
            <a:ext cx="460544" cy="279271"/>
          </a:xfrm>
          <a:custGeom>
            <a:avLst/>
            <a:gdLst/>
            <a:ahLst/>
            <a:cxnLst/>
            <a:rect l="l" t="t" r="r" b="b"/>
            <a:pathLst>
              <a:path w="2691" h="2122" extrusionOk="0">
                <a:moveTo>
                  <a:pt x="1630" y="1"/>
                </a:moveTo>
                <a:lnTo>
                  <a:pt x="1630" y="722"/>
                </a:lnTo>
                <a:lnTo>
                  <a:pt x="1630" y="808"/>
                </a:lnTo>
                <a:lnTo>
                  <a:pt x="0" y="808"/>
                </a:lnTo>
                <a:lnTo>
                  <a:pt x="0" y="1321"/>
                </a:lnTo>
                <a:lnTo>
                  <a:pt x="1630" y="1321"/>
                </a:lnTo>
                <a:lnTo>
                  <a:pt x="1630" y="1407"/>
                </a:lnTo>
                <a:lnTo>
                  <a:pt x="1630" y="2121"/>
                </a:lnTo>
                <a:lnTo>
                  <a:pt x="2691" y="1061"/>
                </a:lnTo>
                <a:lnTo>
                  <a:pt x="1630" y="1"/>
                </a:lnTo>
                <a:close/>
              </a:path>
            </a:pathLst>
          </a:custGeom>
          <a:solidFill>
            <a:srgbClr val="002060"/>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399;p77">
            <a:extLst>
              <a:ext uri="{FF2B5EF4-FFF2-40B4-BE49-F238E27FC236}">
                <a16:creationId xmlns:a16="http://schemas.microsoft.com/office/drawing/2014/main" id="{D0343712-4F96-627C-DA87-DC81E87CFB1A}"/>
              </a:ext>
            </a:extLst>
          </p:cNvPr>
          <p:cNvSpPr/>
          <p:nvPr/>
        </p:nvSpPr>
        <p:spPr>
          <a:xfrm rot="5400000">
            <a:off x="460262" y="1280221"/>
            <a:ext cx="208615" cy="153732"/>
          </a:xfrm>
          <a:custGeom>
            <a:avLst/>
            <a:gdLst/>
            <a:ahLst/>
            <a:cxnLst/>
            <a:rect l="l" t="t" r="r" b="b"/>
            <a:pathLst>
              <a:path w="2691" h="2122" extrusionOk="0">
                <a:moveTo>
                  <a:pt x="1630" y="1"/>
                </a:moveTo>
                <a:lnTo>
                  <a:pt x="1630" y="722"/>
                </a:lnTo>
                <a:lnTo>
                  <a:pt x="1630" y="808"/>
                </a:lnTo>
                <a:lnTo>
                  <a:pt x="0" y="808"/>
                </a:lnTo>
                <a:lnTo>
                  <a:pt x="0" y="1321"/>
                </a:lnTo>
                <a:lnTo>
                  <a:pt x="1630" y="1321"/>
                </a:lnTo>
                <a:lnTo>
                  <a:pt x="1630" y="1407"/>
                </a:lnTo>
                <a:lnTo>
                  <a:pt x="1630" y="2121"/>
                </a:lnTo>
                <a:lnTo>
                  <a:pt x="2691" y="1061"/>
                </a:lnTo>
                <a:lnTo>
                  <a:pt x="1630" y="1"/>
                </a:lnTo>
                <a:close/>
              </a:path>
            </a:pathLst>
          </a:custGeom>
          <a:solidFill>
            <a:srgbClr val="002060"/>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7284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D9A96-9366-2F9A-2CFD-E322E145CDB0}"/>
              </a:ext>
            </a:extLst>
          </p:cNvPr>
          <p:cNvSpPr>
            <a:spLocks noGrp="1"/>
          </p:cNvSpPr>
          <p:nvPr>
            <p:ph type="title"/>
          </p:nvPr>
        </p:nvSpPr>
        <p:spPr>
          <a:xfrm>
            <a:off x="237744" y="206216"/>
            <a:ext cx="8277606" cy="994172"/>
          </a:xfrm>
        </p:spPr>
        <p:txBody>
          <a:bodyPr>
            <a:normAutofit/>
          </a:bodyPr>
          <a:lstStyle/>
          <a:p>
            <a:pPr algn="ctr">
              <a:spcBef>
                <a:spcPts val="0"/>
              </a:spcBef>
              <a:buSzPts val="2800"/>
            </a:pPr>
            <a:r>
              <a:rPr lang="en-US" sz="2800" b="1">
                <a:solidFill>
                  <a:srgbClr val="002060"/>
                </a:solidFill>
                <a:latin typeface="Fira Sans Extra Condensed Medium"/>
                <a:cs typeface="Arial"/>
              </a:rPr>
              <a:t>Summarizing the Influence of Our Analysis on Stakeholders</a:t>
            </a:r>
          </a:p>
        </p:txBody>
      </p:sp>
      <p:sp>
        <p:nvSpPr>
          <p:cNvPr id="3" name="Content Placeholder 2">
            <a:extLst>
              <a:ext uri="{FF2B5EF4-FFF2-40B4-BE49-F238E27FC236}">
                <a16:creationId xmlns:a16="http://schemas.microsoft.com/office/drawing/2014/main" id="{D851672E-268D-4D18-7839-5B9F51414E2C}"/>
              </a:ext>
            </a:extLst>
          </p:cNvPr>
          <p:cNvSpPr>
            <a:spLocks noGrp="1"/>
          </p:cNvSpPr>
          <p:nvPr>
            <p:ph idx="1"/>
          </p:nvPr>
        </p:nvSpPr>
        <p:spPr>
          <a:xfrm>
            <a:off x="938254" y="1489130"/>
            <a:ext cx="7886700" cy="3364707"/>
          </a:xfrm>
        </p:spPr>
        <p:txBody>
          <a:bodyPr>
            <a:normAutofit fontScale="62500" lnSpcReduction="20000"/>
          </a:bodyPr>
          <a:lstStyle/>
          <a:p>
            <a:pPr marL="0" indent="0" algn="just">
              <a:buNone/>
            </a:pPr>
            <a:r>
              <a:rPr lang="en-US" sz="2800" b="1">
                <a:solidFill>
                  <a:srgbClr val="002060"/>
                </a:solidFill>
                <a:latin typeface="Fira Sans Extra Condensed Medium"/>
                <a:ea typeface="+mj-ea"/>
                <a:cs typeface="Arial"/>
              </a:rPr>
              <a:t>Impact on </a:t>
            </a:r>
            <a:r>
              <a:rPr lang="en-US" sz="2800" b="1" u="sng">
                <a:solidFill>
                  <a:srgbClr val="002060"/>
                </a:solidFill>
                <a:latin typeface="Fira Sans Extra Condensed Medium"/>
                <a:ea typeface="+mj-ea"/>
                <a:cs typeface="Arial"/>
              </a:rPr>
              <a:t>Company </a:t>
            </a:r>
            <a:r>
              <a:rPr lang="en-US" sz="2800" b="1">
                <a:solidFill>
                  <a:srgbClr val="002060"/>
                </a:solidFill>
                <a:latin typeface="Fira Sans Extra Condensed Medium"/>
                <a:ea typeface="+mj-ea"/>
                <a:cs typeface="Arial"/>
              </a:rPr>
              <a:t>Improvement:</a:t>
            </a:r>
          </a:p>
          <a:p>
            <a:pPr lvl="1" algn="just">
              <a:lnSpc>
                <a:spcPct val="170000"/>
              </a:lnSpc>
            </a:pPr>
            <a:r>
              <a:rPr lang="en-US" sz="2400">
                <a:solidFill>
                  <a:srgbClr val="002060"/>
                </a:solidFill>
                <a:latin typeface="Fira Sans Extra Condensed Medium"/>
                <a:ea typeface="+mj-ea"/>
                <a:cs typeface="Arial"/>
              </a:rPr>
              <a:t> Reveals areas of employee satisfaction and potential areas for improvement.</a:t>
            </a:r>
          </a:p>
          <a:p>
            <a:pPr lvl="1" algn="just">
              <a:lnSpc>
                <a:spcPct val="170000"/>
              </a:lnSpc>
            </a:pPr>
            <a:r>
              <a:rPr lang="en-US" sz="2400">
                <a:solidFill>
                  <a:srgbClr val="002060"/>
                </a:solidFill>
                <a:latin typeface="Fira Sans Extra Condensed Medium"/>
                <a:ea typeface="+mj-ea"/>
                <a:cs typeface="Arial"/>
              </a:rPr>
              <a:t> Provides insights for internal enhancement and competitive positioning within the Big 4.</a:t>
            </a:r>
          </a:p>
          <a:p>
            <a:pPr marL="342900" lvl="1" indent="0" algn="just">
              <a:buNone/>
            </a:pPr>
            <a:endParaRPr lang="en-US" sz="2800" b="1">
              <a:solidFill>
                <a:srgbClr val="002060"/>
              </a:solidFill>
              <a:latin typeface="Fira Sans Extra Condensed Medium"/>
              <a:ea typeface="+mj-ea"/>
              <a:cs typeface="Arial"/>
            </a:endParaRPr>
          </a:p>
          <a:p>
            <a:pPr marL="0" indent="0" algn="just">
              <a:buNone/>
            </a:pPr>
            <a:r>
              <a:rPr lang="en-CA" sz="2800" b="1">
                <a:solidFill>
                  <a:srgbClr val="002060"/>
                </a:solidFill>
                <a:latin typeface="Fira Sans Extra Condensed Medium"/>
                <a:ea typeface="+mj-ea"/>
                <a:cs typeface="Arial"/>
              </a:rPr>
              <a:t>Impact on </a:t>
            </a:r>
            <a:r>
              <a:rPr lang="en-CA" sz="2800" b="1" u="sng">
                <a:solidFill>
                  <a:srgbClr val="002060"/>
                </a:solidFill>
                <a:latin typeface="Fira Sans Extra Condensed Medium"/>
                <a:ea typeface="+mj-ea"/>
                <a:cs typeface="Arial"/>
              </a:rPr>
              <a:t>Job Seekers/Young Professionals</a:t>
            </a:r>
            <a:r>
              <a:rPr lang="en-CA" sz="2800" b="1">
                <a:solidFill>
                  <a:srgbClr val="002060"/>
                </a:solidFill>
                <a:latin typeface="Fira Sans Extra Condensed Medium"/>
                <a:ea typeface="+mj-ea"/>
                <a:cs typeface="Arial"/>
              </a:rPr>
              <a:t>:</a:t>
            </a:r>
            <a:endParaRPr lang="en-US" sz="2800" b="1">
              <a:solidFill>
                <a:srgbClr val="002060"/>
              </a:solidFill>
              <a:latin typeface="Fira Sans Extra Condensed Medium"/>
              <a:ea typeface="+mj-ea"/>
              <a:cs typeface="Arial"/>
            </a:endParaRPr>
          </a:p>
          <a:p>
            <a:pPr lvl="1" algn="just">
              <a:lnSpc>
                <a:spcPct val="170000"/>
              </a:lnSpc>
            </a:pPr>
            <a:r>
              <a:rPr lang="en-US" sz="2400">
                <a:solidFill>
                  <a:srgbClr val="002060"/>
                </a:solidFill>
                <a:latin typeface="Fira Sans Extra Condensed Medium"/>
                <a:ea typeface="+mj-ea"/>
                <a:cs typeface="Arial"/>
              </a:rPr>
              <a:t>Our cosine similarity system assists in identifying the Big 4 firm that best aligns with their values and interests.</a:t>
            </a:r>
          </a:p>
          <a:p>
            <a:pPr lvl="1" algn="just">
              <a:lnSpc>
                <a:spcPct val="170000"/>
              </a:lnSpc>
            </a:pPr>
            <a:r>
              <a:rPr lang="en-US" sz="2400">
                <a:solidFill>
                  <a:srgbClr val="002060"/>
                </a:solidFill>
                <a:latin typeface="Fira Sans Extra Condensed Medium"/>
                <a:ea typeface="+mj-ea"/>
                <a:cs typeface="Arial"/>
              </a:rPr>
              <a:t>It addresses the challenge of unclear distinctions between firms by differentiating them based on their top topics identified through LDA analysis.</a:t>
            </a:r>
          </a:p>
          <a:p>
            <a:endParaRPr lang="en-US" sz="1600"/>
          </a:p>
        </p:txBody>
      </p:sp>
      <p:grpSp>
        <p:nvGrpSpPr>
          <p:cNvPr id="11" name="Google Shape;10316;p85">
            <a:extLst>
              <a:ext uri="{FF2B5EF4-FFF2-40B4-BE49-F238E27FC236}">
                <a16:creationId xmlns:a16="http://schemas.microsoft.com/office/drawing/2014/main" id="{EB838383-1067-248F-3099-9FA792037B70}"/>
              </a:ext>
            </a:extLst>
          </p:cNvPr>
          <p:cNvGrpSpPr/>
          <p:nvPr/>
        </p:nvGrpSpPr>
        <p:grpSpPr>
          <a:xfrm>
            <a:off x="385375" y="3466769"/>
            <a:ext cx="552879" cy="547472"/>
            <a:chOff x="3599700" y="1954475"/>
            <a:chExt cx="296175" cy="295400"/>
          </a:xfrm>
        </p:grpSpPr>
        <p:sp>
          <p:nvSpPr>
            <p:cNvPr id="12" name="Google Shape;10317;p85">
              <a:extLst>
                <a:ext uri="{FF2B5EF4-FFF2-40B4-BE49-F238E27FC236}">
                  <a16:creationId xmlns:a16="http://schemas.microsoft.com/office/drawing/2014/main" id="{ABE1BAB2-E849-E1D7-6B09-8D3F0551F405}"/>
                </a:ext>
              </a:extLst>
            </p:cNvPr>
            <p:cNvSpPr/>
            <p:nvPr/>
          </p:nvSpPr>
          <p:spPr>
            <a:xfrm>
              <a:off x="3599700" y="1954475"/>
              <a:ext cx="296175" cy="295400"/>
            </a:xfrm>
            <a:custGeom>
              <a:avLst/>
              <a:gdLst/>
              <a:ahLst/>
              <a:cxnLst/>
              <a:rect l="l" t="t" r="r" b="b"/>
              <a:pathLst>
                <a:path w="11847" h="11816" extrusionOk="0">
                  <a:moveTo>
                    <a:pt x="3151" y="694"/>
                  </a:moveTo>
                  <a:cubicBezTo>
                    <a:pt x="3718" y="694"/>
                    <a:pt x="4159" y="1166"/>
                    <a:pt x="4159" y="1734"/>
                  </a:cubicBezTo>
                  <a:cubicBezTo>
                    <a:pt x="4159" y="2301"/>
                    <a:pt x="3686" y="2742"/>
                    <a:pt x="3151" y="2742"/>
                  </a:cubicBezTo>
                  <a:cubicBezTo>
                    <a:pt x="2584" y="2742"/>
                    <a:pt x="2111" y="2269"/>
                    <a:pt x="2111" y="1734"/>
                  </a:cubicBezTo>
                  <a:cubicBezTo>
                    <a:pt x="2080" y="1166"/>
                    <a:pt x="2552" y="694"/>
                    <a:pt x="3151" y="694"/>
                  </a:cubicBezTo>
                  <a:close/>
                  <a:moveTo>
                    <a:pt x="8727" y="694"/>
                  </a:moveTo>
                  <a:cubicBezTo>
                    <a:pt x="9326" y="694"/>
                    <a:pt x="9767" y="1166"/>
                    <a:pt x="9767" y="1734"/>
                  </a:cubicBezTo>
                  <a:cubicBezTo>
                    <a:pt x="9767" y="2301"/>
                    <a:pt x="9294" y="2742"/>
                    <a:pt x="8727" y="2742"/>
                  </a:cubicBezTo>
                  <a:cubicBezTo>
                    <a:pt x="8128" y="2742"/>
                    <a:pt x="7719" y="2269"/>
                    <a:pt x="7719" y="1734"/>
                  </a:cubicBezTo>
                  <a:cubicBezTo>
                    <a:pt x="7656" y="1166"/>
                    <a:pt x="8128" y="694"/>
                    <a:pt x="8727" y="694"/>
                  </a:cubicBezTo>
                  <a:close/>
                  <a:moveTo>
                    <a:pt x="5923" y="4852"/>
                  </a:moveTo>
                  <a:cubicBezTo>
                    <a:pt x="6522" y="4852"/>
                    <a:pt x="6994" y="5325"/>
                    <a:pt x="6994" y="5861"/>
                  </a:cubicBezTo>
                  <a:cubicBezTo>
                    <a:pt x="6994" y="6396"/>
                    <a:pt x="6522" y="6869"/>
                    <a:pt x="5923" y="6869"/>
                  </a:cubicBezTo>
                  <a:cubicBezTo>
                    <a:pt x="5356" y="6869"/>
                    <a:pt x="4883" y="6428"/>
                    <a:pt x="4883" y="5861"/>
                  </a:cubicBezTo>
                  <a:cubicBezTo>
                    <a:pt x="4883" y="5294"/>
                    <a:pt x="5356" y="4852"/>
                    <a:pt x="5923" y="4852"/>
                  </a:cubicBezTo>
                  <a:close/>
                  <a:moveTo>
                    <a:pt x="3151" y="3466"/>
                  </a:moveTo>
                  <a:cubicBezTo>
                    <a:pt x="3875" y="3466"/>
                    <a:pt x="4600" y="3813"/>
                    <a:pt x="5072" y="4380"/>
                  </a:cubicBezTo>
                  <a:cubicBezTo>
                    <a:pt x="4537" y="4695"/>
                    <a:pt x="4159" y="5231"/>
                    <a:pt x="4159" y="5861"/>
                  </a:cubicBezTo>
                  <a:cubicBezTo>
                    <a:pt x="4159" y="6239"/>
                    <a:pt x="4285" y="6617"/>
                    <a:pt x="4505" y="6900"/>
                  </a:cubicBezTo>
                  <a:lnTo>
                    <a:pt x="693" y="6900"/>
                  </a:lnTo>
                  <a:lnTo>
                    <a:pt x="693" y="5892"/>
                  </a:lnTo>
                  <a:cubicBezTo>
                    <a:pt x="693" y="4569"/>
                    <a:pt x="1796" y="3466"/>
                    <a:pt x="3151" y="3466"/>
                  </a:cubicBezTo>
                  <a:close/>
                  <a:moveTo>
                    <a:pt x="8696" y="3498"/>
                  </a:moveTo>
                  <a:cubicBezTo>
                    <a:pt x="10019" y="3498"/>
                    <a:pt x="11121" y="4600"/>
                    <a:pt x="11121" y="5955"/>
                  </a:cubicBezTo>
                  <a:lnTo>
                    <a:pt x="11121" y="6932"/>
                  </a:lnTo>
                  <a:lnTo>
                    <a:pt x="7309" y="6932"/>
                  </a:lnTo>
                  <a:cubicBezTo>
                    <a:pt x="7561" y="6617"/>
                    <a:pt x="7656" y="6270"/>
                    <a:pt x="7656" y="5892"/>
                  </a:cubicBezTo>
                  <a:cubicBezTo>
                    <a:pt x="7656" y="5262"/>
                    <a:pt x="7309" y="4726"/>
                    <a:pt x="6774" y="4411"/>
                  </a:cubicBezTo>
                  <a:cubicBezTo>
                    <a:pt x="7215" y="3813"/>
                    <a:pt x="7939" y="3498"/>
                    <a:pt x="8696" y="3498"/>
                  </a:cubicBezTo>
                  <a:close/>
                  <a:moveTo>
                    <a:pt x="5923" y="7625"/>
                  </a:moveTo>
                  <a:cubicBezTo>
                    <a:pt x="6207" y="7625"/>
                    <a:pt x="6490" y="7656"/>
                    <a:pt x="6711" y="7751"/>
                  </a:cubicBezTo>
                  <a:lnTo>
                    <a:pt x="5923" y="8791"/>
                  </a:lnTo>
                  <a:lnTo>
                    <a:pt x="5135" y="7751"/>
                  </a:lnTo>
                  <a:cubicBezTo>
                    <a:pt x="5388" y="7688"/>
                    <a:pt x="5671" y="7625"/>
                    <a:pt x="5923" y="7625"/>
                  </a:cubicBezTo>
                  <a:close/>
                  <a:moveTo>
                    <a:pt x="4505" y="8066"/>
                  </a:moveTo>
                  <a:lnTo>
                    <a:pt x="5577" y="9484"/>
                  </a:lnTo>
                  <a:lnTo>
                    <a:pt x="5577" y="11153"/>
                  </a:lnTo>
                  <a:lnTo>
                    <a:pt x="3497" y="11153"/>
                  </a:lnTo>
                  <a:lnTo>
                    <a:pt x="3497" y="10019"/>
                  </a:lnTo>
                  <a:cubicBezTo>
                    <a:pt x="3497" y="9200"/>
                    <a:pt x="3875" y="8507"/>
                    <a:pt x="4505" y="8066"/>
                  </a:cubicBezTo>
                  <a:close/>
                  <a:moveTo>
                    <a:pt x="7341" y="8066"/>
                  </a:moveTo>
                  <a:cubicBezTo>
                    <a:pt x="7939" y="8507"/>
                    <a:pt x="8381" y="9263"/>
                    <a:pt x="8381" y="10051"/>
                  </a:cubicBezTo>
                  <a:lnTo>
                    <a:pt x="8381" y="11153"/>
                  </a:lnTo>
                  <a:lnTo>
                    <a:pt x="6301" y="11153"/>
                  </a:lnTo>
                  <a:lnTo>
                    <a:pt x="6301" y="9484"/>
                  </a:lnTo>
                  <a:lnTo>
                    <a:pt x="7341" y="8066"/>
                  </a:lnTo>
                  <a:close/>
                  <a:moveTo>
                    <a:pt x="3088" y="1"/>
                  </a:moveTo>
                  <a:cubicBezTo>
                    <a:pt x="2143" y="1"/>
                    <a:pt x="1355" y="788"/>
                    <a:pt x="1355" y="1734"/>
                  </a:cubicBezTo>
                  <a:cubicBezTo>
                    <a:pt x="1355" y="2238"/>
                    <a:pt x="1575" y="2679"/>
                    <a:pt x="1922" y="2994"/>
                  </a:cubicBezTo>
                  <a:cubicBezTo>
                    <a:pt x="788" y="3466"/>
                    <a:pt x="0" y="4569"/>
                    <a:pt x="0" y="5861"/>
                  </a:cubicBezTo>
                  <a:lnTo>
                    <a:pt x="0" y="7247"/>
                  </a:lnTo>
                  <a:cubicBezTo>
                    <a:pt x="0" y="7436"/>
                    <a:pt x="158" y="7593"/>
                    <a:pt x="347" y="7593"/>
                  </a:cubicBezTo>
                  <a:lnTo>
                    <a:pt x="3938" y="7593"/>
                  </a:lnTo>
                  <a:cubicBezTo>
                    <a:pt x="3214" y="8192"/>
                    <a:pt x="2741" y="9043"/>
                    <a:pt x="2741" y="10019"/>
                  </a:cubicBezTo>
                  <a:lnTo>
                    <a:pt x="2741" y="11437"/>
                  </a:lnTo>
                  <a:cubicBezTo>
                    <a:pt x="2741" y="11658"/>
                    <a:pt x="2899" y="11815"/>
                    <a:pt x="3088" y="11815"/>
                  </a:cubicBezTo>
                  <a:lnTo>
                    <a:pt x="8696" y="11815"/>
                  </a:lnTo>
                  <a:cubicBezTo>
                    <a:pt x="8885" y="11815"/>
                    <a:pt x="9042" y="11658"/>
                    <a:pt x="9042" y="11437"/>
                  </a:cubicBezTo>
                  <a:lnTo>
                    <a:pt x="9042" y="10019"/>
                  </a:lnTo>
                  <a:cubicBezTo>
                    <a:pt x="9042" y="9043"/>
                    <a:pt x="8570" y="8192"/>
                    <a:pt x="7876" y="7593"/>
                  </a:cubicBezTo>
                  <a:lnTo>
                    <a:pt x="11436" y="7593"/>
                  </a:lnTo>
                  <a:cubicBezTo>
                    <a:pt x="11657" y="7593"/>
                    <a:pt x="11815" y="7436"/>
                    <a:pt x="11815" y="7247"/>
                  </a:cubicBezTo>
                  <a:lnTo>
                    <a:pt x="11815" y="5861"/>
                  </a:lnTo>
                  <a:cubicBezTo>
                    <a:pt x="11846" y="4600"/>
                    <a:pt x="11027" y="3466"/>
                    <a:pt x="9861" y="2994"/>
                  </a:cubicBezTo>
                  <a:cubicBezTo>
                    <a:pt x="10239" y="2679"/>
                    <a:pt x="10428" y="2206"/>
                    <a:pt x="10428" y="1734"/>
                  </a:cubicBezTo>
                  <a:cubicBezTo>
                    <a:pt x="10428" y="788"/>
                    <a:pt x="9641" y="1"/>
                    <a:pt x="8696" y="1"/>
                  </a:cubicBezTo>
                  <a:cubicBezTo>
                    <a:pt x="7750" y="1"/>
                    <a:pt x="6963" y="788"/>
                    <a:pt x="6963" y="1734"/>
                  </a:cubicBezTo>
                  <a:cubicBezTo>
                    <a:pt x="6963" y="2238"/>
                    <a:pt x="7152" y="2679"/>
                    <a:pt x="7498" y="2994"/>
                  </a:cubicBezTo>
                  <a:cubicBezTo>
                    <a:pt x="6931" y="3214"/>
                    <a:pt x="6396" y="3624"/>
                    <a:pt x="6049" y="4159"/>
                  </a:cubicBezTo>
                  <a:lnTo>
                    <a:pt x="5734" y="4159"/>
                  </a:lnTo>
                  <a:cubicBezTo>
                    <a:pt x="5388" y="3655"/>
                    <a:pt x="4883" y="3214"/>
                    <a:pt x="4285" y="2994"/>
                  </a:cubicBezTo>
                  <a:cubicBezTo>
                    <a:pt x="4631" y="2679"/>
                    <a:pt x="4820" y="2238"/>
                    <a:pt x="4820" y="1734"/>
                  </a:cubicBezTo>
                  <a:cubicBezTo>
                    <a:pt x="4820" y="788"/>
                    <a:pt x="4033" y="1"/>
                    <a:pt x="308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318;p85">
              <a:extLst>
                <a:ext uri="{FF2B5EF4-FFF2-40B4-BE49-F238E27FC236}">
                  <a16:creationId xmlns:a16="http://schemas.microsoft.com/office/drawing/2014/main" id="{CBF13945-048A-F3F7-8FB3-A1918D0FC1F8}"/>
                </a:ext>
              </a:extLst>
            </p:cNvPr>
            <p:cNvSpPr/>
            <p:nvPr/>
          </p:nvSpPr>
          <p:spPr>
            <a:xfrm>
              <a:off x="3825750" y="2075775"/>
              <a:ext cx="35450" cy="17350"/>
            </a:xfrm>
            <a:custGeom>
              <a:avLst/>
              <a:gdLst/>
              <a:ahLst/>
              <a:cxnLst/>
              <a:rect l="l" t="t" r="r" b="b"/>
              <a:pathLst>
                <a:path w="1418" h="694" extrusionOk="0">
                  <a:moveTo>
                    <a:pt x="347" y="0"/>
                  </a:moveTo>
                  <a:cubicBezTo>
                    <a:pt x="158" y="0"/>
                    <a:pt x="0" y="158"/>
                    <a:pt x="0" y="347"/>
                  </a:cubicBezTo>
                  <a:cubicBezTo>
                    <a:pt x="0" y="536"/>
                    <a:pt x="158" y="694"/>
                    <a:pt x="347" y="694"/>
                  </a:cubicBezTo>
                  <a:lnTo>
                    <a:pt x="1071" y="694"/>
                  </a:lnTo>
                  <a:cubicBezTo>
                    <a:pt x="1260" y="694"/>
                    <a:pt x="1418" y="536"/>
                    <a:pt x="1418" y="347"/>
                  </a:cubicBezTo>
                  <a:cubicBezTo>
                    <a:pt x="1418" y="158"/>
                    <a:pt x="1260" y="0"/>
                    <a:pt x="107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319;p85">
              <a:extLst>
                <a:ext uri="{FF2B5EF4-FFF2-40B4-BE49-F238E27FC236}">
                  <a16:creationId xmlns:a16="http://schemas.microsoft.com/office/drawing/2014/main" id="{83C08174-71FC-5470-5040-9CEE9DAD33F8}"/>
                </a:ext>
              </a:extLst>
            </p:cNvPr>
            <p:cNvSpPr/>
            <p:nvPr/>
          </p:nvSpPr>
          <p:spPr>
            <a:xfrm>
              <a:off x="3633550" y="2075775"/>
              <a:ext cx="35475" cy="17350"/>
            </a:xfrm>
            <a:custGeom>
              <a:avLst/>
              <a:gdLst/>
              <a:ahLst/>
              <a:cxnLst/>
              <a:rect l="l" t="t" r="r" b="b"/>
              <a:pathLst>
                <a:path w="1419" h="694" extrusionOk="0">
                  <a:moveTo>
                    <a:pt x="379" y="0"/>
                  </a:moveTo>
                  <a:cubicBezTo>
                    <a:pt x="158" y="0"/>
                    <a:pt x="1" y="158"/>
                    <a:pt x="1" y="347"/>
                  </a:cubicBezTo>
                  <a:cubicBezTo>
                    <a:pt x="1" y="536"/>
                    <a:pt x="158" y="694"/>
                    <a:pt x="379" y="694"/>
                  </a:cubicBezTo>
                  <a:lnTo>
                    <a:pt x="1072" y="694"/>
                  </a:lnTo>
                  <a:cubicBezTo>
                    <a:pt x="1261" y="694"/>
                    <a:pt x="1419" y="536"/>
                    <a:pt x="1419" y="347"/>
                  </a:cubicBezTo>
                  <a:cubicBezTo>
                    <a:pt x="1419" y="158"/>
                    <a:pt x="1261" y="0"/>
                    <a:pt x="107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10181;p85">
            <a:extLst>
              <a:ext uri="{FF2B5EF4-FFF2-40B4-BE49-F238E27FC236}">
                <a16:creationId xmlns:a16="http://schemas.microsoft.com/office/drawing/2014/main" id="{AC6F4E99-4A36-83CA-3E71-7C71FFD83960}"/>
              </a:ext>
            </a:extLst>
          </p:cNvPr>
          <p:cNvGrpSpPr/>
          <p:nvPr/>
        </p:nvGrpSpPr>
        <p:grpSpPr>
          <a:xfrm>
            <a:off x="353947" y="1857098"/>
            <a:ext cx="552874" cy="547465"/>
            <a:chOff x="-59100700" y="1911950"/>
            <a:chExt cx="315875" cy="319000"/>
          </a:xfrm>
        </p:grpSpPr>
        <p:sp>
          <p:nvSpPr>
            <p:cNvPr id="21" name="Google Shape;10182;p85">
              <a:extLst>
                <a:ext uri="{FF2B5EF4-FFF2-40B4-BE49-F238E27FC236}">
                  <a16:creationId xmlns:a16="http://schemas.microsoft.com/office/drawing/2014/main" id="{7D24EB57-F510-C9F3-7753-831A273BECEE}"/>
                </a:ext>
              </a:extLst>
            </p:cNvPr>
            <p:cNvSpPr/>
            <p:nvPr/>
          </p:nvSpPr>
          <p:spPr>
            <a:xfrm>
              <a:off x="-59015625" y="1993850"/>
              <a:ext cx="20500" cy="20525"/>
            </a:xfrm>
            <a:custGeom>
              <a:avLst/>
              <a:gdLst/>
              <a:ahLst/>
              <a:cxnLst/>
              <a:rect l="l" t="t" r="r" b="b"/>
              <a:pathLst>
                <a:path w="820" h="821" extrusionOk="0">
                  <a:moveTo>
                    <a:pt x="189" y="1"/>
                  </a:moveTo>
                  <a:cubicBezTo>
                    <a:pt x="63" y="1"/>
                    <a:pt x="0" y="64"/>
                    <a:pt x="0" y="190"/>
                  </a:cubicBezTo>
                  <a:lnTo>
                    <a:pt x="0" y="631"/>
                  </a:lnTo>
                  <a:cubicBezTo>
                    <a:pt x="0" y="757"/>
                    <a:pt x="95" y="820"/>
                    <a:pt x="189" y="820"/>
                  </a:cubicBezTo>
                  <a:lnTo>
                    <a:pt x="630" y="820"/>
                  </a:lnTo>
                  <a:cubicBezTo>
                    <a:pt x="725" y="820"/>
                    <a:pt x="820" y="757"/>
                    <a:pt x="820" y="631"/>
                  </a:cubicBezTo>
                  <a:lnTo>
                    <a:pt x="820" y="190"/>
                  </a:lnTo>
                  <a:cubicBezTo>
                    <a:pt x="820" y="64"/>
                    <a:pt x="725" y="1"/>
                    <a:pt x="63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0183;p85">
              <a:extLst>
                <a:ext uri="{FF2B5EF4-FFF2-40B4-BE49-F238E27FC236}">
                  <a16:creationId xmlns:a16="http://schemas.microsoft.com/office/drawing/2014/main" id="{287D3432-1AEA-EBB0-4C15-E4002BDFB091}"/>
                </a:ext>
              </a:extLst>
            </p:cNvPr>
            <p:cNvSpPr/>
            <p:nvPr/>
          </p:nvSpPr>
          <p:spPr>
            <a:xfrm>
              <a:off x="-58954200" y="1993850"/>
              <a:ext cx="21300" cy="20525"/>
            </a:xfrm>
            <a:custGeom>
              <a:avLst/>
              <a:gdLst/>
              <a:ahLst/>
              <a:cxnLst/>
              <a:rect l="l" t="t" r="r" b="b"/>
              <a:pathLst>
                <a:path w="852" h="821" extrusionOk="0">
                  <a:moveTo>
                    <a:pt x="221" y="1"/>
                  </a:moveTo>
                  <a:cubicBezTo>
                    <a:pt x="95" y="1"/>
                    <a:pt x="1" y="64"/>
                    <a:pt x="1" y="190"/>
                  </a:cubicBezTo>
                  <a:lnTo>
                    <a:pt x="1" y="631"/>
                  </a:lnTo>
                  <a:cubicBezTo>
                    <a:pt x="1" y="757"/>
                    <a:pt x="127" y="820"/>
                    <a:pt x="221" y="820"/>
                  </a:cubicBezTo>
                  <a:lnTo>
                    <a:pt x="631" y="820"/>
                  </a:lnTo>
                  <a:cubicBezTo>
                    <a:pt x="757" y="820"/>
                    <a:pt x="851" y="757"/>
                    <a:pt x="851" y="631"/>
                  </a:cubicBezTo>
                  <a:lnTo>
                    <a:pt x="851" y="190"/>
                  </a:lnTo>
                  <a:cubicBezTo>
                    <a:pt x="851" y="64"/>
                    <a:pt x="757" y="1"/>
                    <a:pt x="63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184;p85">
              <a:extLst>
                <a:ext uri="{FF2B5EF4-FFF2-40B4-BE49-F238E27FC236}">
                  <a16:creationId xmlns:a16="http://schemas.microsoft.com/office/drawing/2014/main" id="{49B56229-FCE7-9DCF-0E2E-3882622DB546}"/>
                </a:ext>
              </a:extLst>
            </p:cNvPr>
            <p:cNvSpPr/>
            <p:nvPr/>
          </p:nvSpPr>
          <p:spPr>
            <a:xfrm>
              <a:off x="-58891975" y="1993850"/>
              <a:ext cx="21300" cy="20525"/>
            </a:xfrm>
            <a:custGeom>
              <a:avLst/>
              <a:gdLst/>
              <a:ahLst/>
              <a:cxnLst/>
              <a:rect l="l" t="t" r="r" b="b"/>
              <a:pathLst>
                <a:path w="852" h="821" extrusionOk="0">
                  <a:moveTo>
                    <a:pt x="190" y="1"/>
                  </a:moveTo>
                  <a:cubicBezTo>
                    <a:pt x="95" y="1"/>
                    <a:pt x="1" y="64"/>
                    <a:pt x="1" y="190"/>
                  </a:cubicBezTo>
                  <a:lnTo>
                    <a:pt x="1" y="631"/>
                  </a:lnTo>
                  <a:cubicBezTo>
                    <a:pt x="1" y="757"/>
                    <a:pt x="127" y="820"/>
                    <a:pt x="190" y="820"/>
                  </a:cubicBezTo>
                  <a:lnTo>
                    <a:pt x="631" y="820"/>
                  </a:lnTo>
                  <a:cubicBezTo>
                    <a:pt x="757" y="820"/>
                    <a:pt x="851" y="757"/>
                    <a:pt x="851" y="631"/>
                  </a:cubicBezTo>
                  <a:lnTo>
                    <a:pt x="851" y="190"/>
                  </a:lnTo>
                  <a:cubicBezTo>
                    <a:pt x="851" y="64"/>
                    <a:pt x="757" y="1"/>
                    <a:pt x="63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0185;p85">
              <a:extLst>
                <a:ext uri="{FF2B5EF4-FFF2-40B4-BE49-F238E27FC236}">
                  <a16:creationId xmlns:a16="http://schemas.microsoft.com/office/drawing/2014/main" id="{22E715CD-7D0A-B36B-5195-244B75387E08}"/>
                </a:ext>
              </a:extLst>
            </p:cNvPr>
            <p:cNvSpPr/>
            <p:nvPr/>
          </p:nvSpPr>
          <p:spPr>
            <a:xfrm>
              <a:off x="-59015625" y="2034825"/>
              <a:ext cx="20500" cy="21275"/>
            </a:xfrm>
            <a:custGeom>
              <a:avLst/>
              <a:gdLst/>
              <a:ahLst/>
              <a:cxnLst/>
              <a:rect l="l" t="t" r="r" b="b"/>
              <a:pathLst>
                <a:path w="820" h="851" extrusionOk="0">
                  <a:moveTo>
                    <a:pt x="189" y="0"/>
                  </a:moveTo>
                  <a:cubicBezTo>
                    <a:pt x="63" y="0"/>
                    <a:pt x="0" y="95"/>
                    <a:pt x="0" y="221"/>
                  </a:cubicBezTo>
                  <a:lnTo>
                    <a:pt x="0" y="630"/>
                  </a:lnTo>
                  <a:cubicBezTo>
                    <a:pt x="0" y="756"/>
                    <a:pt x="95" y="851"/>
                    <a:pt x="189" y="851"/>
                  </a:cubicBezTo>
                  <a:lnTo>
                    <a:pt x="630" y="851"/>
                  </a:lnTo>
                  <a:cubicBezTo>
                    <a:pt x="725" y="851"/>
                    <a:pt x="820" y="756"/>
                    <a:pt x="820" y="630"/>
                  </a:cubicBezTo>
                  <a:lnTo>
                    <a:pt x="820" y="221"/>
                  </a:lnTo>
                  <a:cubicBezTo>
                    <a:pt x="820" y="95"/>
                    <a:pt x="725" y="0"/>
                    <a:pt x="63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0186;p85">
              <a:extLst>
                <a:ext uri="{FF2B5EF4-FFF2-40B4-BE49-F238E27FC236}">
                  <a16:creationId xmlns:a16="http://schemas.microsoft.com/office/drawing/2014/main" id="{456F551B-48DB-64EB-5CD8-B9BD451DD501}"/>
                </a:ext>
              </a:extLst>
            </p:cNvPr>
            <p:cNvSpPr/>
            <p:nvPr/>
          </p:nvSpPr>
          <p:spPr>
            <a:xfrm>
              <a:off x="-58954200" y="2034825"/>
              <a:ext cx="21300" cy="21275"/>
            </a:xfrm>
            <a:custGeom>
              <a:avLst/>
              <a:gdLst/>
              <a:ahLst/>
              <a:cxnLst/>
              <a:rect l="l" t="t" r="r" b="b"/>
              <a:pathLst>
                <a:path w="852" h="851" extrusionOk="0">
                  <a:moveTo>
                    <a:pt x="221" y="0"/>
                  </a:moveTo>
                  <a:cubicBezTo>
                    <a:pt x="95" y="0"/>
                    <a:pt x="1" y="95"/>
                    <a:pt x="1" y="221"/>
                  </a:cubicBezTo>
                  <a:lnTo>
                    <a:pt x="1" y="630"/>
                  </a:lnTo>
                  <a:cubicBezTo>
                    <a:pt x="1" y="756"/>
                    <a:pt x="127" y="851"/>
                    <a:pt x="221" y="851"/>
                  </a:cubicBezTo>
                  <a:lnTo>
                    <a:pt x="631" y="851"/>
                  </a:lnTo>
                  <a:cubicBezTo>
                    <a:pt x="757" y="851"/>
                    <a:pt x="851" y="756"/>
                    <a:pt x="851" y="630"/>
                  </a:cubicBezTo>
                  <a:lnTo>
                    <a:pt x="851" y="221"/>
                  </a:lnTo>
                  <a:cubicBezTo>
                    <a:pt x="851" y="95"/>
                    <a:pt x="757" y="0"/>
                    <a:pt x="63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0187;p85">
              <a:extLst>
                <a:ext uri="{FF2B5EF4-FFF2-40B4-BE49-F238E27FC236}">
                  <a16:creationId xmlns:a16="http://schemas.microsoft.com/office/drawing/2014/main" id="{1689C898-538A-14C3-BD0C-F1EBD68FD07E}"/>
                </a:ext>
              </a:extLst>
            </p:cNvPr>
            <p:cNvSpPr/>
            <p:nvPr/>
          </p:nvSpPr>
          <p:spPr>
            <a:xfrm>
              <a:off x="-58891975" y="2034825"/>
              <a:ext cx="21300" cy="21275"/>
            </a:xfrm>
            <a:custGeom>
              <a:avLst/>
              <a:gdLst/>
              <a:ahLst/>
              <a:cxnLst/>
              <a:rect l="l" t="t" r="r" b="b"/>
              <a:pathLst>
                <a:path w="852" h="851" extrusionOk="0">
                  <a:moveTo>
                    <a:pt x="190" y="0"/>
                  </a:moveTo>
                  <a:cubicBezTo>
                    <a:pt x="95" y="0"/>
                    <a:pt x="1" y="95"/>
                    <a:pt x="1" y="221"/>
                  </a:cubicBezTo>
                  <a:lnTo>
                    <a:pt x="1" y="630"/>
                  </a:lnTo>
                  <a:cubicBezTo>
                    <a:pt x="1" y="756"/>
                    <a:pt x="127" y="851"/>
                    <a:pt x="190" y="851"/>
                  </a:cubicBezTo>
                  <a:lnTo>
                    <a:pt x="631" y="851"/>
                  </a:lnTo>
                  <a:cubicBezTo>
                    <a:pt x="757" y="851"/>
                    <a:pt x="851" y="756"/>
                    <a:pt x="851" y="630"/>
                  </a:cubicBezTo>
                  <a:lnTo>
                    <a:pt x="851" y="221"/>
                  </a:lnTo>
                  <a:cubicBezTo>
                    <a:pt x="851" y="95"/>
                    <a:pt x="757" y="0"/>
                    <a:pt x="63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188;p85">
              <a:extLst>
                <a:ext uri="{FF2B5EF4-FFF2-40B4-BE49-F238E27FC236}">
                  <a16:creationId xmlns:a16="http://schemas.microsoft.com/office/drawing/2014/main" id="{DDD04095-C5F2-B361-5B55-A2CA333D861D}"/>
                </a:ext>
              </a:extLst>
            </p:cNvPr>
            <p:cNvSpPr/>
            <p:nvPr/>
          </p:nvSpPr>
          <p:spPr>
            <a:xfrm>
              <a:off x="-59015625" y="2076550"/>
              <a:ext cx="20500" cy="20525"/>
            </a:xfrm>
            <a:custGeom>
              <a:avLst/>
              <a:gdLst/>
              <a:ahLst/>
              <a:cxnLst/>
              <a:rect l="l" t="t" r="r" b="b"/>
              <a:pathLst>
                <a:path w="820" h="821" extrusionOk="0">
                  <a:moveTo>
                    <a:pt x="189" y="1"/>
                  </a:moveTo>
                  <a:cubicBezTo>
                    <a:pt x="63" y="1"/>
                    <a:pt x="0" y="64"/>
                    <a:pt x="0" y="190"/>
                  </a:cubicBezTo>
                  <a:lnTo>
                    <a:pt x="0" y="631"/>
                  </a:lnTo>
                  <a:cubicBezTo>
                    <a:pt x="0" y="757"/>
                    <a:pt x="95" y="820"/>
                    <a:pt x="189" y="820"/>
                  </a:cubicBezTo>
                  <a:lnTo>
                    <a:pt x="630" y="820"/>
                  </a:lnTo>
                  <a:cubicBezTo>
                    <a:pt x="725" y="820"/>
                    <a:pt x="820" y="757"/>
                    <a:pt x="820" y="631"/>
                  </a:cubicBezTo>
                  <a:lnTo>
                    <a:pt x="820" y="190"/>
                  </a:lnTo>
                  <a:cubicBezTo>
                    <a:pt x="820" y="64"/>
                    <a:pt x="725" y="1"/>
                    <a:pt x="63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189;p85">
              <a:extLst>
                <a:ext uri="{FF2B5EF4-FFF2-40B4-BE49-F238E27FC236}">
                  <a16:creationId xmlns:a16="http://schemas.microsoft.com/office/drawing/2014/main" id="{4BAD18BA-FED7-A544-BFFA-0A823BB157E1}"/>
                </a:ext>
              </a:extLst>
            </p:cNvPr>
            <p:cNvSpPr/>
            <p:nvPr/>
          </p:nvSpPr>
          <p:spPr>
            <a:xfrm>
              <a:off x="-58954200" y="2076550"/>
              <a:ext cx="21300" cy="20525"/>
            </a:xfrm>
            <a:custGeom>
              <a:avLst/>
              <a:gdLst/>
              <a:ahLst/>
              <a:cxnLst/>
              <a:rect l="l" t="t" r="r" b="b"/>
              <a:pathLst>
                <a:path w="852" h="821" extrusionOk="0">
                  <a:moveTo>
                    <a:pt x="221" y="1"/>
                  </a:moveTo>
                  <a:cubicBezTo>
                    <a:pt x="95" y="1"/>
                    <a:pt x="1" y="64"/>
                    <a:pt x="1" y="190"/>
                  </a:cubicBezTo>
                  <a:lnTo>
                    <a:pt x="1" y="631"/>
                  </a:lnTo>
                  <a:cubicBezTo>
                    <a:pt x="1" y="757"/>
                    <a:pt x="127" y="820"/>
                    <a:pt x="221" y="820"/>
                  </a:cubicBezTo>
                  <a:lnTo>
                    <a:pt x="631" y="820"/>
                  </a:lnTo>
                  <a:cubicBezTo>
                    <a:pt x="757" y="820"/>
                    <a:pt x="851" y="757"/>
                    <a:pt x="851" y="631"/>
                  </a:cubicBezTo>
                  <a:lnTo>
                    <a:pt x="851" y="190"/>
                  </a:lnTo>
                  <a:cubicBezTo>
                    <a:pt x="851" y="64"/>
                    <a:pt x="757" y="1"/>
                    <a:pt x="63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190;p85">
              <a:extLst>
                <a:ext uri="{FF2B5EF4-FFF2-40B4-BE49-F238E27FC236}">
                  <a16:creationId xmlns:a16="http://schemas.microsoft.com/office/drawing/2014/main" id="{93A413AF-F2AD-4F7F-76F8-5B990A115341}"/>
                </a:ext>
              </a:extLst>
            </p:cNvPr>
            <p:cNvSpPr/>
            <p:nvPr/>
          </p:nvSpPr>
          <p:spPr>
            <a:xfrm>
              <a:off x="-58891975" y="2076550"/>
              <a:ext cx="21300" cy="20525"/>
            </a:xfrm>
            <a:custGeom>
              <a:avLst/>
              <a:gdLst/>
              <a:ahLst/>
              <a:cxnLst/>
              <a:rect l="l" t="t" r="r" b="b"/>
              <a:pathLst>
                <a:path w="852" h="821" extrusionOk="0">
                  <a:moveTo>
                    <a:pt x="190" y="1"/>
                  </a:moveTo>
                  <a:cubicBezTo>
                    <a:pt x="95" y="1"/>
                    <a:pt x="1" y="64"/>
                    <a:pt x="1" y="190"/>
                  </a:cubicBezTo>
                  <a:lnTo>
                    <a:pt x="1" y="631"/>
                  </a:lnTo>
                  <a:cubicBezTo>
                    <a:pt x="1" y="757"/>
                    <a:pt x="127" y="820"/>
                    <a:pt x="190" y="820"/>
                  </a:cubicBezTo>
                  <a:lnTo>
                    <a:pt x="631" y="820"/>
                  </a:lnTo>
                  <a:cubicBezTo>
                    <a:pt x="757" y="820"/>
                    <a:pt x="851" y="757"/>
                    <a:pt x="851" y="631"/>
                  </a:cubicBezTo>
                  <a:lnTo>
                    <a:pt x="851" y="190"/>
                  </a:lnTo>
                  <a:cubicBezTo>
                    <a:pt x="851" y="64"/>
                    <a:pt x="757" y="1"/>
                    <a:pt x="63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0191;p85">
              <a:extLst>
                <a:ext uri="{FF2B5EF4-FFF2-40B4-BE49-F238E27FC236}">
                  <a16:creationId xmlns:a16="http://schemas.microsoft.com/office/drawing/2014/main" id="{87EE9989-185F-3815-B497-63D7681EC09B}"/>
                </a:ext>
              </a:extLst>
            </p:cNvPr>
            <p:cNvSpPr/>
            <p:nvPr/>
          </p:nvSpPr>
          <p:spPr>
            <a:xfrm>
              <a:off x="-59100700" y="1911950"/>
              <a:ext cx="315875" cy="319000"/>
            </a:xfrm>
            <a:custGeom>
              <a:avLst/>
              <a:gdLst/>
              <a:ahLst/>
              <a:cxnLst/>
              <a:rect l="l" t="t" r="r" b="b"/>
              <a:pathLst>
                <a:path w="12635" h="12760" extrusionOk="0">
                  <a:moveTo>
                    <a:pt x="9169" y="788"/>
                  </a:moveTo>
                  <a:lnTo>
                    <a:pt x="9169" y="1607"/>
                  </a:lnTo>
                  <a:lnTo>
                    <a:pt x="3403" y="1607"/>
                  </a:lnTo>
                  <a:lnTo>
                    <a:pt x="3403" y="788"/>
                  </a:lnTo>
                  <a:close/>
                  <a:moveTo>
                    <a:pt x="1734" y="9074"/>
                  </a:moveTo>
                  <a:lnTo>
                    <a:pt x="1734" y="11815"/>
                  </a:lnTo>
                  <a:lnTo>
                    <a:pt x="788" y="11815"/>
                  </a:lnTo>
                  <a:lnTo>
                    <a:pt x="788" y="9074"/>
                  </a:lnTo>
                  <a:close/>
                  <a:moveTo>
                    <a:pt x="5861" y="9074"/>
                  </a:moveTo>
                  <a:lnTo>
                    <a:pt x="5861" y="11815"/>
                  </a:lnTo>
                  <a:lnTo>
                    <a:pt x="4223" y="11815"/>
                  </a:lnTo>
                  <a:lnTo>
                    <a:pt x="4223" y="9074"/>
                  </a:lnTo>
                  <a:close/>
                  <a:moveTo>
                    <a:pt x="8350" y="9074"/>
                  </a:moveTo>
                  <a:lnTo>
                    <a:pt x="8350" y="11815"/>
                  </a:lnTo>
                  <a:lnTo>
                    <a:pt x="6711" y="11815"/>
                  </a:lnTo>
                  <a:lnTo>
                    <a:pt x="6711" y="9074"/>
                  </a:lnTo>
                  <a:close/>
                  <a:moveTo>
                    <a:pt x="10051" y="2458"/>
                  </a:moveTo>
                  <a:lnTo>
                    <a:pt x="10051" y="11815"/>
                  </a:lnTo>
                  <a:lnTo>
                    <a:pt x="9169" y="11815"/>
                  </a:lnTo>
                  <a:lnTo>
                    <a:pt x="9169" y="8664"/>
                  </a:lnTo>
                  <a:cubicBezTo>
                    <a:pt x="9169" y="8444"/>
                    <a:pt x="8980" y="8223"/>
                    <a:pt x="8791" y="8223"/>
                  </a:cubicBezTo>
                  <a:lnTo>
                    <a:pt x="3813" y="8223"/>
                  </a:lnTo>
                  <a:cubicBezTo>
                    <a:pt x="3592" y="8223"/>
                    <a:pt x="3435" y="8444"/>
                    <a:pt x="3435" y="8664"/>
                  </a:cubicBezTo>
                  <a:lnTo>
                    <a:pt x="3435" y="11815"/>
                  </a:lnTo>
                  <a:lnTo>
                    <a:pt x="2616" y="11815"/>
                  </a:lnTo>
                  <a:lnTo>
                    <a:pt x="2616" y="2458"/>
                  </a:lnTo>
                  <a:close/>
                  <a:moveTo>
                    <a:pt x="11815" y="9074"/>
                  </a:moveTo>
                  <a:lnTo>
                    <a:pt x="11815" y="11815"/>
                  </a:lnTo>
                  <a:lnTo>
                    <a:pt x="10839" y="11815"/>
                  </a:lnTo>
                  <a:lnTo>
                    <a:pt x="10839" y="9074"/>
                  </a:lnTo>
                  <a:close/>
                  <a:moveTo>
                    <a:pt x="2994" y="0"/>
                  </a:moveTo>
                  <a:cubicBezTo>
                    <a:pt x="2773" y="0"/>
                    <a:pt x="2616" y="190"/>
                    <a:pt x="2616" y="410"/>
                  </a:cubicBezTo>
                  <a:lnTo>
                    <a:pt x="2616" y="1670"/>
                  </a:lnTo>
                  <a:lnTo>
                    <a:pt x="2206" y="1670"/>
                  </a:lnTo>
                  <a:cubicBezTo>
                    <a:pt x="1986" y="1670"/>
                    <a:pt x="1765" y="1859"/>
                    <a:pt x="1765" y="2080"/>
                  </a:cubicBezTo>
                  <a:lnTo>
                    <a:pt x="1765" y="8318"/>
                  </a:lnTo>
                  <a:lnTo>
                    <a:pt x="410" y="8318"/>
                  </a:lnTo>
                  <a:cubicBezTo>
                    <a:pt x="158" y="8318"/>
                    <a:pt x="1" y="8507"/>
                    <a:pt x="1" y="8727"/>
                  </a:cubicBezTo>
                  <a:lnTo>
                    <a:pt x="1" y="12319"/>
                  </a:lnTo>
                  <a:cubicBezTo>
                    <a:pt x="1" y="12571"/>
                    <a:pt x="190" y="12760"/>
                    <a:pt x="410" y="12760"/>
                  </a:cubicBezTo>
                  <a:lnTo>
                    <a:pt x="12256" y="12760"/>
                  </a:lnTo>
                  <a:cubicBezTo>
                    <a:pt x="12477" y="12760"/>
                    <a:pt x="12634" y="12571"/>
                    <a:pt x="12634" y="12319"/>
                  </a:cubicBezTo>
                  <a:lnTo>
                    <a:pt x="12634" y="8664"/>
                  </a:lnTo>
                  <a:cubicBezTo>
                    <a:pt x="12634" y="8444"/>
                    <a:pt x="12445" y="8223"/>
                    <a:pt x="12225" y="8223"/>
                  </a:cubicBezTo>
                  <a:lnTo>
                    <a:pt x="10839" y="8223"/>
                  </a:lnTo>
                  <a:lnTo>
                    <a:pt x="10839" y="2017"/>
                  </a:lnTo>
                  <a:cubicBezTo>
                    <a:pt x="10839" y="1765"/>
                    <a:pt x="10650" y="1576"/>
                    <a:pt x="10429" y="1576"/>
                  </a:cubicBezTo>
                  <a:lnTo>
                    <a:pt x="10019" y="1576"/>
                  </a:lnTo>
                  <a:lnTo>
                    <a:pt x="10019" y="410"/>
                  </a:lnTo>
                  <a:cubicBezTo>
                    <a:pt x="10019" y="158"/>
                    <a:pt x="9799" y="0"/>
                    <a:pt x="961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245385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D9CCD-C4F8-4F06-EF0D-9E675C45492B}"/>
              </a:ext>
            </a:extLst>
          </p:cNvPr>
          <p:cNvSpPr>
            <a:spLocks noGrp="1"/>
          </p:cNvSpPr>
          <p:nvPr>
            <p:ph type="title"/>
          </p:nvPr>
        </p:nvSpPr>
        <p:spPr>
          <a:xfrm>
            <a:off x="692659" y="2571750"/>
            <a:ext cx="7886700" cy="3466052"/>
          </a:xfrm>
        </p:spPr>
        <p:txBody>
          <a:bodyPr>
            <a:normAutofit/>
          </a:bodyPr>
          <a:lstStyle/>
          <a:p>
            <a:pPr algn="ctr"/>
            <a:r>
              <a:rPr lang="en-US" sz="6000" b="1">
                <a:solidFill>
                  <a:srgbClr val="002060"/>
                </a:solidFill>
                <a:latin typeface="Fira Sans Extra Condensed Medium"/>
                <a:cs typeface="Arial"/>
              </a:rPr>
              <a:t>Thank You !</a:t>
            </a:r>
            <a:br>
              <a:rPr lang="en-US" sz="6000" b="1">
                <a:solidFill>
                  <a:srgbClr val="002060"/>
                </a:solidFill>
                <a:latin typeface="Fira Sans Extra Condensed Medium"/>
                <a:cs typeface="Arial"/>
              </a:rPr>
            </a:br>
            <a:endParaRPr lang="en-US" sz="5400"/>
          </a:p>
        </p:txBody>
      </p:sp>
      <p:pic>
        <p:nvPicPr>
          <p:cNvPr id="3" name="Picture 2" descr="Tout comprendre aux “Big Four” - Consulting Buddies">
            <a:extLst>
              <a:ext uri="{FF2B5EF4-FFF2-40B4-BE49-F238E27FC236}">
                <a16:creationId xmlns:a16="http://schemas.microsoft.com/office/drawing/2014/main" id="{D54792BB-4B6F-250B-FCA0-BA09808CBA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5880" y="0"/>
            <a:ext cx="6227065" cy="3491914"/>
          </a:xfrm>
          <a:prstGeom prst="rect">
            <a:avLst/>
          </a:prstGeom>
          <a:noFill/>
          <a:ln>
            <a:noFill/>
          </a:ln>
        </p:spPr>
      </p:pic>
    </p:spTree>
    <p:extLst>
      <p:ext uri="{BB962C8B-B14F-4D97-AF65-F5344CB8AC3E}">
        <p14:creationId xmlns:p14="http://schemas.microsoft.com/office/powerpoint/2010/main" val="2269490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4" name="Google Shape;414;p33"/>
          <p:cNvSpPr txBox="1">
            <a:spLocks noGrp="1"/>
          </p:cNvSpPr>
          <p:nvPr>
            <p:ph type="title"/>
          </p:nvPr>
        </p:nvSpPr>
        <p:spPr>
          <a:xfrm>
            <a:off x="568846" y="429750"/>
            <a:ext cx="7717500" cy="47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sz="2800" b="1">
                <a:solidFill>
                  <a:srgbClr val="002060"/>
                </a:solidFill>
                <a:latin typeface="Fira Sans Extra Condensed Medium"/>
                <a:cs typeface="Arial"/>
                <a:sym typeface="Arial"/>
              </a:rPr>
              <a:t>TABLE OF CONTENTS</a:t>
            </a:r>
          </a:p>
        </p:txBody>
      </p:sp>
      <p:sp>
        <p:nvSpPr>
          <p:cNvPr id="411" name="Google Shape;411;p33"/>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CA">
                <a:solidFill>
                  <a:srgbClr val="002060"/>
                </a:solidFill>
                <a:latin typeface="Fira Sans Extra Condensed Medium" panose="020B0604020202020204" charset="0"/>
              </a:rPr>
              <a:t>Project Overview</a:t>
            </a:r>
          </a:p>
        </p:txBody>
      </p:sp>
      <p:sp>
        <p:nvSpPr>
          <p:cNvPr id="415" name="Google Shape;415;p33"/>
          <p:cNvSpPr txBox="1">
            <a:spLocks noGrp="1"/>
          </p:cNvSpPr>
          <p:nvPr>
            <p:ph type="subTitle" idx="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a:solidFill>
                  <a:srgbClr val="002060"/>
                </a:solidFill>
                <a:latin typeface="Fira Sans Extra Condensed Medium" panose="020B0604020202020204" charset="0"/>
              </a:rPr>
              <a:t>Problem statement and impact of our analysis</a:t>
            </a:r>
          </a:p>
        </p:txBody>
      </p:sp>
      <p:sp>
        <p:nvSpPr>
          <p:cNvPr id="413" name="Google Shape;413;p33"/>
          <p:cNvSpPr txBox="1">
            <a:spLocks noGrp="1"/>
          </p:cNvSpPr>
          <p:nvPr>
            <p:ph type="title" idx="3"/>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002060"/>
                </a:solidFill>
                <a:latin typeface="Fira Sans Extra Condensed Medium" panose="020B0604020202020204" charset="0"/>
              </a:rPr>
              <a:t>01</a:t>
            </a:r>
          </a:p>
        </p:txBody>
      </p:sp>
      <p:sp>
        <p:nvSpPr>
          <p:cNvPr id="420" name="Google Shape;420;p33"/>
          <p:cNvSpPr txBox="1">
            <a:spLocks noGrp="1"/>
          </p:cNvSpPr>
          <p:nvPr>
            <p:ph type="subTitle" idx="4"/>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CA">
                <a:solidFill>
                  <a:srgbClr val="002060"/>
                </a:solidFill>
                <a:latin typeface="Fira Sans Extra Condensed Medium" panose="020B0604020202020204" charset="0"/>
              </a:rPr>
              <a:t>Data Selection</a:t>
            </a:r>
          </a:p>
        </p:txBody>
      </p:sp>
      <p:sp>
        <p:nvSpPr>
          <p:cNvPr id="428" name="Google Shape;428;p33"/>
          <p:cNvSpPr txBox="1">
            <a:spLocks noGrp="1"/>
          </p:cNvSpPr>
          <p:nvPr>
            <p:ph type="subTitle" idx="5"/>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a:solidFill>
                  <a:srgbClr val="002060"/>
                </a:solidFill>
                <a:latin typeface="Fira Sans Extra Condensed Medium" panose="020B0604020202020204" charset="0"/>
              </a:rPr>
              <a:t>Initial pre-processing </a:t>
            </a:r>
          </a:p>
        </p:txBody>
      </p:sp>
      <p:sp>
        <p:nvSpPr>
          <p:cNvPr id="421" name="Google Shape;421;p33"/>
          <p:cNvSpPr txBox="1">
            <a:spLocks noGrp="1"/>
          </p:cNvSpPr>
          <p:nvPr>
            <p:ph type="title" idx="6"/>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002060"/>
                </a:solidFill>
                <a:latin typeface="Fira Sans Extra Condensed Medium" panose="020B0604020202020204" charset="0"/>
              </a:rPr>
              <a:t>02</a:t>
            </a:r>
          </a:p>
        </p:txBody>
      </p:sp>
      <p:sp>
        <p:nvSpPr>
          <p:cNvPr id="416" name="Google Shape;416;p33"/>
          <p:cNvSpPr txBox="1">
            <a:spLocks noGrp="1"/>
          </p:cNvSpPr>
          <p:nvPr>
            <p:ph type="subTitle" idx="7"/>
          </p:nvPr>
        </p:nvSpPr>
        <p:spPr>
          <a:xfrm>
            <a:off x="1482975" y="3440201"/>
            <a:ext cx="2502548" cy="399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CA" sz="2000">
                <a:solidFill>
                  <a:schemeClr val="accent3">
                    <a:lumMod val="75000"/>
                  </a:schemeClr>
                </a:solidFill>
                <a:latin typeface="Fira Sans Extra Condensed Medium" panose="020B0604020202020204" charset="0"/>
              </a:rPr>
              <a:t>Sentiment Analysis</a:t>
            </a:r>
          </a:p>
        </p:txBody>
      </p:sp>
      <p:sp>
        <p:nvSpPr>
          <p:cNvPr id="417" name="Google Shape;417;p33"/>
          <p:cNvSpPr txBox="1">
            <a:spLocks noGrp="1"/>
          </p:cNvSpPr>
          <p:nvPr>
            <p:ph type="subTitle" idx="8"/>
          </p:nvPr>
        </p:nvSpPr>
        <p:spPr>
          <a:xfrm>
            <a:off x="1482974" y="3834999"/>
            <a:ext cx="2321037" cy="69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a:solidFill>
                  <a:schemeClr val="accent3">
                    <a:lumMod val="75000"/>
                  </a:schemeClr>
                </a:solidFill>
                <a:latin typeface="Fira Sans Extra Condensed Medium" panose="020B0604020202020204" charset="0"/>
              </a:rPr>
              <a:t>General insights and company perspective </a:t>
            </a:r>
          </a:p>
        </p:txBody>
      </p:sp>
      <p:sp>
        <p:nvSpPr>
          <p:cNvPr id="422" name="Google Shape;422;p33"/>
          <p:cNvSpPr txBox="1">
            <a:spLocks noGrp="1"/>
          </p:cNvSpPr>
          <p:nvPr>
            <p:ph type="title" idx="9"/>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3">
                    <a:lumMod val="75000"/>
                  </a:schemeClr>
                </a:solidFill>
                <a:latin typeface="Fira Sans Extra Condensed Medium" panose="020B0604020202020204" charset="0"/>
              </a:rPr>
              <a:t>03</a:t>
            </a:r>
          </a:p>
        </p:txBody>
      </p:sp>
      <p:sp>
        <p:nvSpPr>
          <p:cNvPr id="418" name="Google Shape;418;p33"/>
          <p:cNvSpPr txBox="1">
            <a:spLocks noGrp="1"/>
          </p:cNvSpPr>
          <p:nvPr>
            <p:ph type="subTitle" idx="13"/>
          </p:nvPr>
        </p:nvSpPr>
        <p:spPr>
          <a:xfrm>
            <a:off x="5339989" y="1210614"/>
            <a:ext cx="3400414" cy="399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CA" sz="1800">
                <a:solidFill>
                  <a:schemeClr val="accent3">
                    <a:lumMod val="75000"/>
                  </a:schemeClr>
                </a:solidFill>
                <a:latin typeface="Fira Sans Extra Condensed Medium" panose="020B0604020202020204" charset="0"/>
              </a:rPr>
              <a:t>Dominant Topics in Reviews</a:t>
            </a:r>
          </a:p>
        </p:txBody>
      </p:sp>
      <p:sp>
        <p:nvSpPr>
          <p:cNvPr id="419" name="Google Shape;419;p33"/>
          <p:cNvSpPr txBox="1">
            <a:spLocks noGrp="1"/>
          </p:cNvSpPr>
          <p:nvPr>
            <p:ph type="subTitle" idx="14"/>
          </p:nvPr>
        </p:nvSpPr>
        <p:spPr>
          <a:xfrm>
            <a:off x="5339988" y="1605413"/>
            <a:ext cx="3090761" cy="69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a:solidFill>
                  <a:schemeClr val="accent3">
                    <a:lumMod val="75000"/>
                  </a:schemeClr>
                </a:solidFill>
                <a:latin typeface="Fira Sans Extra Condensed Medium" panose="020B0604020202020204" charset="0"/>
              </a:rPr>
              <a:t>Exploration of distinct patterns  in feedback across firms using LDA topic modeling</a:t>
            </a:r>
          </a:p>
        </p:txBody>
      </p:sp>
      <p:sp>
        <p:nvSpPr>
          <p:cNvPr id="423" name="Google Shape;423;p33"/>
          <p:cNvSpPr txBox="1">
            <a:spLocks noGrp="1"/>
          </p:cNvSpPr>
          <p:nvPr>
            <p:ph type="title" idx="15"/>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3">
                    <a:lumMod val="75000"/>
                  </a:schemeClr>
                </a:solidFill>
                <a:latin typeface="Fira Sans Extra Condensed Medium" panose="020B0604020202020204" charset="0"/>
              </a:rPr>
              <a:t>04</a:t>
            </a:r>
          </a:p>
        </p:txBody>
      </p:sp>
      <p:sp>
        <p:nvSpPr>
          <p:cNvPr id="424" name="Google Shape;424;p33"/>
          <p:cNvSpPr txBox="1">
            <a:spLocks noGrp="1"/>
          </p:cNvSpPr>
          <p:nvPr>
            <p:ph type="subTitle" idx="16"/>
          </p:nvPr>
        </p:nvSpPr>
        <p:spPr>
          <a:xfrm>
            <a:off x="5339988" y="2328253"/>
            <a:ext cx="3608519" cy="399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CA" sz="1800">
                <a:solidFill>
                  <a:schemeClr val="accent3">
                    <a:lumMod val="75000"/>
                  </a:schemeClr>
                </a:solidFill>
                <a:latin typeface="Fira Sans Extra Condensed Medium" panose="020B0604020202020204" charset="0"/>
              </a:rPr>
              <a:t>Personalized Recommendation </a:t>
            </a:r>
          </a:p>
        </p:txBody>
      </p:sp>
      <p:sp>
        <p:nvSpPr>
          <p:cNvPr id="425" name="Google Shape;425;p33"/>
          <p:cNvSpPr txBox="1">
            <a:spLocks noGrp="1"/>
          </p:cNvSpPr>
          <p:nvPr>
            <p:ph type="subTitle" idx="17"/>
          </p:nvPr>
        </p:nvSpPr>
        <p:spPr>
          <a:xfrm>
            <a:off x="5339989" y="2723050"/>
            <a:ext cx="3339062" cy="69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a:solidFill>
                  <a:schemeClr val="accent3">
                    <a:lumMod val="75000"/>
                  </a:schemeClr>
                </a:solidFill>
                <a:latin typeface="Fira Sans Extra Condensed Medium" panose="020B0604020202020204" charset="0"/>
              </a:rPr>
              <a:t>System recommendation using cosine similarity for employee perspective</a:t>
            </a:r>
          </a:p>
        </p:txBody>
      </p:sp>
      <p:sp>
        <p:nvSpPr>
          <p:cNvPr id="412" name="Google Shape;412;p33"/>
          <p:cNvSpPr txBox="1">
            <a:spLocks noGrp="1"/>
          </p:cNvSpPr>
          <p:nvPr>
            <p:ph type="title" idx="18"/>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3">
                    <a:lumMod val="75000"/>
                  </a:schemeClr>
                </a:solidFill>
                <a:latin typeface="Fira Sans Extra Condensed Medium" panose="020B0604020202020204" charset="0"/>
              </a:rPr>
              <a:t>05</a:t>
            </a:r>
          </a:p>
        </p:txBody>
      </p:sp>
      <p:sp>
        <p:nvSpPr>
          <p:cNvPr id="410" name="Google Shape;410;p33"/>
          <p:cNvSpPr txBox="1">
            <a:spLocks noGrp="1"/>
          </p:cNvSpPr>
          <p:nvPr>
            <p:ph type="subTitle" idx="19"/>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CA">
                <a:solidFill>
                  <a:srgbClr val="002060"/>
                </a:solidFill>
                <a:latin typeface="Fira Sans Extra Condensed Medium" panose="020B0604020202020204" charset="0"/>
              </a:rPr>
              <a:t>Project Impact</a:t>
            </a:r>
          </a:p>
        </p:txBody>
      </p:sp>
      <p:sp>
        <p:nvSpPr>
          <p:cNvPr id="426" name="Google Shape;426;p33"/>
          <p:cNvSpPr txBox="1">
            <a:spLocks noGrp="1"/>
          </p:cNvSpPr>
          <p:nvPr>
            <p:ph type="subTitle" idx="20"/>
          </p:nvPr>
        </p:nvSpPr>
        <p:spPr>
          <a:xfrm>
            <a:off x="5339989" y="3834999"/>
            <a:ext cx="3400414" cy="69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a:solidFill>
                  <a:srgbClr val="002060"/>
                </a:solidFill>
                <a:latin typeface="Fira Sans Extra Condensed Medium" panose="020B0604020202020204" charset="0"/>
              </a:rPr>
              <a:t>S</a:t>
            </a:r>
            <a:r>
              <a:rPr lang="en-CA" err="1">
                <a:solidFill>
                  <a:srgbClr val="002060"/>
                </a:solidFill>
                <a:latin typeface="Fira Sans Extra Condensed Medium" panose="020B0604020202020204" charset="0"/>
              </a:rPr>
              <a:t>i</a:t>
            </a:r>
            <a:r>
              <a:rPr lang="en-CA">
                <a:solidFill>
                  <a:srgbClr val="002060"/>
                </a:solidFill>
                <a:latin typeface="Fira Sans Extra Condensed Medium" panose="020B0604020202020204" charset="0"/>
              </a:rPr>
              <a:t>gnificance of the project’s analyses</a:t>
            </a:r>
          </a:p>
        </p:txBody>
      </p:sp>
      <p:sp>
        <p:nvSpPr>
          <p:cNvPr id="427" name="Google Shape;427;p33"/>
          <p:cNvSpPr txBox="1">
            <a:spLocks noGrp="1"/>
          </p:cNvSpPr>
          <p:nvPr>
            <p:ph type="title" idx="21"/>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002060"/>
                </a:solidFill>
                <a:latin typeface="Fira Sans Extra Condensed Medium" panose="020B0604020202020204" charset="0"/>
              </a:rPr>
              <a:t>06</a:t>
            </a:r>
          </a:p>
        </p:txBody>
      </p:sp>
      <p:sp>
        <p:nvSpPr>
          <p:cNvPr id="429" name="Google Shape;429;p33"/>
          <p:cNvSpPr/>
          <p:nvPr/>
        </p:nvSpPr>
        <p:spPr>
          <a:xfrm rot="-5400000">
            <a:off x="7891823" y="-76220"/>
            <a:ext cx="1382694" cy="1382753"/>
          </a:xfrm>
          <a:custGeom>
            <a:avLst/>
            <a:gdLst/>
            <a:ahLst/>
            <a:cxnLst/>
            <a:rect l="l" t="t" r="r" b="b"/>
            <a:pathLst>
              <a:path w="23184" h="23185" extrusionOk="0">
                <a:moveTo>
                  <a:pt x="23183" y="1"/>
                </a:moveTo>
                <a:cubicBezTo>
                  <a:pt x="10408" y="1"/>
                  <a:pt x="0" y="10408"/>
                  <a:pt x="0" y="23184"/>
                </a:cubicBezTo>
                <a:lnTo>
                  <a:pt x="7239" y="23184"/>
                </a:lnTo>
                <a:cubicBezTo>
                  <a:pt x="7239" y="14378"/>
                  <a:pt x="14410" y="7206"/>
                  <a:pt x="23183" y="7206"/>
                </a:cubicBezTo>
                <a:lnTo>
                  <a:pt x="23183" y="1"/>
                </a:lnTo>
                <a:close/>
              </a:path>
            </a:pathLst>
          </a:custGeom>
          <a:solidFill>
            <a:schemeClr val="tx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E29F1-8006-1C9F-8722-74890794013A}"/>
              </a:ext>
            </a:extLst>
          </p:cNvPr>
          <p:cNvSpPr>
            <a:spLocks noGrp="1"/>
          </p:cNvSpPr>
          <p:nvPr>
            <p:ph type="title"/>
          </p:nvPr>
        </p:nvSpPr>
        <p:spPr>
          <a:xfrm>
            <a:off x="628650" y="273844"/>
            <a:ext cx="7886700" cy="405376"/>
          </a:xfrm>
        </p:spPr>
        <p:txBody>
          <a:bodyPr>
            <a:normAutofit fontScale="90000"/>
          </a:bodyPr>
          <a:lstStyle/>
          <a:p>
            <a:pPr algn="ctr"/>
            <a:r>
              <a:rPr lang="en-CA" sz="3600" b="1">
                <a:solidFill>
                  <a:srgbClr val="002060"/>
                </a:solidFill>
                <a:latin typeface="Fira Sans Extra Condensed Medium"/>
                <a:cs typeface="Arial"/>
                <a:sym typeface="Arial"/>
              </a:rPr>
              <a:t>Problem Statement</a:t>
            </a:r>
            <a:endParaRPr lang="en-US"/>
          </a:p>
        </p:txBody>
      </p:sp>
      <p:sp>
        <p:nvSpPr>
          <p:cNvPr id="3" name="Content Placeholder 2">
            <a:extLst>
              <a:ext uri="{FF2B5EF4-FFF2-40B4-BE49-F238E27FC236}">
                <a16:creationId xmlns:a16="http://schemas.microsoft.com/office/drawing/2014/main" id="{EAEF05BF-B70C-80DC-56D2-E8FDB073DBFE}"/>
              </a:ext>
            </a:extLst>
          </p:cNvPr>
          <p:cNvSpPr>
            <a:spLocks noGrp="1"/>
          </p:cNvSpPr>
          <p:nvPr>
            <p:ph idx="1"/>
          </p:nvPr>
        </p:nvSpPr>
        <p:spPr>
          <a:xfrm>
            <a:off x="1648852" y="970548"/>
            <a:ext cx="6220905" cy="3763378"/>
          </a:xfrm>
        </p:spPr>
        <p:txBody>
          <a:bodyPr vert="horz" lIns="91440" tIns="45720" rIns="91440" bIns="45720" rtlCol="0" anchor="t">
            <a:noAutofit/>
          </a:bodyPr>
          <a:lstStyle/>
          <a:p>
            <a:pPr marL="0" indent="0" algn="just">
              <a:buClr>
                <a:srgbClr val="002060"/>
              </a:buClr>
              <a:buNone/>
            </a:pPr>
            <a:r>
              <a:rPr lang="en-US" sz="1400" b="1">
                <a:solidFill>
                  <a:schemeClr val="accent4">
                    <a:lumMod val="50000"/>
                  </a:schemeClr>
                </a:solidFill>
                <a:latin typeface="Fira Sans Extra Condensed Medium" panose="020B0604020202020204" charset="0"/>
              </a:rPr>
              <a:t>Lack of Differentiation </a:t>
            </a:r>
          </a:p>
          <a:p>
            <a:pPr marL="0" indent="0" algn="just">
              <a:buClr>
                <a:srgbClr val="002060"/>
              </a:buClr>
              <a:buNone/>
            </a:pPr>
            <a:r>
              <a:rPr lang="en-US" sz="1400">
                <a:solidFill>
                  <a:schemeClr val="accent4">
                    <a:lumMod val="50000"/>
                  </a:schemeClr>
                </a:solidFill>
                <a:latin typeface="Fira Sans Extra Condensed Medium" panose="020B0604020202020204" charset="0"/>
              </a:rPr>
              <a:t>The Big 4 firms often appear indistinguishable to job seekers due to similarities in reputation and services offered.</a:t>
            </a:r>
            <a:endParaRPr lang="en-US" sz="1400">
              <a:solidFill>
                <a:schemeClr val="accent4">
                  <a:lumMod val="50000"/>
                </a:schemeClr>
              </a:solidFill>
              <a:latin typeface="Fira Sans Extra Condensed Medium" panose="020B0604020202020204" charset="0"/>
              <a:cs typeface="Calibri"/>
            </a:endParaRPr>
          </a:p>
          <a:p>
            <a:pPr marL="0" indent="0" algn="just">
              <a:buClr>
                <a:srgbClr val="002060"/>
              </a:buClr>
              <a:buNone/>
            </a:pPr>
            <a:endParaRPr lang="en-US" sz="1400">
              <a:solidFill>
                <a:schemeClr val="accent4">
                  <a:lumMod val="50000"/>
                </a:schemeClr>
              </a:solidFill>
              <a:latin typeface="Fira Sans Extra Condensed Medium" panose="020B0604020202020204" charset="0"/>
            </a:endParaRPr>
          </a:p>
          <a:p>
            <a:pPr marL="0" indent="0" algn="just">
              <a:buClr>
                <a:srgbClr val="002060"/>
              </a:buClr>
              <a:buNone/>
            </a:pPr>
            <a:r>
              <a:rPr lang="en-US" sz="1400" b="1">
                <a:solidFill>
                  <a:schemeClr val="accent4">
                    <a:lumMod val="50000"/>
                  </a:schemeClr>
                </a:solidFill>
                <a:latin typeface="Fira Sans Extra Condensed Medium" panose="020B0604020202020204" charset="0"/>
              </a:rPr>
              <a:t>Complex Decision-Making</a:t>
            </a:r>
            <a:endParaRPr lang="en-US" sz="1400" b="1">
              <a:solidFill>
                <a:schemeClr val="accent4">
                  <a:lumMod val="50000"/>
                </a:schemeClr>
              </a:solidFill>
              <a:latin typeface="Fira Sans Extra Condensed Medium" panose="020B0604020202020204" charset="0"/>
              <a:cs typeface="Calibri"/>
            </a:endParaRPr>
          </a:p>
          <a:p>
            <a:pPr marL="0" indent="0" algn="just">
              <a:buClr>
                <a:srgbClr val="002060"/>
              </a:buClr>
              <a:buNone/>
            </a:pPr>
            <a:r>
              <a:rPr lang="en-US" sz="1400">
                <a:solidFill>
                  <a:schemeClr val="accent4">
                    <a:lumMod val="50000"/>
                  </a:schemeClr>
                </a:solidFill>
                <a:latin typeface="Fira Sans Extra Condensed Medium" panose="020B0604020202020204" charset="0"/>
              </a:rPr>
              <a:t>Professionals and students exploring career opportunities face challenges in discerning the unique attributes of each firm.</a:t>
            </a:r>
            <a:endParaRPr lang="en-US" sz="1400">
              <a:solidFill>
                <a:schemeClr val="accent4">
                  <a:lumMod val="50000"/>
                </a:schemeClr>
              </a:solidFill>
              <a:latin typeface="Fira Sans Extra Condensed Medium" panose="020B0604020202020204" charset="0"/>
              <a:cs typeface="Calibri"/>
            </a:endParaRPr>
          </a:p>
          <a:p>
            <a:pPr marL="0" indent="0" algn="just">
              <a:buClr>
                <a:srgbClr val="002060"/>
              </a:buClr>
              <a:buNone/>
            </a:pPr>
            <a:endParaRPr lang="en-US" sz="1400">
              <a:solidFill>
                <a:schemeClr val="accent4">
                  <a:lumMod val="50000"/>
                </a:schemeClr>
              </a:solidFill>
              <a:latin typeface="Fira Sans Extra Condensed Medium" panose="020B0604020202020204" charset="0"/>
            </a:endParaRPr>
          </a:p>
          <a:p>
            <a:pPr marL="0" indent="0" algn="just">
              <a:buClr>
                <a:srgbClr val="002060"/>
              </a:buClr>
              <a:buNone/>
            </a:pPr>
            <a:r>
              <a:rPr lang="en-US" sz="1400" b="1">
                <a:solidFill>
                  <a:schemeClr val="accent4">
                    <a:lumMod val="50000"/>
                  </a:schemeClr>
                </a:solidFill>
                <a:latin typeface="Fira Sans Extra Condensed Medium" panose="020B0604020202020204" charset="0"/>
              </a:rPr>
              <a:t>Need for Clarity</a:t>
            </a:r>
            <a:endParaRPr lang="en-US" sz="1400" b="1">
              <a:solidFill>
                <a:schemeClr val="accent4">
                  <a:lumMod val="50000"/>
                </a:schemeClr>
              </a:solidFill>
              <a:latin typeface="Fira Sans Extra Condensed Medium" panose="020B0604020202020204" charset="0"/>
              <a:cs typeface="Calibri"/>
            </a:endParaRPr>
          </a:p>
          <a:p>
            <a:pPr marL="0" indent="0" algn="just">
              <a:buClr>
                <a:srgbClr val="002060"/>
              </a:buClr>
              <a:buNone/>
            </a:pPr>
            <a:r>
              <a:rPr lang="en-US" sz="1400">
                <a:solidFill>
                  <a:schemeClr val="accent4">
                    <a:lumMod val="50000"/>
                  </a:schemeClr>
                </a:solidFill>
                <a:latin typeface="Fira Sans Extra Condensed Medium" panose="020B0604020202020204" charset="0"/>
              </a:rPr>
              <a:t>There is a growing demand for comprehensive analyses that provide clarity amidst the complexities of the Big 4 landscape to inform individuals' career decisions.</a:t>
            </a:r>
            <a:endParaRPr lang="en-US" sz="1400">
              <a:solidFill>
                <a:schemeClr val="accent4">
                  <a:lumMod val="50000"/>
                </a:schemeClr>
              </a:solidFill>
              <a:latin typeface="Fira Sans Extra Condensed Medium" panose="020B0604020202020204" charset="0"/>
              <a:cs typeface="Calibri"/>
            </a:endParaRPr>
          </a:p>
          <a:p>
            <a:pPr marL="0" indent="0" algn="just">
              <a:buClr>
                <a:srgbClr val="002060"/>
              </a:buClr>
              <a:buNone/>
            </a:pPr>
            <a:endParaRPr lang="en-US" sz="1400">
              <a:solidFill>
                <a:schemeClr val="accent4">
                  <a:lumMod val="50000"/>
                </a:schemeClr>
              </a:solidFill>
              <a:latin typeface="Fira Sans Extra Condensed Medium" panose="020B0604020202020204" charset="0"/>
            </a:endParaRPr>
          </a:p>
          <a:p>
            <a:pPr marL="0" indent="0" algn="just">
              <a:buClr>
                <a:srgbClr val="002060"/>
              </a:buClr>
              <a:buNone/>
            </a:pPr>
            <a:r>
              <a:rPr lang="en-US" sz="1400" b="1">
                <a:solidFill>
                  <a:schemeClr val="accent4">
                    <a:lumMod val="50000"/>
                  </a:schemeClr>
                </a:solidFill>
                <a:latin typeface="Fira Sans Extra Condensed Medium" panose="020B0604020202020204" charset="0"/>
              </a:rPr>
              <a:t>Importance of Employee Satisfaction</a:t>
            </a:r>
            <a:endParaRPr lang="en-US" sz="1400" b="1">
              <a:solidFill>
                <a:schemeClr val="accent4">
                  <a:lumMod val="50000"/>
                </a:schemeClr>
              </a:solidFill>
              <a:latin typeface="Fira Sans Extra Condensed Medium" panose="020B0604020202020204" charset="0"/>
              <a:cs typeface="Calibri"/>
            </a:endParaRPr>
          </a:p>
          <a:p>
            <a:pPr marL="0" indent="0" algn="just">
              <a:buClr>
                <a:srgbClr val="002060"/>
              </a:buClr>
              <a:buNone/>
            </a:pPr>
            <a:r>
              <a:rPr lang="en-US" sz="1400">
                <a:solidFill>
                  <a:schemeClr val="accent4">
                    <a:lumMod val="50000"/>
                  </a:schemeClr>
                </a:solidFill>
                <a:latin typeface="Fira Sans Extra Condensed Medium" panose="020B0604020202020204" charset="0"/>
              </a:rPr>
              <a:t>Understanding employee ratings, company culture, and benefits is crucial for enhancing satisfaction, productivity, and attracting top talent within these organizations.</a:t>
            </a:r>
            <a:endParaRPr lang="en-US" sz="1400">
              <a:solidFill>
                <a:schemeClr val="accent4">
                  <a:lumMod val="50000"/>
                </a:schemeClr>
              </a:solidFill>
              <a:latin typeface="Fira Sans Extra Condensed Medium" panose="020B0604020202020204" charset="0"/>
              <a:cs typeface="Calibri"/>
            </a:endParaRPr>
          </a:p>
        </p:txBody>
      </p:sp>
      <p:sp>
        <p:nvSpPr>
          <p:cNvPr id="5" name="Google Shape;429;p33">
            <a:extLst>
              <a:ext uri="{FF2B5EF4-FFF2-40B4-BE49-F238E27FC236}">
                <a16:creationId xmlns:a16="http://schemas.microsoft.com/office/drawing/2014/main" id="{E70EE958-43D2-BFC8-AE75-6104290BC8C8}"/>
              </a:ext>
            </a:extLst>
          </p:cNvPr>
          <p:cNvSpPr/>
          <p:nvPr/>
        </p:nvSpPr>
        <p:spPr>
          <a:xfrm rot="4972734">
            <a:off x="-144187" y="4042549"/>
            <a:ext cx="1382694" cy="1382753"/>
          </a:xfrm>
          <a:custGeom>
            <a:avLst/>
            <a:gdLst/>
            <a:ahLst/>
            <a:cxnLst/>
            <a:rect l="l" t="t" r="r" b="b"/>
            <a:pathLst>
              <a:path w="23184" h="23185" extrusionOk="0">
                <a:moveTo>
                  <a:pt x="23183" y="1"/>
                </a:moveTo>
                <a:cubicBezTo>
                  <a:pt x="10408" y="1"/>
                  <a:pt x="0" y="10408"/>
                  <a:pt x="0" y="23184"/>
                </a:cubicBezTo>
                <a:lnTo>
                  <a:pt x="7239" y="23184"/>
                </a:lnTo>
                <a:cubicBezTo>
                  <a:pt x="7239" y="14378"/>
                  <a:pt x="14410" y="7206"/>
                  <a:pt x="23183" y="7206"/>
                </a:cubicBezTo>
                <a:lnTo>
                  <a:pt x="23183" y="1"/>
                </a:lnTo>
                <a:close/>
              </a:path>
            </a:pathLst>
          </a:custGeom>
          <a:solidFill>
            <a:schemeClr val="tx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11521;p89">
            <a:extLst>
              <a:ext uri="{FF2B5EF4-FFF2-40B4-BE49-F238E27FC236}">
                <a16:creationId xmlns:a16="http://schemas.microsoft.com/office/drawing/2014/main" id="{333BBDDC-A2E8-1088-159C-0AFF029683F0}"/>
              </a:ext>
            </a:extLst>
          </p:cNvPr>
          <p:cNvGrpSpPr/>
          <p:nvPr/>
        </p:nvGrpSpPr>
        <p:grpSpPr>
          <a:xfrm>
            <a:off x="977028" y="4082320"/>
            <a:ext cx="409531" cy="410617"/>
            <a:chOff x="6679825" y="2693700"/>
            <a:chExt cx="257875" cy="258575"/>
          </a:xfrm>
        </p:grpSpPr>
        <p:sp>
          <p:nvSpPr>
            <p:cNvPr id="7" name="Google Shape;11522;p89">
              <a:extLst>
                <a:ext uri="{FF2B5EF4-FFF2-40B4-BE49-F238E27FC236}">
                  <a16:creationId xmlns:a16="http://schemas.microsoft.com/office/drawing/2014/main" id="{0D6E3557-CB38-8F7E-371F-7DE08FA36FB9}"/>
                </a:ext>
              </a:extLst>
            </p:cNvPr>
            <p:cNvSpPr/>
            <p:nvPr/>
          </p:nvSpPr>
          <p:spPr>
            <a:xfrm>
              <a:off x="6679825" y="2693700"/>
              <a:ext cx="257875" cy="258575"/>
            </a:xfrm>
            <a:custGeom>
              <a:avLst/>
              <a:gdLst/>
              <a:ahLst/>
              <a:cxnLst/>
              <a:rect l="l" t="t" r="r" b="b"/>
              <a:pathLst>
                <a:path w="10315" h="10343" extrusionOk="0">
                  <a:moveTo>
                    <a:pt x="5102" y="670"/>
                  </a:moveTo>
                  <a:cubicBezTo>
                    <a:pt x="5604" y="670"/>
                    <a:pt x="6022" y="1088"/>
                    <a:pt x="6022" y="1562"/>
                  </a:cubicBezTo>
                  <a:cubicBezTo>
                    <a:pt x="6022" y="2063"/>
                    <a:pt x="5604" y="2481"/>
                    <a:pt x="5102" y="2481"/>
                  </a:cubicBezTo>
                  <a:cubicBezTo>
                    <a:pt x="4600" y="2481"/>
                    <a:pt x="4182" y="2063"/>
                    <a:pt x="4182" y="1562"/>
                  </a:cubicBezTo>
                  <a:cubicBezTo>
                    <a:pt x="4182" y="1088"/>
                    <a:pt x="4600" y="670"/>
                    <a:pt x="5102" y="670"/>
                  </a:cubicBezTo>
                  <a:close/>
                  <a:moveTo>
                    <a:pt x="1757" y="1896"/>
                  </a:moveTo>
                  <a:cubicBezTo>
                    <a:pt x="2063" y="1896"/>
                    <a:pt x="2342" y="2175"/>
                    <a:pt x="2342" y="2481"/>
                  </a:cubicBezTo>
                  <a:cubicBezTo>
                    <a:pt x="2342" y="2788"/>
                    <a:pt x="2063" y="3067"/>
                    <a:pt x="1757" y="3067"/>
                  </a:cubicBezTo>
                  <a:cubicBezTo>
                    <a:pt x="1422" y="3067"/>
                    <a:pt x="1143" y="2788"/>
                    <a:pt x="1143" y="2481"/>
                  </a:cubicBezTo>
                  <a:cubicBezTo>
                    <a:pt x="1143" y="2119"/>
                    <a:pt x="1422" y="1896"/>
                    <a:pt x="1757" y="1896"/>
                  </a:cubicBezTo>
                  <a:close/>
                  <a:moveTo>
                    <a:pt x="8447" y="1896"/>
                  </a:moveTo>
                  <a:cubicBezTo>
                    <a:pt x="8781" y="1896"/>
                    <a:pt x="9032" y="2175"/>
                    <a:pt x="9032" y="2481"/>
                  </a:cubicBezTo>
                  <a:cubicBezTo>
                    <a:pt x="9032" y="2788"/>
                    <a:pt x="8753" y="3067"/>
                    <a:pt x="8447" y="3067"/>
                  </a:cubicBezTo>
                  <a:cubicBezTo>
                    <a:pt x="8112" y="3067"/>
                    <a:pt x="7834" y="2788"/>
                    <a:pt x="7834" y="2481"/>
                  </a:cubicBezTo>
                  <a:cubicBezTo>
                    <a:pt x="7834" y="2119"/>
                    <a:pt x="8112" y="1896"/>
                    <a:pt x="8447" y="1896"/>
                  </a:cubicBezTo>
                  <a:close/>
                  <a:moveTo>
                    <a:pt x="1701" y="3624"/>
                  </a:moveTo>
                  <a:cubicBezTo>
                    <a:pt x="2370" y="3624"/>
                    <a:pt x="2927" y="4182"/>
                    <a:pt x="2927" y="4851"/>
                  </a:cubicBezTo>
                  <a:lnTo>
                    <a:pt x="2927" y="6412"/>
                  </a:lnTo>
                  <a:cubicBezTo>
                    <a:pt x="2955" y="6635"/>
                    <a:pt x="2816" y="6719"/>
                    <a:pt x="2649" y="6719"/>
                  </a:cubicBezTo>
                  <a:cubicBezTo>
                    <a:pt x="2481" y="6719"/>
                    <a:pt x="2342" y="6858"/>
                    <a:pt x="2342" y="7053"/>
                  </a:cubicBezTo>
                  <a:lnTo>
                    <a:pt x="2342" y="8865"/>
                  </a:lnTo>
                  <a:cubicBezTo>
                    <a:pt x="2342" y="9032"/>
                    <a:pt x="2203" y="9172"/>
                    <a:pt x="2035" y="9172"/>
                  </a:cubicBezTo>
                  <a:lnTo>
                    <a:pt x="1422" y="9172"/>
                  </a:lnTo>
                  <a:cubicBezTo>
                    <a:pt x="1255" y="9172"/>
                    <a:pt x="1116" y="9032"/>
                    <a:pt x="1116" y="8865"/>
                  </a:cubicBezTo>
                  <a:lnTo>
                    <a:pt x="1116" y="7053"/>
                  </a:lnTo>
                  <a:cubicBezTo>
                    <a:pt x="1116" y="6858"/>
                    <a:pt x="976" y="6719"/>
                    <a:pt x="809" y="6719"/>
                  </a:cubicBezTo>
                  <a:cubicBezTo>
                    <a:pt x="642" y="6719"/>
                    <a:pt x="502" y="6579"/>
                    <a:pt x="502" y="6412"/>
                  </a:cubicBezTo>
                  <a:lnTo>
                    <a:pt x="502" y="4851"/>
                  </a:lnTo>
                  <a:cubicBezTo>
                    <a:pt x="502" y="4182"/>
                    <a:pt x="1060" y="3624"/>
                    <a:pt x="1701" y="3624"/>
                  </a:cubicBezTo>
                  <a:close/>
                  <a:moveTo>
                    <a:pt x="8391" y="3624"/>
                  </a:moveTo>
                  <a:cubicBezTo>
                    <a:pt x="9060" y="3624"/>
                    <a:pt x="9618" y="4182"/>
                    <a:pt x="9618" y="4851"/>
                  </a:cubicBezTo>
                  <a:lnTo>
                    <a:pt x="9618" y="6440"/>
                  </a:lnTo>
                  <a:lnTo>
                    <a:pt x="9645" y="6440"/>
                  </a:lnTo>
                  <a:cubicBezTo>
                    <a:pt x="9645" y="6635"/>
                    <a:pt x="9506" y="6774"/>
                    <a:pt x="9339" y="6774"/>
                  </a:cubicBezTo>
                  <a:cubicBezTo>
                    <a:pt x="9172" y="6774"/>
                    <a:pt x="9032" y="6914"/>
                    <a:pt x="9032" y="7081"/>
                  </a:cubicBezTo>
                  <a:lnTo>
                    <a:pt x="9032" y="8893"/>
                  </a:lnTo>
                  <a:cubicBezTo>
                    <a:pt x="9032" y="9060"/>
                    <a:pt x="8893" y="9199"/>
                    <a:pt x="8726" y="9199"/>
                  </a:cubicBezTo>
                  <a:lnTo>
                    <a:pt x="8112" y="9199"/>
                  </a:lnTo>
                  <a:cubicBezTo>
                    <a:pt x="7945" y="9199"/>
                    <a:pt x="7806" y="9060"/>
                    <a:pt x="7806" y="8893"/>
                  </a:cubicBezTo>
                  <a:lnTo>
                    <a:pt x="7806" y="7053"/>
                  </a:lnTo>
                  <a:cubicBezTo>
                    <a:pt x="7806" y="6858"/>
                    <a:pt x="7666" y="6719"/>
                    <a:pt x="7499" y="6719"/>
                  </a:cubicBezTo>
                  <a:cubicBezTo>
                    <a:pt x="7332" y="6719"/>
                    <a:pt x="7192" y="6579"/>
                    <a:pt x="7192" y="6412"/>
                  </a:cubicBezTo>
                  <a:lnTo>
                    <a:pt x="7192" y="4851"/>
                  </a:lnTo>
                  <a:cubicBezTo>
                    <a:pt x="7192" y="4182"/>
                    <a:pt x="7750" y="3624"/>
                    <a:pt x="8391" y="3624"/>
                  </a:cubicBezTo>
                  <a:close/>
                  <a:moveTo>
                    <a:pt x="5381" y="3095"/>
                  </a:moveTo>
                  <a:cubicBezTo>
                    <a:pt x="6077" y="3234"/>
                    <a:pt x="6635" y="3875"/>
                    <a:pt x="6635" y="4600"/>
                  </a:cubicBezTo>
                  <a:lnTo>
                    <a:pt x="6635" y="6440"/>
                  </a:lnTo>
                  <a:cubicBezTo>
                    <a:pt x="6663" y="6635"/>
                    <a:pt x="6523" y="6719"/>
                    <a:pt x="6356" y="6719"/>
                  </a:cubicBezTo>
                  <a:cubicBezTo>
                    <a:pt x="6161" y="6719"/>
                    <a:pt x="6022" y="6858"/>
                    <a:pt x="6022" y="7053"/>
                  </a:cubicBezTo>
                  <a:lnTo>
                    <a:pt x="6022" y="9478"/>
                  </a:lnTo>
                  <a:cubicBezTo>
                    <a:pt x="6022" y="9645"/>
                    <a:pt x="5882" y="9785"/>
                    <a:pt x="5715" y="9785"/>
                  </a:cubicBezTo>
                  <a:lnTo>
                    <a:pt x="4461" y="9785"/>
                  </a:lnTo>
                  <a:cubicBezTo>
                    <a:pt x="4293" y="9785"/>
                    <a:pt x="4154" y="9645"/>
                    <a:pt x="4154" y="9478"/>
                  </a:cubicBezTo>
                  <a:lnTo>
                    <a:pt x="4154" y="7053"/>
                  </a:lnTo>
                  <a:cubicBezTo>
                    <a:pt x="4154" y="6858"/>
                    <a:pt x="4015" y="6719"/>
                    <a:pt x="3847" y="6719"/>
                  </a:cubicBezTo>
                  <a:cubicBezTo>
                    <a:pt x="3652" y="6719"/>
                    <a:pt x="3513" y="6579"/>
                    <a:pt x="3513" y="6412"/>
                  </a:cubicBezTo>
                  <a:lnTo>
                    <a:pt x="3513" y="4851"/>
                  </a:lnTo>
                  <a:lnTo>
                    <a:pt x="3513" y="4600"/>
                  </a:lnTo>
                  <a:cubicBezTo>
                    <a:pt x="3513" y="3875"/>
                    <a:pt x="4043" y="3234"/>
                    <a:pt x="4739" y="3095"/>
                  </a:cubicBezTo>
                  <a:lnTo>
                    <a:pt x="4739" y="5185"/>
                  </a:lnTo>
                  <a:cubicBezTo>
                    <a:pt x="4739" y="5381"/>
                    <a:pt x="4879" y="5520"/>
                    <a:pt x="5046" y="5520"/>
                  </a:cubicBezTo>
                  <a:cubicBezTo>
                    <a:pt x="5241" y="5520"/>
                    <a:pt x="5381" y="5381"/>
                    <a:pt x="5381" y="5185"/>
                  </a:cubicBezTo>
                  <a:lnTo>
                    <a:pt x="5381" y="3095"/>
                  </a:lnTo>
                  <a:close/>
                  <a:moveTo>
                    <a:pt x="5130" y="1"/>
                  </a:moveTo>
                  <a:cubicBezTo>
                    <a:pt x="4293" y="1"/>
                    <a:pt x="3624" y="670"/>
                    <a:pt x="3624" y="1506"/>
                  </a:cubicBezTo>
                  <a:cubicBezTo>
                    <a:pt x="3624" y="1952"/>
                    <a:pt x="3847" y="2370"/>
                    <a:pt x="4154" y="2649"/>
                  </a:cubicBezTo>
                  <a:cubicBezTo>
                    <a:pt x="3736" y="2872"/>
                    <a:pt x="3373" y="3234"/>
                    <a:pt x="3206" y="3652"/>
                  </a:cubicBezTo>
                  <a:cubicBezTo>
                    <a:pt x="3067" y="3485"/>
                    <a:pt x="2900" y="3346"/>
                    <a:pt x="2677" y="3234"/>
                  </a:cubicBezTo>
                  <a:cubicBezTo>
                    <a:pt x="2900" y="3039"/>
                    <a:pt x="3039" y="2732"/>
                    <a:pt x="3039" y="2398"/>
                  </a:cubicBezTo>
                  <a:cubicBezTo>
                    <a:pt x="3039" y="1757"/>
                    <a:pt x="2481" y="1199"/>
                    <a:pt x="1812" y="1199"/>
                  </a:cubicBezTo>
                  <a:cubicBezTo>
                    <a:pt x="1143" y="1199"/>
                    <a:pt x="586" y="1757"/>
                    <a:pt x="586" y="2398"/>
                  </a:cubicBezTo>
                  <a:cubicBezTo>
                    <a:pt x="586" y="2732"/>
                    <a:pt x="725" y="3039"/>
                    <a:pt x="948" y="3234"/>
                  </a:cubicBezTo>
                  <a:cubicBezTo>
                    <a:pt x="391" y="3569"/>
                    <a:pt x="1" y="4154"/>
                    <a:pt x="1" y="4851"/>
                  </a:cubicBezTo>
                  <a:lnTo>
                    <a:pt x="1" y="6412"/>
                  </a:lnTo>
                  <a:cubicBezTo>
                    <a:pt x="1" y="6802"/>
                    <a:pt x="251" y="7137"/>
                    <a:pt x="586" y="7276"/>
                  </a:cubicBezTo>
                  <a:lnTo>
                    <a:pt x="586" y="8865"/>
                  </a:lnTo>
                  <a:cubicBezTo>
                    <a:pt x="586" y="9339"/>
                    <a:pt x="1004" y="9757"/>
                    <a:pt x="1506" y="9757"/>
                  </a:cubicBezTo>
                  <a:lnTo>
                    <a:pt x="2091" y="9757"/>
                  </a:lnTo>
                  <a:cubicBezTo>
                    <a:pt x="2593" y="9757"/>
                    <a:pt x="3011" y="9339"/>
                    <a:pt x="3011" y="8865"/>
                  </a:cubicBezTo>
                  <a:lnTo>
                    <a:pt x="3011" y="7276"/>
                  </a:lnTo>
                  <a:cubicBezTo>
                    <a:pt x="3095" y="7248"/>
                    <a:pt x="3206" y="7192"/>
                    <a:pt x="3318" y="7109"/>
                  </a:cubicBezTo>
                  <a:cubicBezTo>
                    <a:pt x="3429" y="7192"/>
                    <a:pt x="3485" y="7248"/>
                    <a:pt x="3624" y="7276"/>
                  </a:cubicBezTo>
                  <a:lnTo>
                    <a:pt x="3624" y="9450"/>
                  </a:lnTo>
                  <a:cubicBezTo>
                    <a:pt x="3624" y="9924"/>
                    <a:pt x="4043" y="10342"/>
                    <a:pt x="4544" y="10342"/>
                  </a:cubicBezTo>
                  <a:lnTo>
                    <a:pt x="5799" y="10342"/>
                  </a:lnTo>
                  <a:cubicBezTo>
                    <a:pt x="6273" y="10342"/>
                    <a:pt x="6691" y="9924"/>
                    <a:pt x="6691" y="9450"/>
                  </a:cubicBezTo>
                  <a:lnTo>
                    <a:pt x="6691" y="7276"/>
                  </a:lnTo>
                  <a:cubicBezTo>
                    <a:pt x="6802" y="7248"/>
                    <a:pt x="6914" y="7192"/>
                    <a:pt x="6997" y="7109"/>
                  </a:cubicBezTo>
                  <a:cubicBezTo>
                    <a:pt x="7109" y="7192"/>
                    <a:pt x="7192" y="7248"/>
                    <a:pt x="7332" y="7276"/>
                  </a:cubicBezTo>
                  <a:lnTo>
                    <a:pt x="7332" y="8865"/>
                  </a:lnTo>
                  <a:cubicBezTo>
                    <a:pt x="7332" y="9339"/>
                    <a:pt x="7750" y="9757"/>
                    <a:pt x="8224" y="9757"/>
                  </a:cubicBezTo>
                  <a:lnTo>
                    <a:pt x="8809" y="9757"/>
                  </a:lnTo>
                  <a:cubicBezTo>
                    <a:pt x="9311" y="9757"/>
                    <a:pt x="9729" y="9339"/>
                    <a:pt x="9729" y="8865"/>
                  </a:cubicBezTo>
                  <a:lnTo>
                    <a:pt x="9729" y="7276"/>
                  </a:lnTo>
                  <a:cubicBezTo>
                    <a:pt x="10064" y="7137"/>
                    <a:pt x="10314" y="6830"/>
                    <a:pt x="10314" y="6412"/>
                  </a:cubicBezTo>
                  <a:lnTo>
                    <a:pt x="10314" y="4851"/>
                  </a:lnTo>
                  <a:cubicBezTo>
                    <a:pt x="10287" y="4210"/>
                    <a:pt x="9896" y="3596"/>
                    <a:pt x="9339" y="3318"/>
                  </a:cubicBezTo>
                  <a:cubicBezTo>
                    <a:pt x="9562" y="3095"/>
                    <a:pt x="9701" y="2788"/>
                    <a:pt x="9701" y="2481"/>
                  </a:cubicBezTo>
                  <a:cubicBezTo>
                    <a:pt x="9701" y="1812"/>
                    <a:pt x="9144" y="1255"/>
                    <a:pt x="8475" y="1255"/>
                  </a:cubicBezTo>
                  <a:cubicBezTo>
                    <a:pt x="7806" y="1255"/>
                    <a:pt x="7248" y="1812"/>
                    <a:pt x="7248" y="2481"/>
                  </a:cubicBezTo>
                  <a:cubicBezTo>
                    <a:pt x="7248" y="2788"/>
                    <a:pt x="7388" y="3095"/>
                    <a:pt x="7611" y="3318"/>
                  </a:cubicBezTo>
                  <a:cubicBezTo>
                    <a:pt x="7388" y="3429"/>
                    <a:pt x="7220" y="3569"/>
                    <a:pt x="7081" y="3736"/>
                  </a:cubicBezTo>
                  <a:cubicBezTo>
                    <a:pt x="6969" y="3485"/>
                    <a:pt x="6802" y="3290"/>
                    <a:pt x="6635" y="3067"/>
                  </a:cubicBezTo>
                  <a:cubicBezTo>
                    <a:pt x="6496" y="2927"/>
                    <a:pt x="6300" y="2788"/>
                    <a:pt x="6105" y="2677"/>
                  </a:cubicBezTo>
                  <a:cubicBezTo>
                    <a:pt x="6440" y="2370"/>
                    <a:pt x="6663" y="1952"/>
                    <a:pt x="6663" y="1534"/>
                  </a:cubicBezTo>
                  <a:cubicBezTo>
                    <a:pt x="6663" y="1116"/>
                    <a:pt x="6496" y="725"/>
                    <a:pt x="6217" y="447"/>
                  </a:cubicBezTo>
                  <a:cubicBezTo>
                    <a:pt x="5938" y="168"/>
                    <a:pt x="5520" y="1"/>
                    <a:pt x="5130" y="1"/>
                  </a:cubicBezTo>
                  <a:close/>
                </a:path>
              </a:pathLst>
            </a:cu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523;p89">
              <a:extLst>
                <a:ext uri="{FF2B5EF4-FFF2-40B4-BE49-F238E27FC236}">
                  <a16:creationId xmlns:a16="http://schemas.microsoft.com/office/drawing/2014/main" id="{FB12D1B3-648B-974D-01A4-21E78D13DFCD}"/>
                </a:ext>
              </a:extLst>
            </p:cNvPr>
            <p:cNvSpPr/>
            <p:nvPr/>
          </p:nvSpPr>
          <p:spPr>
            <a:xfrm flipH="1">
              <a:off x="6679825" y="2693700"/>
              <a:ext cx="257875" cy="258575"/>
            </a:xfrm>
            <a:custGeom>
              <a:avLst/>
              <a:gdLst/>
              <a:ahLst/>
              <a:cxnLst/>
              <a:rect l="l" t="t" r="r" b="b"/>
              <a:pathLst>
                <a:path w="10315" h="10343" extrusionOk="0">
                  <a:moveTo>
                    <a:pt x="5102" y="670"/>
                  </a:moveTo>
                  <a:cubicBezTo>
                    <a:pt x="5604" y="670"/>
                    <a:pt x="6022" y="1088"/>
                    <a:pt x="6022" y="1562"/>
                  </a:cubicBezTo>
                  <a:cubicBezTo>
                    <a:pt x="6022" y="2063"/>
                    <a:pt x="5604" y="2481"/>
                    <a:pt x="5102" y="2481"/>
                  </a:cubicBezTo>
                  <a:cubicBezTo>
                    <a:pt x="4600" y="2481"/>
                    <a:pt x="4182" y="2063"/>
                    <a:pt x="4182" y="1562"/>
                  </a:cubicBezTo>
                  <a:cubicBezTo>
                    <a:pt x="4182" y="1088"/>
                    <a:pt x="4600" y="670"/>
                    <a:pt x="5102" y="670"/>
                  </a:cubicBezTo>
                  <a:close/>
                  <a:moveTo>
                    <a:pt x="1757" y="1896"/>
                  </a:moveTo>
                  <a:cubicBezTo>
                    <a:pt x="2063" y="1896"/>
                    <a:pt x="2342" y="2175"/>
                    <a:pt x="2342" y="2481"/>
                  </a:cubicBezTo>
                  <a:cubicBezTo>
                    <a:pt x="2342" y="2788"/>
                    <a:pt x="2063" y="3067"/>
                    <a:pt x="1757" y="3067"/>
                  </a:cubicBezTo>
                  <a:cubicBezTo>
                    <a:pt x="1422" y="3067"/>
                    <a:pt x="1143" y="2788"/>
                    <a:pt x="1143" y="2481"/>
                  </a:cubicBezTo>
                  <a:cubicBezTo>
                    <a:pt x="1143" y="2119"/>
                    <a:pt x="1422" y="1896"/>
                    <a:pt x="1757" y="1896"/>
                  </a:cubicBezTo>
                  <a:close/>
                  <a:moveTo>
                    <a:pt x="8447" y="1896"/>
                  </a:moveTo>
                  <a:cubicBezTo>
                    <a:pt x="8781" y="1896"/>
                    <a:pt x="9032" y="2175"/>
                    <a:pt x="9032" y="2481"/>
                  </a:cubicBezTo>
                  <a:cubicBezTo>
                    <a:pt x="9032" y="2788"/>
                    <a:pt x="8753" y="3067"/>
                    <a:pt x="8447" y="3067"/>
                  </a:cubicBezTo>
                  <a:cubicBezTo>
                    <a:pt x="8112" y="3067"/>
                    <a:pt x="7834" y="2788"/>
                    <a:pt x="7834" y="2481"/>
                  </a:cubicBezTo>
                  <a:cubicBezTo>
                    <a:pt x="7834" y="2119"/>
                    <a:pt x="8112" y="1896"/>
                    <a:pt x="8447" y="1896"/>
                  </a:cubicBezTo>
                  <a:close/>
                  <a:moveTo>
                    <a:pt x="1701" y="3624"/>
                  </a:moveTo>
                  <a:cubicBezTo>
                    <a:pt x="2370" y="3624"/>
                    <a:pt x="2927" y="4182"/>
                    <a:pt x="2927" y="4851"/>
                  </a:cubicBezTo>
                  <a:lnTo>
                    <a:pt x="2927" y="6412"/>
                  </a:lnTo>
                  <a:cubicBezTo>
                    <a:pt x="2955" y="6635"/>
                    <a:pt x="2816" y="6719"/>
                    <a:pt x="2649" y="6719"/>
                  </a:cubicBezTo>
                  <a:cubicBezTo>
                    <a:pt x="2481" y="6719"/>
                    <a:pt x="2342" y="6858"/>
                    <a:pt x="2342" y="7053"/>
                  </a:cubicBezTo>
                  <a:lnTo>
                    <a:pt x="2342" y="8865"/>
                  </a:lnTo>
                  <a:cubicBezTo>
                    <a:pt x="2342" y="9032"/>
                    <a:pt x="2203" y="9172"/>
                    <a:pt x="2035" y="9172"/>
                  </a:cubicBezTo>
                  <a:lnTo>
                    <a:pt x="1422" y="9172"/>
                  </a:lnTo>
                  <a:cubicBezTo>
                    <a:pt x="1255" y="9172"/>
                    <a:pt x="1116" y="9032"/>
                    <a:pt x="1116" y="8865"/>
                  </a:cubicBezTo>
                  <a:lnTo>
                    <a:pt x="1116" y="7053"/>
                  </a:lnTo>
                  <a:cubicBezTo>
                    <a:pt x="1116" y="6858"/>
                    <a:pt x="976" y="6719"/>
                    <a:pt x="809" y="6719"/>
                  </a:cubicBezTo>
                  <a:cubicBezTo>
                    <a:pt x="642" y="6719"/>
                    <a:pt x="502" y="6579"/>
                    <a:pt x="502" y="6412"/>
                  </a:cubicBezTo>
                  <a:lnTo>
                    <a:pt x="502" y="4851"/>
                  </a:lnTo>
                  <a:cubicBezTo>
                    <a:pt x="502" y="4182"/>
                    <a:pt x="1060" y="3624"/>
                    <a:pt x="1701" y="3624"/>
                  </a:cubicBezTo>
                  <a:close/>
                  <a:moveTo>
                    <a:pt x="8391" y="3624"/>
                  </a:moveTo>
                  <a:cubicBezTo>
                    <a:pt x="9060" y="3624"/>
                    <a:pt x="9618" y="4182"/>
                    <a:pt x="9618" y="4851"/>
                  </a:cubicBezTo>
                  <a:lnTo>
                    <a:pt x="9618" y="6440"/>
                  </a:lnTo>
                  <a:lnTo>
                    <a:pt x="9645" y="6440"/>
                  </a:lnTo>
                  <a:cubicBezTo>
                    <a:pt x="9645" y="6635"/>
                    <a:pt x="9506" y="6774"/>
                    <a:pt x="9339" y="6774"/>
                  </a:cubicBezTo>
                  <a:cubicBezTo>
                    <a:pt x="9172" y="6774"/>
                    <a:pt x="9032" y="6914"/>
                    <a:pt x="9032" y="7081"/>
                  </a:cubicBezTo>
                  <a:lnTo>
                    <a:pt x="9032" y="8893"/>
                  </a:lnTo>
                  <a:cubicBezTo>
                    <a:pt x="9032" y="9060"/>
                    <a:pt x="8893" y="9199"/>
                    <a:pt x="8726" y="9199"/>
                  </a:cubicBezTo>
                  <a:lnTo>
                    <a:pt x="8112" y="9199"/>
                  </a:lnTo>
                  <a:cubicBezTo>
                    <a:pt x="7945" y="9199"/>
                    <a:pt x="7806" y="9060"/>
                    <a:pt x="7806" y="8893"/>
                  </a:cubicBezTo>
                  <a:lnTo>
                    <a:pt x="7806" y="7053"/>
                  </a:lnTo>
                  <a:cubicBezTo>
                    <a:pt x="7806" y="6858"/>
                    <a:pt x="7666" y="6719"/>
                    <a:pt x="7499" y="6719"/>
                  </a:cubicBezTo>
                  <a:cubicBezTo>
                    <a:pt x="7332" y="6719"/>
                    <a:pt x="7192" y="6579"/>
                    <a:pt x="7192" y="6412"/>
                  </a:cubicBezTo>
                  <a:lnTo>
                    <a:pt x="7192" y="4851"/>
                  </a:lnTo>
                  <a:cubicBezTo>
                    <a:pt x="7192" y="4182"/>
                    <a:pt x="7750" y="3624"/>
                    <a:pt x="8391" y="3624"/>
                  </a:cubicBezTo>
                  <a:close/>
                  <a:moveTo>
                    <a:pt x="5381" y="3095"/>
                  </a:moveTo>
                  <a:cubicBezTo>
                    <a:pt x="6077" y="3234"/>
                    <a:pt x="6635" y="3875"/>
                    <a:pt x="6635" y="4600"/>
                  </a:cubicBezTo>
                  <a:lnTo>
                    <a:pt x="6635" y="6440"/>
                  </a:lnTo>
                  <a:cubicBezTo>
                    <a:pt x="6663" y="6635"/>
                    <a:pt x="6523" y="6719"/>
                    <a:pt x="6356" y="6719"/>
                  </a:cubicBezTo>
                  <a:cubicBezTo>
                    <a:pt x="6161" y="6719"/>
                    <a:pt x="6022" y="6858"/>
                    <a:pt x="6022" y="7053"/>
                  </a:cubicBezTo>
                  <a:lnTo>
                    <a:pt x="6022" y="9478"/>
                  </a:lnTo>
                  <a:cubicBezTo>
                    <a:pt x="6022" y="9645"/>
                    <a:pt x="5882" y="9785"/>
                    <a:pt x="5715" y="9785"/>
                  </a:cubicBezTo>
                  <a:lnTo>
                    <a:pt x="4461" y="9785"/>
                  </a:lnTo>
                  <a:cubicBezTo>
                    <a:pt x="4293" y="9785"/>
                    <a:pt x="4154" y="9645"/>
                    <a:pt x="4154" y="9478"/>
                  </a:cubicBezTo>
                  <a:lnTo>
                    <a:pt x="4154" y="7053"/>
                  </a:lnTo>
                  <a:cubicBezTo>
                    <a:pt x="4154" y="6858"/>
                    <a:pt x="4015" y="6719"/>
                    <a:pt x="3847" y="6719"/>
                  </a:cubicBezTo>
                  <a:cubicBezTo>
                    <a:pt x="3652" y="6719"/>
                    <a:pt x="3513" y="6579"/>
                    <a:pt x="3513" y="6412"/>
                  </a:cubicBezTo>
                  <a:lnTo>
                    <a:pt x="3513" y="4851"/>
                  </a:lnTo>
                  <a:lnTo>
                    <a:pt x="3513" y="4600"/>
                  </a:lnTo>
                  <a:cubicBezTo>
                    <a:pt x="3513" y="3875"/>
                    <a:pt x="4043" y="3234"/>
                    <a:pt x="4739" y="3095"/>
                  </a:cubicBezTo>
                  <a:lnTo>
                    <a:pt x="4739" y="5185"/>
                  </a:lnTo>
                  <a:cubicBezTo>
                    <a:pt x="4739" y="5381"/>
                    <a:pt x="4879" y="5520"/>
                    <a:pt x="5046" y="5520"/>
                  </a:cubicBezTo>
                  <a:cubicBezTo>
                    <a:pt x="5241" y="5520"/>
                    <a:pt x="5381" y="5381"/>
                    <a:pt x="5381" y="5185"/>
                  </a:cubicBezTo>
                  <a:lnTo>
                    <a:pt x="5381" y="3095"/>
                  </a:lnTo>
                  <a:close/>
                  <a:moveTo>
                    <a:pt x="5130" y="1"/>
                  </a:moveTo>
                  <a:cubicBezTo>
                    <a:pt x="4293" y="1"/>
                    <a:pt x="3624" y="670"/>
                    <a:pt x="3624" y="1506"/>
                  </a:cubicBezTo>
                  <a:cubicBezTo>
                    <a:pt x="3624" y="1952"/>
                    <a:pt x="3847" y="2370"/>
                    <a:pt x="4154" y="2649"/>
                  </a:cubicBezTo>
                  <a:cubicBezTo>
                    <a:pt x="3736" y="2872"/>
                    <a:pt x="3373" y="3234"/>
                    <a:pt x="3206" y="3652"/>
                  </a:cubicBezTo>
                  <a:cubicBezTo>
                    <a:pt x="3067" y="3485"/>
                    <a:pt x="2900" y="3346"/>
                    <a:pt x="2677" y="3234"/>
                  </a:cubicBezTo>
                  <a:cubicBezTo>
                    <a:pt x="2900" y="3039"/>
                    <a:pt x="3039" y="2732"/>
                    <a:pt x="3039" y="2398"/>
                  </a:cubicBezTo>
                  <a:cubicBezTo>
                    <a:pt x="3039" y="1757"/>
                    <a:pt x="2481" y="1199"/>
                    <a:pt x="1812" y="1199"/>
                  </a:cubicBezTo>
                  <a:cubicBezTo>
                    <a:pt x="1143" y="1199"/>
                    <a:pt x="586" y="1757"/>
                    <a:pt x="586" y="2398"/>
                  </a:cubicBezTo>
                  <a:cubicBezTo>
                    <a:pt x="586" y="2732"/>
                    <a:pt x="725" y="3039"/>
                    <a:pt x="948" y="3234"/>
                  </a:cubicBezTo>
                  <a:cubicBezTo>
                    <a:pt x="391" y="3569"/>
                    <a:pt x="1" y="4154"/>
                    <a:pt x="1" y="4851"/>
                  </a:cubicBezTo>
                  <a:lnTo>
                    <a:pt x="1" y="6412"/>
                  </a:lnTo>
                  <a:cubicBezTo>
                    <a:pt x="1" y="6802"/>
                    <a:pt x="251" y="7137"/>
                    <a:pt x="586" y="7276"/>
                  </a:cubicBezTo>
                  <a:lnTo>
                    <a:pt x="586" y="8865"/>
                  </a:lnTo>
                  <a:cubicBezTo>
                    <a:pt x="586" y="9339"/>
                    <a:pt x="1004" y="9757"/>
                    <a:pt x="1506" y="9757"/>
                  </a:cubicBezTo>
                  <a:lnTo>
                    <a:pt x="2091" y="9757"/>
                  </a:lnTo>
                  <a:cubicBezTo>
                    <a:pt x="2593" y="9757"/>
                    <a:pt x="3011" y="9339"/>
                    <a:pt x="3011" y="8865"/>
                  </a:cubicBezTo>
                  <a:lnTo>
                    <a:pt x="3011" y="7276"/>
                  </a:lnTo>
                  <a:cubicBezTo>
                    <a:pt x="3095" y="7248"/>
                    <a:pt x="3206" y="7192"/>
                    <a:pt x="3318" y="7109"/>
                  </a:cubicBezTo>
                  <a:cubicBezTo>
                    <a:pt x="3429" y="7192"/>
                    <a:pt x="3485" y="7248"/>
                    <a:pt x="3624" y="7276"/>
                  </a:cubicBezTo>
                  <a:lnTo>
                    <a:pt x="3624" y="9450"/>
                  </a:lnTo>
                  <a:cubicBezTo>
                    <a:pt x="3624" y="9924"/>
                    <a:pt x="4043" y="10342"/>
                    <a:pt x="4544" y="10342"/>
                  </a:cubicBezTo>
                  <a:lnTo>
                    <a:pt x="5799" y="10342"/>
                  </a:lnTo>
                  <a:cubicBezTo>
                    <a:pt x="6273" y="10342"/>
                    <a:pt x="6691" y="9924"/>
                    <a:pt x="6691" y="9450"/>
                  </a:cubicBezTo>
                  <a:lnTo>
                    <a:pt x="6691" y="7276"/>
                  </a:lnTo>
                  <a:cubicBezTo>
                    <a:pt x="6802" y="7248"/>
                    <a:pt x="6914" y="7192"/>
                    <a:pt x="6997" y="7109"/>
                  </a:cubicBezTo>
                  <a:cubicBezTo>
                    <a:pt x="7109" y="7192"/>
                    <a:pt x="7192" y="7248"/>
                    <a:pt x="7332" y="7276"/>
                  </a:cubicBezTo>
                  <a:lnTo>
                    <a:pt x="7332" y="8865"/>
                  </a:lnTo>
                  <a:cubicBezTo>
                    <a:pt x="7332" y="9339"/>
                    <a:pt x="7750" y="9757"/>
                    <a:pt x="8224" y="9757"/>
                  </a:cubicBezTo>
                  <a:lnTo>
                    <a:pt x="8809" y="9757"/>
                  </a:lnTo>
                  <a:cubicBezTo>
                    <a:pt x="9311" y="9757"/>
                    <a:pt x="9729" y="9339"/>
                    <a:pt x="9729" y="8865"/>
                  </a:cubicBezTo>
                  <a:lnTo>
                    <a:pt x="9729" y="7276"/>
                  </a:lnTo>
                  <a:cubicBezTo>
                    <a:pt x="10064" y="7137"/>
                    <a:pt x="10314" y="6830"/>
                    <a:pt x="10314" y="6412"/>
                  </a:cubicBezTo>
                  <a:lnTo>
                    <a:pt x="10314" y="4851"/>
                  </a:lnTo>
                  <a:cubicBezTo>
                    <a:pt x="10287" y="4210"/>
                    <a:pt x="9896" y="3596"/>
                    <a:pt x="9339" y="3318"/>
                  </a:cubicBezTo>
                  <a:cubicBezTo>
                    <a:pt x="9562" y="3095"/>
                    <a:pt x="9701" y="2788"/>
                    <a:pt x="9701" y="2481"/>
                  </a:cubicBezTo>
                  <a:cubicBezTo>
                    <a:pt x="9701" y="1812"/>
                    <a:pt x="9144" y="1255"/>
                    <a:pt x="8475" y="1255"/>
                  </a:cubicBezTo>
                  <a:cubicBezTo>
                    <a:pt x="7806" y="1255"/>
                    <a:pt x="7248" y="1812"/>
                    <a:pt x="7248" y="2481"/>
                  </a:cubicBezTo>
                  <a:cubicBezTo>
                    <a:pt x="7248" y="2788"/>
                    <a:pt x="7388" y="3095"/>
                    <a:pt x="7611" y="3318"/>
                  </a:cubicBezTo>
                  <a:cubicBezTo>
                    <a:pt x="7388" y="3429"/>
                    <a:pt x="7220" y="3569"/>
                    <a:pt x="7081" y="3736"/>
                  </a:cubicBezTo>
                  <a:cubicBezTo>
                    <a:pt x="6969" y="3485"/>
                    <a:pt x="6802" y="3290"/>
                    <a:pt x="6635" y="3067"/>
                  </a:cubicBezTo>
                  <a:cubicBezTo>
                    <a:pt x="6496" y="2927"/>
                    <a:pt x="6300" y="2788"/>
                    <a:pt x="6105" y="2677"/>
                  </a:cubicBezTo>
                  <a:cubicBezTo>
                    <a:pt x="6440" y="2370"/>
                    <a:pt x="6663" y="1952"/>
                    <a:pt x="6663" y="1534"/>
                  </a:cubicBezTo>
                  <a:cubicBezTo>
                    <a:pt x="6663" y="1116"/>
                    <a:pt x="6496" y="725"/>
                    <a:pt x="6217" y="447"/>
                  </a:cubicBezTo>
                  <a:cubicBezTo>
                    <a:pt x="5938" y="168"/>
                    <a:pt x="5520" y="1"/>
                    <a:pt x="5130" y="1"/>
                  </a:cubicBezTo>
                  <a:close/>
                </a:path>
              </a:pathLst>
            </a:cu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10939;p87">
            <a:extLst>
              <a:ext uri="{FF2B5EF4-FFF2-40B4-BE49-F238E27FC236}">
                <a16:creationId xmlns:a16="http://schemas.microsoft.com/office/drawing/2014/main" id="{6EEC2AAF-1EC3-8C5E-39F3-7F1F191CD4B1}"/>
              </a:ext>
            </a:extLst>
          </p:cNvPr>
          <p:cNvGrpSpPr/>
          <p:nvPr/>
        </p:nvGrpSpPr>
        <p:grpSpPr>
          <a:xfrm>
            <a:off x="933165" y="3048157"/>
            <a:ext cx="361004" cy="357961"/>
            <a:chOff x="-47529700" y="2342000"/>
            <a:chExt cx="302450" cy="299900"/>
          </a:xfrm>
        </p:grpSpPr>
        <p:sp>
          <p:nvSpPr>
            <p:cNvPr id="10" name="Google Shape;10940;p87">
              <a:extLst>
                <a:ext uri="{FF2B5EF4-FFF2-40B4-BE49-F238E27FC236}">
                  <a16:creationId xmlns:a16="http://schemas.microsoft.com/office/drawing/2014/main" id="{1A9C58F0-C345-219E-6E88-F68EF8D41330}"/>
                </a:ext>
              </a:extLst>
            </p:cNvPr>
            <p:cNvSpPr/>
            <p:nvPr/>
          </p:nvSpPr>
          <p:spPr>
            <a:xfrm>
              <a:off x="-47529700" y="2342000"/>
              <a:ext cx="302450" cy="299900"/>
            </a:xfrm>
            <a:custGeom>
              <a:avLst/>
              <a:gdLst/>
              <a:ahLst/>
              <a:cxnLst/>
              <a:rect l="l" t="t" r="r" b="b"/>
              <a:pathLst>
                <a:path w="12098" h="11996" extrusionOk="0">
                  <a:moveTo>
                    <a:pt x="7530" y="725"/>
                  </a:moveTo>
                  <a:cubicBezTo>
                    <a:pt x="9672" y="725"/>
                    <a:pt x="11405" y="2457"/>
                    <a:pt x="11405" y="4568"/>
                  </a:cubicBezTo>
                  <a:cubicBezTo>
                    <a:pt x="11405" y="6711"/>
                    <a:pt x="9672" y="8443"/>
                    <a:pt x="7530" y="8443"/>
                  </a:cubicBezTo>
                  <a:cubicBezTo>
                    <a:pt x="5419" y="8443"/>
                    <a:pt x="3686" y="6711"/>
                    <a:pt x="3686" y="4568"/>
                  </a:cubicBezTo>
                  <a:cubicBezTo>
                    <a:pt x="3686" y="2457"/>
                    <a:pt x="5419" y="725"/>
                    <a:pt x="7530" y="725"/>
                  </a:cubicBezTo>
                  <a:close/>
                  <a:moveTo>
                    <a:pt x="4064" y="7530"/>
                  </a:moveTo>
                  <a:cubicBezTo>
                    <a:pt x="4222" y="7719"/>
                    <a:pt x="4379" y="7876"/>
                    <a:pt x="4568" y="8034"/>
                  </a:cubicBezTo>
                  <a:lnTo>
                    <a:pt x="3686" y="8947"/>
                  </a:lnTo>
                  <a:lnTo>
                    <a:pt x="3151" y="8443"/>
                  </a:lnTo>
                  <a:lnTo>
                    <a:pt x="4064" y="7530"/>
                  </a:lnTo>
                  <a:close/>
                  <a:moveTo>
                    <a:pt x="2647" y="8916"/>
                  </a:moveTo>
                  <a:lnTo>
                    <a:pt x="3151" y="9420"/>
                  </a:lnTo>
                  <a:lnTo>
                    <a:pt x="1386" y="11184"/>
                  </a:lnTo>
                  <a:cubicBezTo>
                    <a:pt x="1323" y="11247"/>
                    <a:pt x="1237" y="11279"/>
                    <a:pt x="1146" y="11279"/>
                  </a:cubicBezTo>
                  <a:cubicBezTo>
                    <a:pt x="1056" y="11279"/>
                    <a:pt x="961" y="11247"/>
                    <a:pt x="882" y="11184"/>
                  </a:cubicBezTo>
                  <a:cubicBezTo>
                    <a:pt x="756" y="11090"/>
                    <a:pt x="756" y="10838"/>
                    <a:pt x="882" y="10680"/>
                  </a:cubicBezTo>
                  <a:lnTo>
                    <a:pt x="2647" y="8916"/>
                  </a:lnTo>
                  <a:close/>
                  <a:moveTo>
                    <a:pt x="7530" y="0"/>
                  </a:moveTo>
                  <a:cubicBezTo>
                    <a:pt x="5009" y="0"/>
                    <a:pt x="2962" y="2048"/>
                    <a:pt x="2962" y="4568"/>
                  </a:cubicBezTo>
                  <a:cubicBezTo>
                    <a:pt x="2962" y="5450"/>
                    <a:pt x="3214" y="6270"/>
                    <a:pt x="3623" y="6963"/>
                  </a:cubicBezTo>
                  <a:lnTo>
                    <a:pt x="410" y="10208"/>
                  </a:lnTo>
                  <a:cubicBezTo>
                    <a:pt x="0" y="10586"/>
                    <a:pt x="0" y="11279"/>
                    <a:pt x="410" y="11688"/>
                  </a:cubicBezTo>
                  <a:cubicBezTo>
                    <a:pt x="599" y="11893"/>
                    <a:pt x="867" y="11996"/>
                    <a:pt x="1138" y="11996"/>
                  </a:cubicBezTo>
                  <a:cubicBezTo>
                    <a:pt x="1410" y="11996"/>
                    <a:pt x="1686" y="11893"/>
                    <a:pt x="1890" y="11688"/>
                  </a:cubicBezTo>
                  <a:lnTo>
                    <a:pt x="5135" y="8475"/>
                  </a:lnTo>
                  <a:cubicBezTo>
                    <a:pt x="5829" y="8916"/>
                    <a:pt x="6679" y="9137"/>
                    <a:pt x="7530" y="9137"/>
                  </a:cubicBezTo>
                  <a:cubicBezTo>
                    <a:pt x="10050" y="9137"/>
                    <a:pt x="12098" y="7089"/>
                    <a:pt x="12098" y="4568"/>
                  </a:cubicBezTo>
                  <a:cubicBezTo>
                    <a:pt x="12098" y="2048"/>
                    <a:pt x="10050" y="0"/>
                    <a:pt x="7530" y="0"/>
                  </a:cubicBezTo>
                  <a:close/>
                </a:path>
              </a:pathLst>
            </a:custGeom>
            <a:solidFill>
              <a:schemeClr val="accent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941;p87">
              <a:extLst>
                <a:ext uri="{FF2B5EF4-FFF2-40B4-BE49-F238E27FC236}">
                  <a16:creationId xmlns:a16="http://schemas.microsoft.com/office/drawing/2014/main" id="{B86F5069-693E-3C5A-1FF8-AD83F78D61BA}"/>
                </a:ext>
              </a:extLst>
            </p:cNvPr>
            <p:cNvSpPr/>
            <p:nvPr/>
          </p:nvSpPr>
          <p:spPr>
            <a:xfrm>
              <a:off x="-47404475" y="2395550"/>
              <a:ext cx="124475" cy="123675"/>
            </a:xfrm>
            <a:custGeom>
              <a:avLst/>
              <a:gdLst/>
              <a:ahLst/>
              <a:cxnLst/>
              <a:rect l="l" t="t" r="r" b="b"/>
              <a:pathLst>
                <a:path w="4979" h="4947" extrusionOk="0">
                  <a:moveTo>
                    <a:pt x="2804" y="2080"/>
                  </a:moveTo>
                  <a:cubicBezTo>
                    <a:pt x="2678" y="2395"/>
                    <a:pt x="2458" y="2647"/>
                    <a:pt x="2174" y="2710"/>
                  </a:cubicBezTo>
                  <a:lnTo>
                    <a:pt x="2174" y="2080"/>
                  </a:lnTo>
                  <a:close/>
                  <a:moveTo>
                    <a:pt x="1828" y="694"/>
                  </a:moveTo>
                  <a:cubicBezTo>
                    <a:pt x="2300" y="694"/>
                    <a:pt x="2678" y="977"/>
                    <a:pt x="2804" y="1418"/>
                  </a:cubicBezTo>
                  <a:lnTo>
                    <a:pt x="1828" y="1418"/>
                  </a:lnTo>
                  <a:cubicBezTo>
                    <a:pt x="1607" y="1418"/>
                    <a:pt x="1481" y="1576"/>
                    <a:pt x="1481" y="1765"/>
                  </a:cubicBezTo>
                  <a:lnTo>
                    <a:pt x="1481" y="2741"/>
                  </a:lnTo>
                  <a:cubicBezTo>
                    <a:pt x="1072" y="2584"/>
                    <a:pt x="757" y="2206"/>
                    <a:pt x="757" y="1765"/>
                  </a:cubicBezTo>
                  <a:cubicBezTo>
                    <a:pt x="757" y="1166"/>
                    <a:pt x="1229" y="694"/>
                    <a:pt x="1828" y="694"/>
                  </a:cubicBezTo>
                  <a:close/>
                  <a:moveTo>
                    <a:pt x="4254" y="2080"/>
                  </a:moveTo>
                  <a:lnTo>
                    <a:pt x="4254" y="4222"/>
                  </a:lnTo>
                  <a:lnTo>
                    <a:pt x="2143" y="4222"/>
                  </a:lnTo>
                  <a:lnTo>
                    <a:pt x="2143" y="3466"/>
                  </a:lnTo>
                  <a:cubicBezTo>
                    <a:pt x="2804" y="3308"/>
                    <a:pt x="3371" y="2804"/>
                    <a:pt x="3498" y="2080"/>
                  </a:cubicBezTo>
                  <a:close/>
                  <a:moveTo>
                    <a:pt x="1796" y="0"/>
                  </a:moveTo>
                  <a:cubicBezTo>
                    <a:pt x="788" y="0"/>
                    <a:pt x="0" y="788"/>
                    <a:pt x="0" y="1765"/>
                  </a:cubicBezTo>
                  <a:cubicBezTo>
                    <a:pt x="0" y="2615"/>
                    <a:pt x="599" y="3340"/>
                    <a:pt x="1418" y="3497"/>
                  </a:cubicBezTo>
                  <a:lnTo>
                    <a:pt x="1418" y="4600"/>
                  </a:lnTo>
                  <a:cubicBezTo>
                    <a:pt x="1418" y="4789"/>
                    <a:pt x="1576" y="4947"/>
                    <a:pt x="1796" y="4947"/>
                  </a:cubicBezTo>
                  <a:lnTo>
                    <a:pt x="4569" y="4947"/>
                  </a:lnTo>
                  <a:cubicBezTo>
                    <a:pt x="4789" y="4947"/>
                    <a:pt x="4947" y="4789"/>
                    <a:pt x="4947" y="4600"/>
                  </a:cubicBezTo>
                  <a:lnTo>
                    <a:pt x="4947" y="1796"/>
                  </a:lnTo>
                  <a:cubicBezTo>
                    <a:pt x="4978" y="1576"/>
                    <a:pt x="4821" y="1418"/>
                    <a:pt x="4632" y="1418"/>
                  </a:cubicBezTo>
                  <a:lnTo>
                    <a:pt x="3498" y="1418"/>
                  </a:lnTo>
                  <a:cubicBezTo>
                    <a:pt x="3371" y="631"/>
                    <a:pt x="2647" y="0"/>
                    <a:pt x="1796" y="0"/>
                  </a:cubicBezTo>
                  <a:close/>
                </a:path>
              </a:pathLst>
            </a:custGeom>
            <a:solidFill>
              <a:schemeClr val="accent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11521;p89">
            <a:extLst>
              <a:ext uri="{FF2B5EF4-FFF2-40B4-BE49-F238E27FC236}">
                <a16:creationId xmlns:a16="http://schemas.microsoft.com/office/drawing/2014/main" id="{34976ED7-6078-BA87-55BD-77E1F853D14C}"/>
              </a:ext>
            </a:extLst>
          </p:cNvPr>
          <p:cNvGrpSpPr/>
          <p:nvPr/>
        </p:nvGrpSpPr>
        <p:grpSpPr>
          <a:xfrm>
            <a:off x="8005891" y="4082320"/>
            <a:ext cx="409531" cy="410617"/>
            <a:chOff x="6679825" y="2693700"/>
            <a:chExt cx="257875" cy="258575"/>
          </a:xfrm>
        </p:grpSpPr>
        <p:sp>
          <p:nvSpPr>
            <p:cNvPr id="13" name="Google Shape;11522;p89">
              <a:extLst>
                <a:ext uri="{FF2B5EF4-FFF2-40B4-BE49-F238E27FC236}">
                  <a16:creationId xmlns:a16="http://schemas.microsoft.com/office/drawing/2014/main" id="{7A2F7BCC-D37C-1F57-0C67-F46E6E4BEF3D}"/>
                </a:ext>
              </a:extLst>
            </p:cNvPr>
            <p:cNvSpPr/>
            <p:nvPr/>
          </p:nvSpPr>
          <p:spPr>
            <a:xfrm>
              <a:off x="6679825" y="2693700"/>
              <a:ext cx="257875" cy="258575"/>
            </a:xfrm>
            <a:custGeom>
              <a:avLst/>
              <a:gdLst/>
              <a:ahLst/>
              <a:cxnLst/>
              <a:rect l="l" t="t" r="r" b="b"/>
              <a:pathLst>
                <a:path w="10315" h="10343" extrusionOk="0">
                  <a:moveTo>
                    <a:pt x="5102" y="670"/>
                  </a:moveTo>
                  <a:cubicBezTo>
                    <a:pt x="5604" y="670"/>
                    <a:pt x="6022" y="1088"/>
                    <a:pt x="6022" y="1562"/>
                  </a:cubicBezTo>
                  <a:cubicBezTo>
                    <a:pt x="6022" y="2063"/>
                    <a:pt x="5604" y="2481"/>
                    <a:pt x="5102" y="2481"/>
                  </a:cubicBezTo>
                  <a:cubicBezTo>
                    <a:pt x="4600" y="2481"/>
                    <a:pt x="4182" y="2063"/>
                    <a:pt x="4182" y="1562"/>
                  </a:cubicBezTo>
                  <a:cubicBezTo>
                    <a:pt x="4182" y="1088"/>
                    <a:pt x="4600" y="670"/>
                    <a:pt x="5102" y="670"/>
                  </a:cubicBezTo>
                  <a:close/>
                  <a:moveTo>
                    <a:pt x="1757" y="1896"/>
                  </a:moveTo>
                  <a:cubicBezTo>
                    <a:pt x="2063" y="1896"/>
                    <a:pt x="2342" y="2175"/>
                    <a:pt x="2342" y="2481"/>
                  </a:cubicBezTo>
                  <a:cubicBezTo>
                    <a:pt x="2342" y="2788"/>
                    <a:pt x="2063" y="3067"/>
                    <a:pt x="1757" y="3067"/>
                  </a:cubicBezTo>
                  <a:cubicBezTo>
                    <a:pt x="1422" y="3067"/>
                    <a:pt x="1143" y="2788"/>
                    <a:pt x="1143" y="2481"/>
                  </a:cubicBezTo>
                  <a:cubicBezTo>
                    <a:pt x="1143" y="2119"/>
                    <a:pt x="1422" y="1896"/>
                    <a:pt x="1757" y="1896"/>
                  </a:cubicBezTo>
                  <a:close/>
                  <a:moveTo>
                    <a:pt x="8447" y="1896"/>
                  </a:moveTo>
                  <a:cubicBezTo>
                    <a:pt x="8781" y="1896"/>
                    <a:pt x="9032" y="2175"/>
                    <a:pt x="9032" y="2481"/>
                  </a:cubicBezTo>
                  <a:cubicBezTo>
                    <a:pt x="9032" y="2788"/>
                    <a:pt x="8753" y="3067"/>
                    <a:pt x="8447" y="3067"/>
                  </a:cubicBezTo>
                  <a:cubicBezTo>
                    <a:pt x="8112" y="3067"/>
                    <a:pt x="7834" y="2788"/>
                    <a:pt x="7834" y="2481"/>
                  </a:cubicBezTo>
                  <a:cubicBezTo>
                    <a:pt x="7834" y="2119"/>
                    <a:pt x="8112" y="1896"/>
                    <a:pt x="8447" y="1896"/>
                  </a:cubicBezTo>
                  <a:close/>
                  <a:moveTo>
                    <a:pt x="1701" y="3624"/>
                  </a:moveTo>
                  <a:cubicBezTo>
                    <a:pt x="2370" y="3624"/>
                    <a:pt x="2927" y="4182"/>
                    <a:pt x="2927" y="4851"/>
                  </a:cubicBezTo>
                  <a:lnTo>
                    <a:pt x="2927" y="6412"/>
                  </a:lnTo>
                  <a:cubicBezTo>
                    <a:pt x="2955" y="6635"/>
                    <a:pt x="2816" y="6719"/>
                    <a:pt x="2649" y="6719"/>
                  </a:cubicBezTo>
                  <a:cubicBezTo>
                    <a:pt x="2481" y="6719"/>
                    <a:pt x="2342" y="6858"/>
                    <a:pt x="2342" y="7053"/>
                  </a:cubicBezTo>
                  <a:lnTo>
                    <a:pt x="2342" y="8865"/>
                  </a:lnTo>
                  <a:cubicBezTo>
                    <a:pt x="2342" y="9032"/>
                    <a:pt x="2203" y="9172"/>
                    <a:pt x="2035" y="9172"/>
                  </a:cubicBezTo>
                  <a:lnTo>
                    <a:pt x="1422" y="9172"/>
                  </a:lnTo>
                  <a:cubicBezTo>
                    <a:pt x="1255" y="9172"/>
                    <a:pt x="1116" y="9032"/>
                    <a:pt x="1116" y="8865"/>
                  </a:cubicBezTo>
                  <a:lnTo>
                    <a:pt x="1116" y="7053"/>
                  </a:lnTo>
                  <a:cubicBezTo>
                    <a:pt x="1116" y="6858"/>
                    <a:pt x="976" y="6719"/>
                    <a:pt x="809" y="6719"/>
                  </a:cubicBezTo>
                  <a:cubicBezTo>
                    <a:pt x="642" y="6719"/>
                    <a:pt x="502" y="6579"/>
                    <a:pt x="502" y="6412"/>
                  </a:cubicBezTo>
                  <a:lnTo>
                    <a:pt x="502" y="4851"/>
                  </a:lnTo>
                  <a:cubicBezTo>
                    <a:pt x="502" y="4182"/>
                    <a:pt x="1060" y="3624"/>
                    <a:pt x="1701" y="3624"/>
                  </a:cubicBezTo>
                  <a:close/>
                  <a:moveTo>
                    <a:pt x="8391" y="3624"/>
                  </a:moveTo>
                  <a:cubicBezTo>
                    <a:pt x="9060" y="3624"/>
                    <a:pt x="9618" y="4182"/>
                    <a:pt x="9618" y="4851"/>
                  </a:cubicBezTo>
                  <a:lnTo>
                    <a:pt x="9618" y="6440"/>
                  </a:lnTo>
                  <a:lnTo>
                    <a:pt x="9645" y="6440"/>
                  </a:lnTo>
                  <a:cubicBezTo>
                    <a:pt x="9645" y="6635"/>
                    <a:pt x="9506" y="6774"/>
                    <a:pt x="9339" y="6774"/>
                  </a:cubicBezTo>
                  <a:cubicBezTo>
                    <a:pt x="9172" y="6774"/>
                    <a:pt x="9032" y="6914"/>
                    <a:pt x="9032" y="7081"/>
                  </a:cubicBezTo>
                  <a:lnTo>
                    <a:pt x="9032" y="8893"/>
                  </a:lnTo>
                  <a:cubicBezTo>
                    <a:pt x="9032" y="9060"/>
                    <a:pt x="8893" y="9199"/>
                    <a:pt x="8726" y="9199"/>
                  </a:cubicBezTo>
                  <a:lnTo>
                    <a:pt x="8112" y="9199"/>
                  </a:lnTo>
                  <a:cubicBezTo>
                    <a:pt x="7945" y="9199"/>
                    <a:pt x="7806" y="9060"/>
                    <a:pt x="7806" y="8893"/>
                  </a:cubicBezTo>
                  <a:lnTo>
                    <a:pt x="7806" y="7053"/>
                  </a:lnTo>
                  <a:cubicBezTo>
                    <a:pt x="7806" y="6858"/>
                    <a:pt x="7666" y="6719"/>
                    <a:pt x="7499" y="6719"/>
                  </a:cubicBezTo>
                  <a:cubicBezTo>
                    <a:pt x="7332" y="6719"/>
                    <a:pt x="7192" y="6579"/>
                    <a:pt x="7192" y="6412"/>
                  </a:cubicBezTo>
                  <a:lnTo>
                    <a:pt x="7192" y="4851"/>
                  </a:lnTo>
                  <a:cubicBezTo>
                    <a:pt x="7192" y="4182"/>
                    <a:pt x="7750" y="3624"/>
                    <a:pt x="8391" y="3624"/>
                  </a:cubicBezTo>
                  <a:close/>
                  <a:moveTo>
                    <a:pt x="5381" y="3095"/>
                  </a:moveTo>
                  <a:cubicBezTo>
                    <a:pt x="6077" y="3234"/>
                    <a:pt x="6635" y="3875"/>
                    <a:pt x="6635" y="4600"/>
                  </a:cubicBezTo>
                  <a:lnTo>
                    <a:pt x="6635" y="6440"/>
                  </a:lnTo>
                  <a:cubicBezTo>
                    <a:pt x="6663" y="6635"/>
                    <a:pt x="6523" y="6719"/>
                    <a:pt x="6356" y="6719"/>
                  </a:cubicBezTo>
                  <a:cubicBezTo>
                    <a:pt x="6161" y="6719"/>
                    <a:pt x="6022" y="6858"/>
                    <a:pt x="6022" y="7053"/>
                  </a:cubicBezTo>
                  <a:lnTo>
                    <a:pt x="6022" y="9478"/>
                  </a:lnTo>
                  <a:cubicBezTo>
                    <a:pt x="6022" y="9645"/>
                    <a:pt x="5882" y="9785"/>
                    <a:pt x="5715" y="9785"/>
                  </a:cubicBezTo>
                  <a:lnTo>
                    <a:pt x="4461" y="9785"/>
                  </a:lnTo>
                  <a:cubicBezTo>
                    <a:pt x="4293" y="9785"/>
                    <a:pt x="4154" y="9645"/>
                    <a:pt x="4154" y="9478"/>
                  </a:cubicBezTo>
                  <a:lnTo>
                    <a:pt x="4154" y="7053"/>
                  </a:lnTo>
                  <a:cubicBezTo>
                    <a:pt x="4154" y="6858"/>
                    <a:pt x="4015" y="6719"/>
                    <a:pt x="3847" y="6719"/>
                  </a:cubicBezTo>
                  <a:cubicBezTo>
                    <a:pt x="3652" y="6719"/>
                    <a:pt x="3513" y="6579"/>
                    <a:pt x="3513" y="6412"/>
                  </a:cubicBezTo>
                  <a:lnTo>
                    <a:pt x="3513" y="4851"/>
                  </a:lnTo>
                  <a:lnTo>
                    <a:pt x="3513" y="4600"/>
                  </a:lnTo>
                  <a:cubicBezTo>
                    <a:pt x="3513" y="3875"/>
                    <a:pt x="4043" y="3234"/>
                    <a:pt x="4739" y="3095"/>
                  </a:cubicBezTo>
                  <a:lnTo>
                    <a:pt x="4739" y="5185"/>
                  </a:lnTo>
                  <a:cubicBezTo>
                    <a:pt x="4739" y="5381"/>
                    <a:pt x="4879" y="5520"/>
                    <a:pt x="5046" y="5520"/>
                  </a:cubicBezTo>
                  <a:cubicBezTo>
                    <a:pt x="5241" y="5520"/>
                    <a:pt x="5381" y="5381"/>
                    <a:pt x="5381" y="5185"/>
                  </a:cubicBezTo>
                  <a:lnTo>
                    <a:pt x="5381" y="3095"/>
                  </a:lnTo>
                  <a:close/>
                  <a:moveTo>
                    <a:pt x="5130" y="1"/>
                  </a:moveTo>
                  <a:cubicBezTo>
                    <a:pt x="4293" y="1"/>
                    <a:pt x="3624" y="670"/>
                    <a:pt x="3624" y="1506"/>
                  </a:cubicBezTo>
                  <a:cubicBezTo>
                    <a:pt x="3624" y="1952"/>
                    <a:pt x="3847" y="2370"/>
                    <a:pt x="4154" y="2649"/>
                  </a:cubicBezTo>
                  <a:cubicBezTo>
                    <a:pt x="3736" y="2872"/>
                    <a:pt x="3373" y="3234"/>
                    <a:pt x="3206" y="3652"/>
                  </a:cubicBezTo>
                  <a:cubicBezTo>
                    <a:pt x="3067" y="3485"/>
                    <a:pt x="2900" y="3346"/>
                    <a:pt x="2677" y="3234"/>
                  </a:cubicBezTo>
                  <a:cubicBezTo>
                    <a:pt x="2900" y="3039"/>
                    <a:pt x="3039" y="2732"/>
                    <a:pt x="3039" y="2398"/>
                  </a:cubicBezTo>
                  <a:cubicBezTo>
                    <a:pt x="3039" y="1757"/>
                    <a:pt x="2481" y="1199"/>
                    <a:pt x="1812" y="1199"/>
                  </a:cubicBezTo>
                  <a:cubicBezTo>
                    <a:pt x="1143" y="1199"/>
                    <a:pt x="586" y="1757"/>
                    <a:pt x="586" y="2398"/>
                  </a:cubicBezTo>
                  <a:cubicBezTo>
                    <a:pt x="586" y="2732"/>
                    <a:pt x="725" y="3039"/>
                    <a:pt x="948" y="3234"/>
                  </a:cubicBezTo>
                  <a:cubicBezTo>
                    <a:pt x="391" y="3569"/>
                    <a:pt x="1" y="4154"/>
                    <a:pt x="1" y="4851"/>
                  </a:cubicBezTo>
                  <a:lnTo>
                    <a:pt x="1" y="6412"/>
                  </a:lnTo>
                  <a:cubicBezTo>
                    <a:pt x="1" y="6802"/>
                    <a:pt x="251" y="7137"/>
                    <a:pt x="586" y="7276"/>
                  </a:cubicBezTo>
                  <a:lnTo>
                    <a:pt x="586" y="8865"/>
                  </a:lnTo>
                  <a:cubicBezTo>
                    <a:pt x="586" y="9339"/>
                    <a:pt x="1004" y="9757"/>
                    <a:pt x="1506" y="9757"/>
                  </a:cubicBezTo>
                  <a:lnTo>
                    <a:pt x="2091" y="9757"/>
                  </a:lnTo>
                  <a:cubicBezTo>
                    <a:pt x="2593" y="9757"/>
                    <a:pt x="3011" y="9339"/>
                    <a:pt x="3011" y="8865"/>
                  </a:cubicBezTo>
                  <a:lnTo>
                    <a:pt x="3011" y="7276"/>
                  </a:lnTo>
                  <a:cubicBezTo>
                    <a:pt x="3095" y="7248"/>
                    <a:pt x="3206" y="7192"/>
                    <a:pt x="3318" y="7109"/>
                  </a:cubicBezTo>
                  <a:cubicBezTo>
                    <a:pt x="3429" y="7192"/>
                    <a:pt x="3485" y="7248"/>
                    <a:pt x="3624" y="7276"/>
                  </a:cubicBezTo>
                  <a:lnTo>
                    <a:pt x="3624" y="9450"/>
                  </a:lnTo>
                  <a:cubicBezTo>
                    <a:pt x="3624" y="9924"/>
                    <a:pt x="4043" y="10342"/>
                    <a:pt x="4544" y="10342"/>
                  </a:cubicBezTo>
                  <a:lnTo>
                    <a:pt x="5799" y="10342"/>
                  </a:lnTo>
                  <a:cubicBezTo>
                    <a:pt x="6273" y="10342"/>
                    <a:pt x="6691" y="9924"/>
                    <a:pt x="6691" y="9450"/>
                  </a:cubicBezTo>
                  <a:lnTo>
                    <a:pt x="6691" y="7276"/>
                  </a:lnTo>
                  <a:cubicBezTo>
                    <a:pt x="6802" y="7248"/>
                    <a:pt x="6914" y="7192"/>
                    <a:pt x="6997" y="7109"/>
                  </a:cubicBezTo>
                  <a:cubicBezTo>
                    <a:pt x="7109" y="7192"/>
                    <a:pt x="7192" y="7248"/>
                    <a:pt x="7332" y="7276"/>
                  </a:cubicBezTo>
                  <a:lnTo>
                    <a:pt x="7332" y="8865"/>
                  </a:lnTo>
                  <a:cubicBezTo>
                    <a:pt x="7332" y="9339"/>
                    <a:pt x="7750" y="9757"/>
                    <a:pt x="8224" y="9757"/>
                  </a:cubicBezTo>
                  <a:lnTo>
                    <a:pt x="8809" y="9757"/>
                  </a:lnTo>
                  <a:cubicBezTo>
                    <a:pt x="9311" y="9757"/>
                    <a:pt x="9729" y="9339"/>
                    <a:pt x="9729" y="8865"/>
                  </a:cubicBezTo>
                  <a:lnTo>
                    <a:pt x="9729" y="7276"/>
                  </a:lnTo>
                  <a:cubicBezTo>
                    <a:pt x="10064" y="7137"/>
                    <a:pt x="10314" y="6830"/>
                    <a:pt x="10314" y="6412"/>
                  </a:cubicBezTo>
                  <a:lnTo>
                    <a:pt x="10314" y="4851"/>
                  </a:lnTo>
                  <a:cubicBezTo>
                    <a:pt x="10287" y="4210"/>
                    <a:pt x="9896" y="3596"/>
                    <a:pt x="9339" y="3318"/>
                  </a:cubicBezTo>
                  <a:cubicBezTo>
                    <a:pt x="9562" y="3095"/>
                    <a:pt x="9701" y="2788"/>
                    <a:pt x="9701" y="2481"/>
                  </a:cubicBezTo>
                  <a:cubicBezTo>
                    <a:pt x="9701" y="1812"/>
                    <a:pt x="9144" y="1255"/>
                    <a:pt x="8475" y="1255"/>
                  </a:cubicBezTo>
                  <a:cubicBezTo>
                    <a:pt x="7806" y="1255"/>
                    <a:pt x="7248" y="1812"/>
                    <a:pt x="7248" y="2481"/>
                  </a:cubicBezTo>
                  <a:cubicBezTo>
                    <a:pt x="7248" y="2788"/>
                    <a:pt x="7388" y="3095"/>
                    <a:pt x="7611" y="3318"/>
                  </a:cubicBezTo>
                  <a:cubicBezTo>
                    <a:pt x="7388" y="3429"/>
                    <a:pt x="7220" y="3569"/>
                    <a:pt x="7081" y="3736"/>
                  </a:cubicBezTo>
                  <a:cubicBezTo>
                    <a:pt x="6969" y="3485"/>
                    <a:pt x="6802" y="3290"/>
                    <a:pt x="6635" y="3067"/>
                  </a:cubicBezTo>
                  <a:cubicBezTo>
                    <a:pt x="6496" y="2927"/>
                    <a:pt x="6300" y="2788"/>
                    <a:pt x="6105" y="2677"/>
                  </a:cubicBezTo>
                  <a:cubicBezTo>
                    <a:pt x="6440" y="2370"/>
                    <a:pt x="6663" y="1952"/>
                    <a:pt x="6663" y="1534"/>
                  </a:cubicBezTo>
                  <a:cubicBezTo>
                    <a:pt x="6663" y="1116"/>
                    <a:pt x="6496" y="725"/>
                    <a:pt x="6217" y="447"/>
                  </a:cubicBezTo>
                  <a:cubicBezTo>
                    <a:pt x="5938" y="168"/>
                    <a:pt x="5520" y="1"/>
                    <a:pt x="5130" y="1"/>
                  </a:cubicBezTo>
                  <a:close/>
                </a:path>
              </a:pathLst>
            </a:cu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523;p89">
              <a:extLst>
                <a:ext uri="{FF2B5EF4-FFF2-40B4-BE49-F238E27FC236}">
                  <a16:creationId xmlns:a16="http://schemas.microsoft.com/office/drawing/2014/main" id="{F0CF2D7F-7BBD-D857-FB7B-09172182A885}"/>
                </a:ext>
              </a:extLst>
            </p:cNvPr>
            <p:cNvSpPr/>
            <p:nvPr/>
          </p:nvSpPr>
          <p:spPr>
            <a:xfrm flipH="1">
              <a:off x="6679825" y="2693700"/>
              <a:ext cx="257875" cy="258575"/>
            </a:xfrm>
            <a:custGeom>
              <a:avLst/>
              <a:gdLst/>
              <a:ahLst/>
              <a:cxnLst/>
              <a:rect l="l" t="t" r="r" b="b"/>
              <a:pathLst>
                <a:path w="10315" h="10343" extrusionOk="0">
                  <a:moveTo>
                    <a:pt x="5102" y="670"/>
                  </a:moveTo>
                  <a:cubicBezTo>
                    <a:pt x="5604" y="670"/>
                    <a:pt x="6022" y="1088"/>
                    <a:pt x="6022" y="1562"/>
                  </a:cubicBezTo>
                  <a:cubicBezTo>
                    <a:pt x="6022" y="2063"/>
                    <a:pt x="5604" y="2481"/>
                    <a:pt x="5102" y="2481"/>
                  </a:cubicBezTo>
                  <a:cubicBezTo>
                    <a:pt x="4600" y="2481"/>
                    <a:pt x="4182" y="2063"/>
                    <a:pt x="4182" y="1562"/>
                  </a:cubicBezTo>
                  <a:cubicBezTo>
                    <a:pt x="4182" y="1088"/>
                    <a:pt x="4600" y="670"/>
                    <a:pt x="5102" y="670"/>
                  </a:cubicBezTo>
                  <a:close/>
                  <a:moveTo>
                    <a:pt x="1757" y="1896"/>
                  </a:moveTo>
                  <a:cubicBezTo>
                    <a:pt x="2063" y="1896"/>
                    <a:pt x="2342" y="2175"/>
                    <a:pt x="2342" y="2481"/>
                  </a:cubicBezTo>
                  <a:cubicBezTo>
                    <a:pt x="2342" y="2788"/>
                    <a:pt x="2063" y="3067"/>
                    <a:pt x="1757" y="3067"/>
                  </a:cubicBezTo>
                  <a:cubicBezTo>
                    <a:pt x="1422" y="3067"/>
                    <a:pt x="1143" y="2788"/>
                    <a:pt x="1143" y="2481"/>
                  </a:cubicBezTo>
                  <a:cubicBezTo>
                    <a:pt x="1143" y="2119"/>
                    <a:pt x="1422" y="1896"/>
                    <a:pt x="1757" y="1896"/>
                  </a:cubicBezTo>
                  <a:close/>
                  <a:moveTo>
                    <a:pt x="8447" y="1896"/>
                  </a:moveTo>
                  <a:cubicBezTo>
                    <a:pt x="8781" y="1896"/>
                    <a:pt x="9032" y="2175"/>
                    <a:pt x="9032" y="2481"/>
                  </a:cubicBezTo>
                  <a:cubicBezTo>
                    <a:pt x="9032" y="2788"/>
                    <a:pt x="8753" y="3067"/>
                    <a:pt x="8447" y="3067"/>
                  </a:cubicBezTo>
                  <a:cubicBezTo>
                    <a:pt x="8112" y="3067"/>
                    <a:pt x="7834" y="2788"/>
                    <a:pt x="7834" y="2481"/>
                  </a:cubicBezTo>
                  <a:cubicBezTo>
                    <a:pt x="7834" y="2119"/>
                    <a:pt x="8112" y="1896"/>
                    <a:pt x="8447" y="1896"/>
                  </a:cubicBezTo>
                  <a:close/>
                  <a:moveTo>
                    <a:pt x="1701" y="3624"/>
                  </a:moveTo>
                  <a:cubicBezTo>
                    <a:pt x="2370" y="3624"/>
                    <a:pt x="2927" y="4182"/>
                    <a:pt x="2927" y="4851"/>
                  </a:cubicBezTo>
                  <a:lnTo>
                    <a:pt x="2927" y="6412"/>
                  </a:lnTo>
                  <a:cubicBezTo>
                    <a:pt x="2955" y="6635"/>
                    <a:pt x="2816" y="6719"/>
                    <a:pt x="2649" y="6719"/>
                  </a:cubicBezTo>
                  <a:cubicBezTo>
                    <a:pt x="2481" y="6719"/>
                    <a:pt x="2342" y="6858"/>
                    <a:pt x="2342" y="7053"/>
                  </a:cubicBezTo>
                  <a:lnTo>
                    <a:pt x="2342" y="8865"/>
                  </a:lnTo>
                  <a:cubicBezTo>
                    <a:pt x="2342" y="9032"/>
                    <a:pt x="2203" y="9172"/>
                    <a:pt x="2035" y="9172"/>
                  </a:cubicBezTo>
                  <a:lnTo>
                    <a:pt x="1422" y="9172"/>
                  </a:lnTo>
                  <a:cubicBezTo>
                    <a:pt x="1255" y="9172"/>
                    <a:pt x="1116" y="9032"/>
                    <a:pt x="1116" y="8865"/>
                  </a:cubicBezTo>
                  <a:lnTo>
                    <a:pt x="1116" y="7053"/>
                  </a:lnTo>
                  <a:cubicBezTo>
                    <a:pt x="1116" y="6858"/>
                    <a:pt x="976" y="6719"/>
                    <a:pt x="809" y="6719"/>
                  </a:cubicBezTo>
                  <a:cubicBezTo>
                    <a:pt x="642" y="6719"/>
                    <a:pt x="502" y="6579"/>
                    <a:pt x="502" y="6412"/>
                  </a:cubicBezTo>
                  <a:lnTo>
                    <a:pt x="502" y="4851"/>
                  </a:lnTo>
                  <a:cubicBezTo>
                    <a:pt x="502" y="4182"/>
                    <a:pt x="1060" y="3624"/>
                    <a:pt x="1701" y="3624"/>
                  </a:cubicBezTo>
                  <a:close/>
                  <a:moveTo>
                    <a:pt x="8391" y="3624"/>
                  </a:moveTo>
                  <a:cubicBezTo>
                    <a:pt x="9060" y="3624"/>
                    <a:pt x="9618" y="4182"/>
                    <a:pt x="9618" y="4851"/>
                  </a:cubicBezTo>
                  <a:lnTo>
                    <a:pt x="9618" y="6440"/>
                  </a:lnTo>
                  <a:lnTo>
                    <a:pt x="9645" y="6440"/>
                  </a:lnTo>
                  <a:cubicBezTo>
                    <a:pt x="9645" y="6635"/>
                    <a:pt x="9506" y="6774"/>
                    <a:pt x="9339" y="6774"/>
                  </a:cubicBezTo>
                  <a:cubicBezTo>
                    <a:pt x="9172" y="6774"/>
                    <a:pt x="9032" y="6914"/>
                    <a:pt x="9032" y="7081"/>
                  </a:cubicBezTo>
                  <a:lnTo>
                    <a:pt x="9032" y="8893"/>
                  </a:lnTo>
                  <a:cubicBezTo>
                    <a:pt x="9032" y="9060"/>
                    <a:pt x="8893" y="9199"/>
                    <a:pt x="8726" y="9199"/>
                  </a:cubicBezTo>
                  <a:lnTo>
                    <a:pt x="8112" y="9199"/>
                  </a:lnTo>
                  <a:cubicBezTo>
                    <a:pt x="7945" y="9199"/>
                    <a:pt x="7806" y="9060"/>
                    <a:pt x="7806" y="8893"/>
                  </a:cubicBezTo>
                  <a:lnTo>
                    <a:pt x="7806" y="7053"/>
                  </a:lnTo>
                  <a:cubicBezTo>
                    <a:pt x="7806" y="6858"/>
                    <a:pt x="7666" y="6719"/>
                    <a:pt x="7499" y="6719"/>
                  </a:cubicBezTo>
                  <a:cubicBezTo>
                    <a:pt x="7332" y="6719"/>
                    <a:pt x="7192" y="6579"/>
                    <a:pt x="7192" y="6412"/>
                  </a:cubicBezTo>
                  <a:lnTo>
                    <a:pt x="7192" y="4851"/>
                  </a:lnTo>
                  <a:cubicBezTo>
                    <a:pt x="7192" y="4182"/>
                    <a:pt x="7750" y="3624"/>
                    <a:pt x="8391" y="3624"/>
                  </a:cubicBezTo>
                  <a:close/>
                  <a:moveTo>
                    <a:pt x="5381" y="3095"/>
                  </a:moveTo>
                  <a:cubicBezTo>
                    <a:pt x="6077" y="3234"/>
                    <a:pt x="6635" y="3875"/>
                    <a:pt x="6635" y="4600"/>
                  </a:cubicBezTo>
                  <a:lnTo>
                    <a:pt x="6635" y="6440"/>
                  </a:lnTo>
                  <a:cubicBezTo>
                    <a:pt x="6663" y="6635"/>
                    <a:pt x="6523" y="6719"/>
                    <a:pt x="6356" y="6719"/>
                  </a:cubicBezTo>
                  <a:cubicBezTo>
                    <a:pt x="6161" y="6719"/>
                    <a:pt x="6022" y="6858"/>
                    <a:pt x="6022" y="7053"/>
                  </a:cubicBezTo>
                  <a:lnTo>
                    <a:pt x="6022" y="9478"/>
                  </a:lnTo>
                  <a:cubicBezTo>
                    <a:pt x="6022" y="9645"/>
                    <a:pt x="5882" y="9785"/>
                    <a:pt x="5715" y="9785"/>
                  </a:cubicBezTo>
                  <a:lnTo>
                    <a:pt x="4461" y="9785"/>
                  </a:lnTo>
                  <a:cubicBezTo>
                    <a:pt x="4293" y="9785"/>
                    <a:pt x="4154" y="9645"/>
                    <a:pt x="4154" y="9478"/>
                  </a:cubicBezTo>
                  <a:lnTo>
                    <a:pt x="4154" y="7053"/>
                  </a:lnTo>
                  <a:cubicBezTo>
                    <a:pt x="4154" y="6858"/>
                    <a:pt x="4015" y="6719"/>
                    <a:pt x="3847" y="6719"/>
                  </a:cubicBezTo>
                  <a:cubicBezTo>
                    <a:pt x="3652" y="6719"/>
                    <a:pt x="3513" y="6579"/>
                    <a:pt x="3513" y="6412"/>
                  </a:cubicBezTo>
                  <a:lnTo>
                    <a:pt x="3513" y="4851"/>
                  </a:lnTo>
                  <a:lnTo>
                    <a:pt x="3513" y="4600"/>
                  </a:lnTo>
                  <a:cubicBezTo>
                    <a:pt x="3513" y="3875"/>
                    <a:pt x="4043" y="3234"/>
                    <a:pt x="4739" y="3095"/>
                  </a:cubicBezTo>
                  <a:lnTo>
                    <a:pt x="4739" y="5185"/>
                  </a:lnTo>
                  <a:cubicBezTo>
                    <a:pt x="4739" y="5381"/>
                    <a:pt x="4879" y="5520"/>
                    <a:pt x="5046" y="5520"/>
                  </a:cubicBezTo>
                  <a:cubicBezTo>
                    <a:pt x="5241" y="5520"/>
                    <a:pt x="5381" y="5381"/>
                    <a:pt x="5381" y="5185"/>
                  </a:cubicBezTo>
                  <a:lnTo>
                    <a:pt x="5381" y="3095"/>
                  </a:lnTo>
                  <a:close/>
                  <a:moveTo>
                    <a:pt x="5130" y="1"/>
                  </a:moveTo>
                  <a:cubicBezTo>
                    <a:pt x="4293" y="1"/>
                    <a:pt x="3624" y="670"/>
                    <a:pt x="3624" y="1506"/>
                  </a:cubicBezTo>
                  <a:cubicBezTo>
                    <a:pt x="3624" y="1952"/>
                    <a:pt x="3847" y="2370"/>
                    <a:pt x="4154" y="2649"/>
                  </a:cubicBezTo>
                  <a:cubicBezTo>
                    <a:pt x="3736" y="2872"/>
                    <a:pt x="3373" y="3234"/>
                    <a:pt x="3206" y="3652"/>
                  </a:cubicBezTo>
                  <a:cubicBezTo>
                    <a:pt x="3067" y="3485"/>
                    <a:pt x="2900" y="3346"/>
                    <a:pt x="2677" y="3234"/>
                  </a:cubicBezTo>
                  <a:cubicBezTo>
                    <a:pt x="2900" y="3039"/>
                    <a:pt x="3039" y="2732"/>
                    <a:pt x="3039" y="2398"/>
                  </a:cubicBezTo>
                  <a:cubicBezTo>
                    <a:pt x="3039" y="1757"/>
                    <a:pt x="2481" y="1199"/>
                    <a:pt x="1812" y="1199"/>
                  </a:cubicBezTo>
                  <a:cubicBezTo>
                    <a:pt x="1143" y="1199"/>
                    <a:pt x="586" y="1757"/>
                    <a:pt x="586" y="2398"/>
                  </a:cubicBezTo>
                  <a:cubicBezTo>
                    <a:pt x="586" y="2732"/>
                    <a:pt x="725" y="3039"/>
                    <a:pt x="948" y="3234"/>
                  </a:cubicBezTo>
                  <a:cubicBezTo>
                    <a:pt x="391" y="3569"/>
                    <a:pt x="1" y="4154"/>
                    <a:pt x="1" y="4851"/>
                  </a:cubicBezTo>
                  <a:lnTo>
                    <a:pt x="1" y="6412"/>
                  </a:lnTo>
                  <a:cubicBezTo>
                    <a:pt x="1" y="6802"/>
                    <a:pt x="251" y="7137"/>
                    <a:pt x="586" y="7276"/>
                  </a:cubicBezTo>
                  <a:lnTo>
                    <a:pt x="586" y="8865"/>
                  </a:lnTo>
                  <a:cubicBezTo>
                    <a:pt x="586" y="9339"/>
                    <a:pt x="1004" y="9757"/>
                    <a:pt x="1506" y="9757"/>
                  </a:cubicBezTo>
                  <a:lnTo>
                    <a:pt x="2091" y="9757"/>
                  </a:lnTo>
                  <a:cubicBezTo>
                    <a:pt x="2593" y="9757"/>
                    <a:pt x="3011" y="9339"/>
                    <a:pt x="3011" y="8865"/>
                  </a:cubicBezTo>
                  <a:lnTo>
                    <a:pt x="3011" y="7276"/>
                  </a:lnTo>
                  <a:cubicBezTo>
                    <a:pt x="3095" y="7248"/>
                    <a:pt x="3206" y="7192"/>
                    <a:pt x="3318" y="7109"/>
                  </a:cubicBezTo>
                  <a:cubicBezTo>
                    <a:pt x="3429" y="7192"/>
                    <a:pt x="3485" y="7248"/>
                    <a:pt x="3624" y="7276"/>
                  </a:cubicBezTo>
                  <a:lnTo>
                    <a:pt x="3624" y="9450"/>
                  </a:lnTo>
                  <a:cubicBezTo>
                    <a:pt x="3624" y="9924"/>
                    <a:pt x="4043" y="10342"/>
                    <a:pt x="4544" y="10342"/>
                  </a:cubicBezTo>
                  <a:lnTo>
                    <a:pt x="5799" y="10342"/>
                  </a:lnTo>
                  <a:cubicBezTo>
                    <a:pt x="6273" y="10342"/>
                    <a:pt x="6691" y="9924"/>
                    <a:pt x="6691" y="9450"/>
                  </a:cubicBezTo>
                  <a:lnTo>
                    <a:pt x="6691" y="7276"/>
                  </a:lnTo>
                  <a:cubicBezTo>
                    <a:pt x="6802" y="7248"/>
                    <a:pt x="6914" y="7192"/>
                    <a:pt x="6997" y="7109"/>
                  </a:cubicBezTo>
                  <a:cubicBezTo>
                    <a:pt x="7109" y="7192"/>
                    <a:pt x="7192" y="7248"/>
                    <a:pt x="7332" y="7276"/>
                  </a:cubicBezTo>
                  <a:lnTo>
                    <a:pt x="7332" y="8865"/>
                  </a:lnTo>
                  <a:cubicBezTo>
                    <a:pt x="7332" y="9339"/>
                    <a:pt x="7750" y="9757"/>
                    <a:pt x="8224" y="9757"/>
                  </a:cubicBezTo>
                  <a:lnTo>
                    <a:pt x="8809" y="9757"/>
                  </a:lnTo>
                  <a:cubicBezTo>
                    <a:pt x="9311" y="9757"/>
                    <a:pt x="9729" y="9339"/>
                    <a:pt x="9729" y="8865"/>
                  </a:cubicBezTo>
                  <a:lnTo>
                    <a:pt x="9729" y="7276"/>
                  </a:lnTo>
                  <a:cubicBezTo>
                    <a:pt x="10064" y="7137"/>
                    <a:pt x="10314" y="6830"/>
                    <a:pt x="10314" y="6412"/>
                  </a:cubicBezTo>
                  <a:lnTo>
                    <a:pt x="10314" y="4851"/>
                  </a:lnTo>
                  <a:cubicBezTo>
                    <a:pt x="10287" y="4210"/>
                    <a:pt x="9896" y="3596"/>
                    <a:pt x="9339" y="3318"/>
                  </a:cubicBezTo>
                  <a:cubicBezTo>
                    <a:pt x="9562" y="3095"/>
                    <a:pt x="9701" y="2788"/>
                    <a:pt x="9701" y="2481"/>
                  </a:cubicBezTo>
                  <a:cubicBezTo>
                    <a:pt x="9701" y="1812"/>
                    <a:pt x="9144" y="1255"/>
                    <a:pt x="8475" y="1255"/>
                  </a:cubicBezTo>
                  <a:cubicBezTo>
                    <a:pt x="7806" y="1255"/>
                    <a:pt x="7248" y="1812"/>
                    <a:pt x="7248" y="2481"/>
                  </a:cubicBezTo>
                  <a:cubicBezTo>
                    <a:pt x="7248" y="2788"/>
                    <a:pt x="7388" y="3095"/>
                    <a:pt x="7611" y="3318"/>
                  </a:cubicBezTo>
                  <a:cubicBezTo>
                    <a:pt x="7388" y="3429"/>
                    <a:pt x="7220" y="3569"/>
                    <a:pt x="7081" y="3736"/>
                  </a:cubicBezTo>
                  <a:cubicBezTo>
                    <a:pt x="6969" y="3485"/>
                    <a:pt x="6802" y="3290"/>
                    <a:pt x="6635" y="3067"/>
                  </a:cubicBezTo>
                  <a:cubicBezTo>
                    <a:pt x="6496" y="2927"/>
                    <a:pt x="6300" y="2788"/>
                    <a:pt x="6105" y="2677"/>
                  </a:cubicBezTo>
                  <a:cubicBezTo>
                    <a:pt x="6440" y="2370"/>
                    <a:pt x="6663" y="1952"/>
                    <a:pt x="6663" y="1534"/>
                  </a:cubicBezTo>
                  <a:cubicBezTo>
                    <a:pt x="6663" y="1116"/>
                    <a:pt x="6496" y="725"/>
                    <a:pt x="6217" y="447"/>
                  </a:cubicBezTo>
                  <a:cubicBezTo>
                    <a:pt x="5938" y="168"/>
                    <a:pt x="5520" y="1"/>
                    <a:pt x="5130" y="1"/>
                  </a:cubicBezTo>
                  <a:close/>
                </a:path>
              </a:pathLst>
            </a:cu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0939;p87">
            <a:extLst>
              <a:ext uri="{FF2B5EF4-FFF2-40B4-BE49-F238E27FC236}">
                <a16:creationId xmlns:a16="http://schemas.microsoft.com/office/drawing/2014/main" id="{B86E3F4A-7BCF-58C6-7484-84B11185D941}"/>
              </a:ext>
            </a:extLst>
          </p:cNvPr>
          <p:cNvGrpSpPr/>
          <p:nvPr/>
        </p:nvGrpSpPr>
        <p:grpSpPr>
          <a:xfrm>
            <a:off x="8034673" y="3122298"/>
            <a:ext cx="361004" cy="357961"/>
            <a:chOff x="-47529700" y="2342000"/>
            <a:chExt cx="302450" cy="299900"/>
          </a:xfrm>
        </p:grpSpPr>
        <p:sp>
          <p:nvSpPr>
            <p:cNvPr id="16" name="Google Shape;10940;p87">
              <a:extLst>
                <a:ext uri="{FF2B5EF4-FFF2-40B4-BE49-F238E27FC236}">
                  <a16:creationId xmlns:a16="http://schemas.microsoft.com/office/drawing/2014/main" id="{859DA022-74AC-60EF-E083-94CA0E5430F2}"/>
                </a:ext>
              </a:extLst>
            </p:cNvPr>
            <p:cNvSpPr/>
            <p:nvPr/>
          </p:nvSpPr>
          <p:spPr>
            <a:xfrm>
              <a:off x="-47529700" y="2342000"/>
              <a:ext cx="302450" cy="299900"/>
            </a:xfrm>
            <a:custGeom>
              <a:avLst/>
              <a:gdLst/>
              <a:ahLst/>
              <a:cxnLst/>
              <a:rect l="l" t="t" r="r" b="b"/>
              <a:pathLst>
                <a:path w="12098" h="11996" extrusionOk="0">
                  <a:moveTo>
                    <a:pt x="7530" y="725"/>
                  </a:moveTo>
                  <a:cubicBezTo>
                    <a:pt x="9672" y="725"/>
                    <a:pt x="11405" y="2457"/>
                    <a:pt x="11405" y="4568"/>
                  </a:cubicBezTo>
                  <a:cubicBezTo>
                    <a:pt x="11405" y="6711"/>
                    <a:pt x="9672" y="8443"/>
                    <a:pt x="7530" y="8443"/>
                  </a:cubicBezTo>
                  <a:cubicBezTo>
                    <a:pt x="5419" y="8443"/>
                    <a:pt x="3686" y="6711"/>
                    <a:pt x="3686" y="4568"/>
                  </a:cubicBezTo>
                  <a:cubicBezTo>
                    <a:pt x="3686" y="2457"/>
                    <a:pt x="5419" y="725"/>
                    <a:pt x="7530" y="725"/>
                  </a:cubicBezTo>
                  <a:close/>
                  <a:moveTo>
                    <a:pt x="4064" y="7530"/>
                  </a:moveTo>
                  <a:cubicBezTo>
                    <a:pt x="4222" y="7719"/>
                    <a:pt x="4379" y="7876"/>
                    <a:pt x="4568" y="8034"/>
                  </a:cubicBezTo>
                  <a:lnTo>
                    <a:pt x="3686" y="8947"/>
                  </a:lnTo>
                  <a:lnTo>
                    <a:pt x="3151" y="8443"/>
                  </a:lnTo>
                  <a:lnTo>
                    <a:pt x="4064" y="7530"/>
                  </a:lnTo>
                  <a:close/>
                  <a:moveTo>
                    <a:pt x="2647" y="8916"/>
                  </a:moveTo>
                  <a:lnTo>
                    <a:pt x="3151" y="9420"/>
                  </a:lnTo>
                  <a:lnTo>
                    <a:pt x="1386" y="11184"/>
                  </a:lnTo>
                  <a:cubicBezTo>
                    <a:pt x="1323" y="11247"/>
                    <a:pt x="1237" y="11279"/>
                    <a:pt x="1146" y="11279"/>
                  </a:cubicBezTo>
                  <a:cubicBezTo>
                    <a:pt x="1056" y="11279"/>
                    <a:pt x="961" y="11247"/>
                    <a:pt x="882" y="11184"/>
                  </a:cubicBezTo>
                  <a:cubicBezTo>
                    <a:pt x="756" y="11090"/>
                    <a:pt x="756" y="10838"/>
                    <a:pt x="882" y="10680"/>
                  </a:cubicBezTo>
                  <a:lnTo>
                    <a:pt x="2647" y="8916"/>
                  </a:lnTo>
                  <a:close/>
                  <a:moveTo>
                    <a:pt x="7530" y="0"/>
                  </a:moveTo>
                  <a:cubicBezTo>
                    <a:pt x="5009" y="0"/>
                    <a:pt x="2962" y="2048"/>
                    <a:pt x="2962" y="4568"/>
                  </a:cubicBezTo>
                  <a:cubicBezTo>
                    <a:pt x="2962" y="5450"/>
                    <a:pt x="3214" y="6270"/>
                    <a:pt x="3623" y="6963"/>
                  </a:cubicBezTo>
                  <a:lnTo>
                    <a:pt x="410" y="10208"/>
                  </a:lnTo>
                  <a:cubicBezTo>
                    <a:pt x="0" y="10586"/>
                    <a:pt x="0" y="11279"/>
                    <a:pt x="410" y="11688"/>
                  </a:cubicBezTo>
                  <a:cubicBezTo>
                    <a:pt x="599" y="11893"/>
                    <a:pt x="867" y="11996"/>
                    <a:pt x="1138" y="11996"/>
                  </a:cubicBezTo>
                  <a:cubicBezTo>
                    <a:pt x="1410" y="11996"/>
                    <a:pt x="1686" y="11893"/>
                    <a:pt x="1890" y="11688"/>
                  </a:cubicBezTo>
                  <a:lnTo>
                    <a:pt x="5135" y="8475"/>
                  </a:lnTo>
                  <a:cubicBezTo>
                    <a:pt x="5829" y="8916"/>
                    <a:pt x="6679" y="9137"/>
                    <a:pt x="7530" y="9137"/>
                  </a:cubicBezTo>
                  <a:cubicBezTo>
                    <a:pt x="10050" y="9137"/>
                    <a:pt x="12098" y="7089"/>
                    <a:pt x="12098" y="4568"/>
                  </a:cubicBezTo>
                  <a:cubicBezTo>
                    <a:pt x="12098" y="2048"/>
                    <a:pt x="10050" y="0"/>
                    <a:pt x="7530" y="0"/>
                  </a:cubicBezTo>
                  <a:close/>
                </a:path>
              </a:pathLst>
            </a:custGeom>
            <a:solidFill>
              <a:schemeClr val="accent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941;p87">
              <a:extLst>
                <a:ext uri="{FF2B5EF4-FFF2-40B4-BE49-F238E27FC236}">
                  <a16:creationId xmlns:a16="http://schemas.microsoft.com/office/drawing/2014/main" id="{2AFA02DE-350E-3DD0-9AE0-3F14979D8248}"/>
                </a:ext>
              </a:extLst>
            </p:cNvPr>
            <p:cNvSpPr/>
            <p:nvPr/>
          </p:nvSpPr>
          <p:spPr>
            <a:xfrm>
              <a:off x="-47404475" y="2395550"/>
              <a:ext cx="124475" cy="123675"/>
            </a:xfrm>
            <a:custGeom>
              <a:avLst/>
              <a:gdLst/>
              <a:ahLst/>
              <a:cxnLst/>
              <a:rect l="l" t="t" r="r" b="b"/>
              <a:pathLst>
                <a:path w="4979" h="4947" extrusionOk="0">
                  <a:moveTo>
                    <a:pt x="2804" y="2080"/>
                  </a:moveTo>
                  <a:cubicBezTo>
                    <a:pt x="2678" y="2395"/>
                    <a:pt x="2458" y="2647"/>
                    <a:pt x="2174" y="2710"/>
                  </a:cubicBezTo>
                  <a:lnTo>
                    <a:pt x="2174" y="2080"/>
                  </a:lnTo>
                  <a:close/>
                  <a:moveTo>
                    <a:pt x="1828" y="694"/>
                  </a:moveTo>
                  <a:cubicBezTo>
                    <a:pt x="2300" y="694"/>
                    <a:pt x="2678" y="977"/>
                    <a:pt x="2804" y="1418"/>
                  </a:cubicBezTo>
                  <a:lnTo>
                    <a:pt x="1828" y="1418"/>
                  </a:lnTo>
                  <a:cubicBezTo>
                    <a:pt x="1607" y="1418"/>
                    <a:pt x="1481" y="1576"/>
                    <a:pt x="1481" y="1765"/>
                  </a:cubicBezTo>
                  <a:lnTo>
                    <a:pt x="1481" y="2741"/>
                  </a:lnTo>
                  <a:cubicBezTo>
                    <a:pt x="1072" y="2584"/>
                    <a:pt x="757" y="2206"/>
                    <a:pt x="757" y="1765"/>
                  </a:cubicBezTo>
                  <a:cubicBezTo>
                    <a:pt x="757" y="1166"/>
                    <a:pt x="1229" y="694"/>
                    <a:pt x="1828" y="694"/>
                  </a:cubicBezTo>
                  <a:close/>
                  <a:moveTo>
                    <a:pt x="4254" y="2080"/>
                  </a:moveTo>
                  <a:lnTo>
                    <a:pt x="4254" y="4222"/>
                  </a:lnTo>
                  <a:lnTo>
                    <a:pt x="2143" y="4222"/>
                  </a:lnTo>
                  <a:lnTo>
                    <a:pt x="2143" y="3466"/>
                  </a:lnTo>
                  <a:cubicBezTo>
                    <a:pt x="2804" y="3308"/>
                    <a:pt x="3371" y="2804"/>
                    <a:pt x="3498" y="2080"/>
                  </a:cubicBezTo>
                  <a:close/>
                  <a:moveTo>
                    <a:pt x="1796" y="0"/>
                  </a:moveTo>
                  <a:cubicBezTo>
                    <a:pt x="788" y="0"/>
                    <a:pt x="0" y="788"/>
                    <a:pt x="0" y="1765"/>
                  </a:cubicBezTo>
                  <a:cubicBezTo>
                    <a:pt x="0" y="2615"/>
                    <a:pt x="599" y="3340"/>
                    <a:pt x="1418" y="3497"/>
                  </a:cubicBezTo>
                  <a:lnTo>
                    <a:pt x="1418" y="4600"/>
                  </a:lnTo>
                  <a:cubicBezTo>
                    <a:pt x="1418" y="4789"/>
                    <a:pt x="1576" y="4947"/>
                    <a:pt x="1796" y="4947"/>
                  </a:cubicBezTo>
                  <a:lnTo>
                    <a:pt x="4569" y="4947"/>
                  </a:lnTo>
                  <a:cubicBezTo>
                    <a:pt x="4789" y="4947"/>
                    <a:pt x="4947" y="4789"/>
                    <a:pt x="4947" y="4600"/>
                  </a:cubicBezTo>
                  <a:lnTo>
                    <a:pt x="4947" y="1796"/>
                  </a:lnTo>
                  <a:cubicBezTo>
                    <a:pt x="4978" y="1576"/>
                    <a:pt x="4821" y="1418"/>
                    <a:pt x="4632" y="1418"/>
                  </a:cubicBezTo>
                  <a:lnTo>
                    <a:pt x="3498" y="1418"/>
                  </a:lnTo>
                  <a:cubicBezTo>
                    <a:pt x="3371" y="631"/>
                    <a:pt x="2647" y="0"/>
                    <a:pt x="1796" y="0"/>
                  </a:cubicBezTo>
                  <a:close/>
                </a:path>
              </a:pathLst>
            </a:custGeom>
            <a:solidFill>
              <a:schemeClr val="accent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0869;p87">
            <a:extLst>
              <a:ext uri="{FF2B5EF4-FFF2-40B4-BE49-F238E27FC236}">
                <a16:creationId xmlns:a16="http://schemas.microsoft.com/office/drawing/2014/main" id="{252D5818-D888-BAF5-1E4D-9443115B9F04}"/>
              </a:ext>
            </a:extLst>
          </p:cNvPr>
          <p:cNvGrpSpPr/>
          <p:nvPr/>
        </p:nvGrpSpPr>
        <p:grpSpPr>
          <a:xfrm>
            <a:off x="1028535" y="1962362"/>
            <a:ext cx="306516" cy="358349"/>
            <a:chOff x="-48237000" y="2342650"/>
            <a:chExt cx="256800" cy="300225"/>
          </a:xfrm>
        </p:grpSpPr>
        <p:sp>
          <p:nvSpPr>
            <p:cNvPr id="19" name="Google Shape;10870;p87">
              <a:extLst>
                <a:ext uri="{FF2B5EF4-FFF2-40B4-BE49-F238E27FC236}">
                  <a16:creationId xmlns:a16="http://schemas.microsoft.com/office/drawing/2014/main" id="{C5641240-B0A3-1480-5309-6440F9CAE2CA}"/>
                </a:ext>
              </a:extLst>
            </p:cNvPr>
            <p:cNvSpPr/>
            <p:nvPr/>
          </p:nvSpPr>
          <p:spPr>
            <a:xfrm>
              <a:off x="-48237000" y="2342650"/>
              <a:ext cx="256800" cy="300225"/>
            </a:xfrm>
            <a:custGeom>
              <a:avLst/>
              <a:gdLst/>
              <a:ahLst/>
              <a:cxnLst/>
              <a:rect l="l" t="t" r="r" b="b"/>
              <a:pathLst>
                <a:path w="10272" h="12009" extrusionOk="0">
                  <a:moveTo>
                    <a:pt x="4507" y="679"/>
                  </a:moveTo>
                  <a:cubicBezTo>
                    <a:pt x="4774" y="679"/>
                    <a:pt x="5048" y="706"/>
                    <a:pt x="5325" y="762"/>
                  </a:cubicBezTo>
                  <a:cubicBezTo>
                    <a:pt x="6774" y="1077"/>
                    <a:pt x="7940" y="2274"/>
                    <a:pt x="8255" y="3723"/>
                  </a:cubicBezTo>
                  <a:cubicBezTo>
                    <a:pt x="8381" y="4227"/>
                    <a:pt x="8381" y="4763"/>
                    <a:pt x="8318" y="5267"/>
                  </a:cubicBezTo>
                  <a:cubicBezTo>
                    <a:pt x="8318" y="5330"/>
                    <a:pt x="8318" y="5424"/>
                    <a:pt x="8350" y="5487"/>
                  </a:cubicBezTo>
                  <a:lnTo>
                    <a:pt x="9263" y="7220"/>
                  </a:lnTo>
                  <a:cubicBezTo>
                    <a:pt x="9389" y="7441"/>
                    <a:pt x="9232" y="7756"/>
                    <a:pt x="8980" y="7756"/>
                  </a:cubicBezTo>
                  <a:lnTo>
                    <a:pt x="8034" y="7756"/>
                  </a:lnTo>
                  <a:cubicBezTo>
                    <a:pt x="7845" y="7756"/>
                    <a:pt x="7688" y="7913"/>
                    <a:pt x="7688" y="8102"/>
                  </a:cubicBezTo>
                  <a:lnTo>
                    <a:pt x="7688" y="9867"/>
                  </a:lnTo>
                  <a:lnTo>
                    <a:pt x="5892" y="9867"/>
                  </a:lnTo>
                  <a:cubicBezTo>
                    <a:pt x="5703" y="9867"/>
                    <a:pt x="5546" y="10024"/>
                    <a:pt x="5546" y="10213"/>
                  </a:cubicBezTo>
                  <a:lnTo>
                    <a:pt x="5546" y="11284"/>
                  </a:lnTo>
                  <a:lnTo>
                    <a:pt x="2049" y="11284"/>
                  </a:lnTo>
                  <a:lnTo>
                    <a:pt x="2049" y="7693"/>
                  </a:lnTo>
                  <a:cubicBezTo>
                    <a:pt x="2049" y="7598"/>
                    <a:pt x="2017" y="7504"/>
                    <a:pt x="1923" y="7441"/>
                  </a:cubicBezTo>
                  <a:cubicBezTo>
                    <a:pt x="1103" y="6685"/>
                    <a:pt x="631" y="5645"/>
                    <a:pt x="631" y="4542"/>
                  </a:cubicBezTo>
                  <a:cubicBezTo>
                    <a:pt x="631" y="2387"/>
                    <a:pt x="2372" y="679"/>
                    <a:pt x="4507" y="679"/>
                  </a:cubicBezTo>
                  <a:close/>
                  <a:moveTo>
                    <a:pt x="4570" y="0"/>
                  </a:moveTo>
                  <a:cubicBezTo>
                    <a:pt x="2059" y="0"/>
                    <a:pt x="1" y="1999"/>
                    <a:pt x="1" y="4542"/>
                  </a:cubicBezTo>
                  <a:cubicBezTo>
                    <a:pt x="1" y="5802"/>
                    <a:pt x="505" y="7000"/>
                    <a:pt x="1418" y="7850"/>
                  </a:cubicBezTo>
                  <a:lnTo>
                    <a:pt x="1418" y="11631"/>
                  </a:lnTo>
                  <a:cubicBezTo>
                    <a:pt x="1418" y="11851"/>
                    <a:pt x="1576" y="12009"/>
                    <a:pt x="1765" y="12009"/>
                  </a:cubicBezTo>
                  <a:lnTo>
                    <a:pt x="5987" y="12009"/>
                  </a:lnTo>
                  <a:cubicBezTo>
                    <a:pt x="6176" y="12009"/>
                    <a:pt x="6333" y="11851"/>
                    <a:pt x="6333" y="11631"/>
                  </a:cubicBezTo>
                  <a:lnTo>
                    <a:pt x="6333" y="10591"/>
                  </a:lnTo>
                  <a:lnTo>
                    <a:pt x="8097" y="10591"/>
                  </a:lnTo>
                  <a:cubicBezTo>
                    <a:pt x="8287" y="10591"/>
                    <a:pt x="8444" y="10434"/>
                    <a:pt x="8444" y="10213"/>
                  </a:cubicBezTo>
                  <a:lnTo>
                    <a:pt x="8444" y="8449"/>
                  </a:lnTo>
                  <a:lnTo>
                    <a:pt x="9043" y="8449"/>
                  </a:lnTo>
                  <a:cubicBezTo>
                    <a:pt x="9799" y="8417"/>
                    <a:pt x="10271" y="7598"/>
                    <a:pt x="9925" y="6874"/>
                  </a:cubicBezTo>
                  <a:lnTo>
                    <a:pt x="9043" y="5267"/>
                  </a:lnTo>
                  <a:cubicBezTo>
                    <a:pt x="9137" y="4700"/>
                    <a:pt x="9137" y="4164"/>
                    <a:pt x="9011" y="3597"/>
                  </a:cubicBezTo>
                  <a:cubicBezTo>
                    <a:pt x="8665" y="1864"/>
                    <a:pt x="7247" y="510"/>
                    <a:pt x="5546" y="100"/>
                  </a:cubicBezTo>
                  <a:cubicBezTo>
                    <a:pt x="5215" y="33"/>
                    <a:pt x="4889" y="0"/>
                    <a:pt x="4570" y="0"/>
                  </a:cubicBezTo>
                  <a:close/>
                </a:path>
              </a:pathLst>
            </a:custGeom>
            <a:solidFill>
              <a:schemeClr val="accent5">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871;p87">
              <a:extLst>
                <a:ext uri="{FF2B5EF4-FFF2-40B4-BE49-F238E27FC236}">
                  <a16:creationId xmlns:a16="http://schemas.microsoft.com/office/drawing/2014/main" id="{856DD616-FA2E-C0B3-1B1B-F940031C904D}"/>
                </a:ext>
              </a:extLst>
            </p:cNvPr>
            <p:cNvSpPr/>
            <p:nvPr/>
          </p:nvSpPr>
          <p:spPr>
            <a:xfrm>
              <a:off x="-48195250" y="2377425"/>
              <a:ext cx="144150" cy="140225"/>
            </a:xfrm>
            <a:custGeom>
              <a:avLst/>
              <a:gdLst/>
              <a:ahLst/>
              <a:cxnLst/>
              <a:rect l="l" t="t" r="r" b="b"/>
              <a:pathLst>
                <a:path w="5766" h="5609" extrusionOk="0">
                  <a:moveTo>
                    <a:pt x="3214" y="757"/>
                  </a:moveTo>
                  <a:lnTo>
                    <a:pt x="3214" y="883"/>
                  </a:lnTo>
                  <a:cubicBezTo>
                    <a:pt x="3214" y="1040"/>
                    <a:pt x="3277" y="1135"/>
                    <a:pt x="3435" y="1198"/>
                  </a:cubicBezTo>
                  <a:cubicBezTo>
                    <a:pt x="3624" y="1261"/>
                    <a:pt x="3844" y="1387"/>
                    <a:pt x="4002" y="1513"/>
                  </a:cubicBezTo>
                  <a:cubicBezTo>
                    <a:pt x="4061" y="1553"/>
                    <a:pt x="4146" y="1593"/>
                    <a:pt x="4233" y="1593"/>
                  </a:cubicBezTo>
                  <a:cubicBezTo>
                    <a:pt x="4283" y="1593"/>
                    <a:pt x="4333" y="1579"/>
                    <a:pt x="4380" y="1545"/>
                  </a:cubicBezTo>
                  <a:lnTo>
                    <a:pt x="4506" y="1482"/>
                  </a:lnTo>
                  <a:lnTo>
                    <a:pt x="4852" y="2049"/>
                  </a:lnTo>
                  <a:lnTo>
                    <a:pt x="4726" y="2143"/>
                  </a:lnTo>
                  <a:cubicBezTo>
                    <a:pt x="4632" y="2206"/>
                    <a:pt x="4537" y="2364"/>
                    <a:pt x="4569" y="2490"/>
                  </a:cubicBezTo>
                  <a:cubicBezTo>
                    <a:pt x="4632" y="2710"/>
                    <a:pt x="4632" y="2899"/>
                    <a:pt x="4569" y="3120"/>
                  </a:cubicBezTo>
                  <a:cubicBezTo>
                    <a:pt x="4537" y="3277"/>
                    <a:pt x="4632" y="3403"/>
                    <a:pt x="4726" y="3466"/>
                  </a:cubicBezTo>
                  <a:lnTo>
                    <a:pt x="4852" y="3561"/>
                  </a:lnTo>
                  <a:lnTo>
                    <a:pt x="4506" y="4159"/>
                  </a:lnTo>
                  <a:lnTo>
                    <a:pt x="4380" y="4065"/>
                  </a:lnTo>
                  <a:cubicBezTo>
                    <a:pt x="4323" y="4037"/>
                    <a:pt x="4260" y="4021"/>
                    <a:pt x="4199" y="4021"/>
                  </a:cubicBezTo>
                  <a:cubicBezTo>
                    <a:pt x="4125" y="4021"/>
                    <a:pt x="4054" y="4044"/>
                    <a:pt x="4002" y="4096"/>
                  </a:cubicBezTo>
                  <a:cubicBezTo>
                    <a:pt x="3844" y="4254"/>
                    <a:pt x="3624" y="4348"/>
                    <a:pt x="3435" y="4411"/>
                  </a:cubicBezTo>
                  <a:cubicBezTo>
                    <a:pt x="3277" y="4475"/>
                    <a:pt x="3214" y="4632"/>
                    <a:pt x="3214" y="4727"/>
                  </a:cubicBezTo>
                  <a:lnTo>
                    <a:pt x="3214" y="4853"/>
                  </a:lnTo>
                  <a:lnTo>
                    <a:pt x="2489" y="4853"/>
                  </a:lnTo>
                  <a:lnTo>
                    <a:pt x="2489" y="4727"/>
                  </a:lnTo>
                  <a:cubicBezTo>
                    <a:pt x="2489" y="4569"/>
                    <a:pt x="2426" y="4475"/>
                    <a:pt x="2269" y="4411"/>
                  </a:cubicBezTo>
                  <a:cubicBezTo>
                    <a:pt x="2048" y="4348"/>
                    <a:pt x="1859" y="4222"/>
                    <a:pt x="1702" y="4096"/>
                  </a:cubicBezTo>
                  <a:cubicBezTo>
                    <a:pt x="1622" y="4057"/>
                    <a:pt x="1530" y="4017"/>
                    <a:pt x="1449" y="4017"/>
                  </a:cubicBezTo>
                  <a:cubicBezTo>
                    <a:pt x="1402" y="4017"/>
                    <a:pt x="1358" y="4030"/>
                    <a:pt x="1324" y="4065"/>
                  </a:cubicBezTo>
                  <a:lnTo>
                    <a:pt x="1198" y="4159"/>
                  </a:lnTo>
                  <a:lnTo>
                    <a:pt x="851" y="3561"/>
                  </a:lnTo>
                  <a:lnTo>
                    <a:pt x="946" y="3466"/>
                  </a:lnTo>
                  <a:cubicBezTo>
                    <a:pt x="1072" y="3403"/>
                    <a:pt x="1166" y="3246"/>
                    <a:pt x="1103" y="3120"/>
                  </a:cubicBezTo>
                  <a:cubicBezTo>
                    <a:pt x="1072" y="2899"/>
                    <a:pt x="1072" y="2710"/>
                    <a:pt x="1103" y="2490"/>
                  </a:cubicBezTo>
                  <a:cubicBezTo>
                    <a:pt x="1166" y="2332"/>
                    <a:pt x="1072" y="2206"/>
                    <a:pt x="946" y="2143"/>
                  </a:cubicBezTo>
                  <a:lnTo>
                    <a:pt x="851" y="2049"/>
                  </a:lnTo>
                  <a:lnTo>
                    <a:pt x="1198" y="1482"/>
                  </a:lnTo>
                  <a:lnTo>
                    <a:pt x="1324" y="1545"/>
                  </a:lnTo>
                  <a:cubicBezTo>
                    <a:pt x="1366" y="1573"/>
                    <a:pt x="1421" y="1588"/>
                    <a:pt x="1481" y="1588"/>
                  </a:cubicBezTo>
                  <a:cubicBezTo>
                    <a:pt x="1553" y="1588"/>
                    <a:pt x="1632" y="1565"/>
                    <a:pt x="1702" y="1513"/>
                  </a:cubicBezTo>
                  <a:cubicBezTo>
                    <a:pt x="1859" y="1356"/>
                    <a:pt x="2048" y="1261"/>
                    <a:pt x="2269" y="1198"/>
                  </a:cubicBezTo>
                  <a:cubicBezTo>
                    <a:pt x="2426" y="1135"/>
                    <a:pt x="2489" y="977"/>
                    <a:pt x="2489" y="883"/>
                  </a:cubicBezTo>
                  <a:lnTo>
                    <a:pt x="2489" y="757"/>
                  </a:lnTo>
                  <a:close/>
                  <a:moveTo>
                    <a:pt x="2174" y="1"/>
                  </a:moveTo>
                  <a:cubicBezTo>
                    <a:pt x="1985" y="1"/>
                    <a:pt x="1828" y="158"/>
                    <a:pt x="1828" y="379"/>
                  </a:cubicBezTo>
                  <a:lnTo>
                    <a:pt x="1828" y="599"/>
                  </a:lnTo>
                  <a:cubicBezTo>
                    <a:pt x="1702" y="631"/>
                    <a:pt x="1576" y="725"/>
                    <a:pt x="1513" y="788"/>
                  </a:cubicBezTo>
                  <a:lnTo>
                    <a:pt x="1324" y="694"/>
                  </a:lnTo>
                  <a:cubicBezTo>
                    <a:pt x="1265" y="658"/>
                    <a:pt x="1192" y="641"/>
                    <a:pt x="1122" y="641"/>
                  </a:cubicBezTo>
                  <a:cubicBezTo>
                    <a:pt x="1004" y="641"/>
                    <a:pt x="890" y="690"/>
                    <a:pt x="851" y="788"/>
                  </a:cubicBezTo>
                  <a:lnTo>
                    <a:pt x="126" y="2017"/>
                  </a:lnTo>
                  <a:cubicBezTo>
                    <a:pt x="63" y="2175"/>
                    <a:pt x="95" y="2427"/>
                    <a:pt x="253" y="2490"/>
                  </a:cubicBezTo>
                  <a:lnTo>
                    <a:pt x="442" y="2616"/>
                  </a:lnTo>
                  <a:lnTo>
                    <a:pt x="442" y="2994"/>
                  </a:lnTo>
                  <a:lnTo>
                    <a:pt x="253" y="3120"/>
                  </a:lnTo>
                  <a:cubicBezTo>
                    <a:pt x="95" y="3214"/>
                    <a:pt x="0" y="3435"/>
                    <a:pt x="126" y="3592"/>
                  </a:cubicBezTo>
                  <a:lnTo>
                    <a:pt x="851" y="4821"/>
                  </a:lnTo>
                  <a:cubicBezTo>
                    <a:pt x="894" y="4928"/>
                    <a:pt x="1024" y="4991"/>
                    <a:pt x="1152" y="4991"/>
                  </a:cubicBezTo>
                  <a:cubicBezTo>
                    <a:pt x="1213" y="4991"/>
                    <a:pt x="1273" y="4977"/>
                    <a:pt x="1324" y="4947"/>
                  </a:cubicBezTo>
                  <a:lnTo>
                    <a:pt x="1513" y="4821"/>
                  </a:lnTo>
                  <a:cubicBezTo>
                    <a:pt x="1639" y="4884"/>
                    <a:pt x="1733" y="4979"/>
                    <a:pt x="1828" y="5010"/>
                  </a:cubicBezTo>
                  <a:lnTo>
                    <a:pt x="1828" y="5262"/>
                  </a:lnTo>
                  <a:cubicBezTo>
                    <a:pt x="1828" y="5451"/>
                    <a:pt x="1985" y="5609"/>
                    <a:pt x="2174" y="5609"/>
                  </a:cubicBezTo>
                  <a:lnTo>
                    <a:pt x="3592" y="5609"/>
                  </a:lnTo>
                  <a:cubicBezTo>
                    <a:pt x="3781" y="5609"/>
                    <a:pt x="3939" y="5451"/>
                    <a:pt x="3939" y="5262"/>
                  </a:cubicBezTo>
                  <a:lnTo>
                    <a:pt x="3939" y="5010"/>
                  </a:lnTo>
                  <a:cubicBezTo>
                    <a:pt x="4065" y="4979"/>
                    <a:pt x="4191" y="4884"/>
                    <a:pt x="4254" y="4821"/>
                  </a:cubicBezTo>
                  <a:lnTo>
                    <a:pt x="4474" y="4947"/>
                  </a:lnTo>
                  <a:cubicBezTo>
                    <a:pt x="4524" y="4967"/>
                    <a:pt x="4580" y="4978"/>
                    <a:pt x="4637" y="4978"/>
                  </a:cubicBezTo>
                  <a:cubicBezTo>
                    <a:pt x="4759" y="4978"/>
                    <a:pt x="4882" y="4929"/>
                    <a:pt x="4947" y="4821"/>
                  </a:cubicBezTo>
                  <a:lnTo>
                    <a:pt x="5640" y="3592"/>
                  </a:lnTo>
                  <a:cubicBezTo>
                    <a:pt x="5734" y="3435"/>
                    <a:pt x="5671" y="3214"/>
                    <a:pt x="5514" y="3120"/>
                  </a:cubicBezTo>
                  <a:lnTo>
                    <a:pt x="5325" y="2994"/>
                  </a:lnTo>
                  <a:lnTo>
                    <a:pt x="5325" y="2616"/>
                  </a:lnTo>
                  <a:lnTo>
                    <a:pt x="5514" y="2490"/>
                  </a:lnTo>
                  <a:cubicBezTo>
                    <a:pt x="5671" y="2427"/>
                    <a:pt x="5766" y="2206"/>
                    <a:pt x="5640" y="2017"/>
                  </a:cubicBezTo>
                  <a:lnTo>
                    <a:pt x="4947" y="788"/>
                  </a:lnTo>
                  <a:cubicBezTo>
                    <a:pt x="4887" y="689"/>
                    <a:pt x="4777" y="627"/>
                    <a:pt x="4664" y="627"/>
                  </a:cubicBezTo>
                  <a:cubicBezTo>
                    <a:pt x="4598" y="627"/>
                    <a:pt x="4532" y="648"/>
                    <a:pt x="4474" y="694"/>
                  </a:cubicBezTo>
                  <a:lnTo>
                    <a:pt x="4254" y="788"/>
                  </a:lnTo>
                  <a:cubicBezTo>
                    <a:pt x="4159" y="725"/>
                    <a:pt x="4033" y="631"/>
                    <a:pt x="3939" y="599"/>
                  </a:cubicBezTo>
                  <a:lnTo>
                    <a:pt x="3939" y="379"/>
                  </a:lnTo>
                  <a:cubicBezTo>
                    <a:pt x="3939" y="158"/>
                    <a:pt x="3781" y="1"/>
                    <a:pt x="3592" y="1"/>
                  </a:cubicBezTo>
                  <a:close/>
                </a:path>
              </a:pathLst>
            </a:custGeom>
            <a:solidFill>
              <a:schemeClr val="accent5">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0872;p87">
              <a:extLst>
                <a:ext uri="{FF2B5EF4-FFF2-40B4-BE49-F238E27FC236}">
                  <a16:creationId xmlns:a16="http://schemas.microsoft.com/office/drawing/2014/main" id="{188F12DC-9D27-494B-D93A-D2D718F7A54A}"/>
                </a:ext>
              </a:extLst>
            </p:cNvPr>
            <p:cNvSpPr/>
            <p:nvPr/>
          </p:nvSpPr>
          <p:spPr>
            <a:xfrm>
              <a:off x="-48150350" y="2422325"/>
              <a:ext cx="52775" cy="52800"/>
            </a:xfrm>
            <a:custGeom>
              <a:avLst/>
              <a:gdLst/>
              <a:ahLst/>
              <a:cxnLst/>
              <a:rect l="l" t="t" r="r" b="b"/>
              <a:pathLst>
                <a:path w="2111" h="2112" extrusionOk="0">
                  <a:moveTo>
                    <a:pt x="1040" y="662"/>
                  </a:moveTo>
                  <a:cubicBezTo>
                    <a:pt x="1260" y="662"/>
                    <a:pt x="1418" y="820"/>
                    <a:pt x="1418" y="1009"/>
                  </a:cubicBezTo>
                  <a:cubicBezTo>
                    <a:pt x="1418" y="1198"/>
                    <a:pt x="1260" y="1355"/>
                    <a:pt x="1040" y="1355"/>
                  </a:cubicBezTo>
                  <a:cubicBezTo>
                    <a:pt x="851" y="1355"/>
                    <a:pt x="693" y="1198"/>
                    <a:pt x="693" y="1009"/>
                  </a:cubicBezTo>
                  <a:cubicBezTo>
                    <a:pt x="693" y="820"/>
                    <a:pt x="851" y="662"/>
                    <a:pt x="1040" y="662"/>
                  </a:cubicBezTo>
                  <a:close/>
                  <a:moveTo>
                    <a:pt x="1040" y="1"/>
                  </a:moveTo>
                  <a:cubicBezTo>
                    <a:pt x="473" y="1"/>
                    <a:pt x="0" y="473"/>
                    <a:pt x="0" y="1040"/>
                  </a:cubicBezTo>
                  <a:cubicBezTo>
                    <a:pt x="0" y="1639"/>
                    <a:pt x="473" y="2111"/>
                    <a:pt x="1040" y="2111"/>
                  </a:cubicBezTo>
                  <a:cubicBezTo>
                    <a:pt x="1639" y="2111"/>
                    <a:pt x="2111" y="1639"/>
                    <a:pt x="2111" y="1040"/>
                  </a:cubicBezTo>
                  <a:cubicBezTo>
                    <a:pt x="2111" y="473"/>
                    <a:pt x="1639" y="1"/>
                    <a:pt x="1040" y="1"/>
                  </a:cubicBezTo>
                  <a:close/>
                </a:path>
              </a:pathLst>
            </a:custGeom>
            <a:solidFill>
              <a:schemeClr val="accent5">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10869;p87">
            <a:extLst>
              <a:ext uri="{FF2B5EF4-FFF2-40B4-BE49-F238E27FC236}">
                <a16:creationId xmlns:a16="http://schemas.microsoft.com/office/drawing/2014/main" id="{9A7C628E-BD22-DBDD-6472-2B0F737AD0E5}"/>
              </a:ext>
            </a:extLst>
          </p:cNvPr>
          <p:cNvGrpSpPr/>
          <p:nvPr/>
        </p:nvGrpSpPr>
        <p:grpSpPr>
          <a:xfrm>
            <a:off x="8179456" y="1962362"/>
            <a:ext cx="306516" cy="358349"/>
            <a:chOff x="-48237000" y="2342650"/>
            <a:chExt cx="256800" cy="300225"/>
          </a:xfrm>
        </p:grpSpPr>
        <p:sp>
          <p:nvSpPr>
            <p:cNvPr id="23" name="Google Shape;10870;p87">
              <a:extLst>
                <a:ext uri="{FF2B5EF4-FFF2-40B4-BE49-F238E27FC236}">
                  <a16:creationId xmlns:a16="http://schemas.microsoft.com/office/drawing/2014/main" id="{AA9BEC52-F6A7-B6FC-E690-5EC0C7F2D678}"/>
                </a:ext>
              </a:extLst>
            </p:cNvPr>
            <p:cNvSpPr/>
            <p:nvPr/>
          </p:nvSpPr>
          <p:spPr>
            <a:xfrm>
              <a:off x="-48237000" y="2342650"/>
              <a:ext cx="256800" cy="300225"/>
            </a:xfrm>
            <a:custGeom>
              <a:avLst/>
              <a:gdLst/>
              <a:ahLst/>
              <a:cxnLst/>
              <a:rect l="l" t="t" r="r" b="b"/>
              <a:pathLst>
                <a:path w="10272" h="12009" extrusionOk="0">
                  <a:moveTo>
                    <a:pt x="4507" y="679"/>
                  </a:moveTo>
                  <a:cubicBezTo>
                    <a:pt x="4774" y="679"/>
                    <a:pt x="5048" y="706"/>
                    <a:pt x="5325" y="762"/>
                  </a:cubicBezTo>
                  <a:cubicBezTo>
                    <a:pt x="6774" y="1077"/>
                    <a:pt x="7940" y="2274"/>
                    <a:pt x="8255" y="3723"/>
                  </a:cubicBezTo>
                  <a:cubicBezTo>
                    <a:pt x="8381" y="4227"/>
                    <a:pt x="8381" y="4763"/>
                    <a:pt x="8318" y="5267"/>
                  </a:cubicBezTo>
                  <a:cubicBezTo>
                    <a:pt x="8318" y="5330"/>
                    <a:pt x="8318" y="5424"/>
                    <a:pt x="8350" y="5487"/>
                  </a:cubicBezTo>
                  <a:lnTo>
                    <a:pt x="9263" y="7220"/>
                  </a:lnTo>
                  <a:cubicBezTo>
                    <a:pt x="9389" y="7441"/>
                    <a:pt x="9232" y="7756"/>
                    <a:pt x="8980" y="7756"/>
                  </a:cubicBezTo>
                  <a:lnTo>
                    <a:pt x="8034" y="7756"/>
                  </a:lnTo>
                  <a:cubicBezTo>
                    <a:pt x="7845" y="7756"/>
                    <a:pt x="7688" y="7913"/>
                    <a:pt x="7688" y="8102"/>
                  </a:cubicBezTo>
                  <a:lnTo>
                    <a:pt x="7688" y="9867"/>
                  </a:lnTo>
                  <a:lnTo>
                    <a:pt x="5892" y="9867"/>
                  </a:lnTo>
                  <a:cubicBezTo>
                    <a:pt x="5703" y="9867"/>
                    <a:pt x="5546" y="10024"/>
                    <a:pt x="5546" y="10213"/>
                  </a:cubicBezTo>
                  <a:lnTo>
                    <a:pt x="5546" y="11284"/>
                  </a:lnTo>
                  <a:lnTo>
                    <a:pt x="2049" y="11284"/>
                  </a:lnTo>
                  <a:lnTo>
                    <a:pt x="2049" y="7693"/>
                  </a:lnTo>
                  <a:cubicBezTo>
                    <a:pt x="2049" y="7598"/>
                    <a:pt x="2017" y="7504"/>
                    <a:pt x="1923" y="7441"/>
                  </a:cubicBezTo>
                  <a:cubicBezTo>
                    <a:pt x="1103" y="6685"/>
                    <a:pt x="631" y="5645"/>
                    <a:pt x="631" y="4542"/>
                  </a:cubicBezTo>
                  <a:cubicBezTo>
                    <a:pt x="631" y="2387"/>
                    <a:pt x="2372" y="679"/>
                    <a:pt x="4507" y="679"/>
                  </a:cubicBezTo>
                  <a:close/>
                  <a:moveTo>
                    <a:pt x="4570" y="0"/>
                  </a:moveTo>
                  <a:cubicBezTo>
                    <a:pt x="2059" y="0"/>
                    <a:pt x="1" y="1999"/>
                    <a:pt x="1" y="4542"/>
                  </a:cubicBezTo>
                  <a:cubicBezTo>
                    <a:pt x="1" y="5802"/>
                    <a:pt x="505" y="7000"/>
                    <a:pt x="1418" y="7850"/>
                  </a:cubicBezTo>
                  <a:lnTo>
                    <a:pt x="1418" y="11631"/>
                  </a:lnTo>
                  <a:cubicBezTo>
                    <a:pt x="1418" y="11851"/>
                    <a:pt x="1576" y="12009"/>
                    <a:pt x="1765" y="12009"/>
                  </a:cubicBezTo>
                  <a:lnTo>
                    <a:pt x="5987" y="12009"/>
                  </a:lnTo>
                  <a:cubicBezTo>
                    <a:pt x="6176" y="12009"/>
                    <a:pt x="6333" y="11851"/>
                    <a:pt x="6333" y="11631"/>
                  </a:cubicBezTo>
                  <a:lnTo>
                    <a:pt x="6333" y="10591"/>
                  </a:lnTo>
                  <a:lnTo>
                    <a:pt x="8097" y="10591"/>
                  </a:lnTo>
                  <a:cubicBezTo>
                    <a:pt x="8287" y="10591"/>
                    <a:pt x="8444" y="10434"/>
                    <a:pt x="8444" y="10213"/>
                  </a:cubicBezTo>
                  <a:lnTo>
                    <a:pt x="8444" y="8449"/>
                  </a:lnTo>
                  <a:lnTo>
                    <a:pt x="9043" y="8449"/>
                  </a:lnTo>
                  <a:cubicBezTo>
                    <a:pt x="9799" y="8417"/>
                    <a:pt x="10271" y="7598"/>
                    <a:pt x="9925" y="6874"/>
                  </a:cubicBezTo>
                  <a:lnTo>
                    <a:pt x="9043" y="5267"/>
                  </a:lnTo>
                  <a:cubicBezTo>
                    <a:pt x="9137" y="4700"/>
                    <a:pt x="9137" y="4164"/>
                    <a:pt x="9011" y="3597"/>
                  </a:cubicBezTo>
                  <a:cubicBezTo>
                    <a:pt x="8665" y="1864"/>
                    <a:pt x="7247" y="510"/>
                    <a:pt x="5546" y="100"/>
                  </a:cubicBezTo>
                  <a:cubicBezTo>
                    <a:pt x="5215" y="33"/>
                    <a:pt x="4889" y="0"/>
                    <a:pt x="4570" y="0"/>
                  </a:cubicBezTo>
                  <a:close/>
                </a:path>
              </a:pathLst>
            </a:custGeom>
            <a:solidFill>
              <a:schemeClr val="accent5">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0871;p87">
              <a:extLst>
                <a:ext uri="{FF2B5EF4-FFF2-40B4-BE49-F238E27FC236}">
                  <a16:creationId xmlns:a16="http://schemas.microsoft.com/office/drawing/2014/main" id="{3B7A9738-296D-4B6A-E21F-78DC6A48041B}"/>
                </a:ext>
              </a:extLst>
            </p:cNvPr>
            <p:cNvSpPr/>
            <p:nvPr/>
          </p:nvSpPr>
          <p:spPr>
            <a:xfrm>
              <a:off x="-48195250" y="2377425"/>
              <a:ext cx="144150" cy="140225"/>
            </a:xfrm>
            <a:custGeom>
              <a:avLst/>
              <a:gdLst/>
              <a:ahLst/>
              <a:cxnLst/>
              <a:rect l="l" t="t" r="r" b="b"/>
              <a:pathLst>
                <a:path w="5766" h="5609" extrusionOk="0">
                  <a:moveTo>
                    <a:pt x="3214" y="757"/>
                  </a:moveTo>
                  <a:lnTo>
                    <a:pt x="3214" y="883"/>
                  </a:lnTo>
                  <a:cubicBezTo>
                    <a:pt x="3214" y="1040"/>
                    <a:pt x="3277" y="1135"/>
                    <a:pt x="3435" y="1198"/>
                  </a:cubicBezTo>
                  <a:cubicBezTo>
                    <a:pt x="3624" y="1261"/>
                    <a:pt x="3844" y="1387"/>
                    <a:pt x="4002" y="1513"/>
                  </a:cubicBezTo>
                  <a:cubicBezTo>
                    <a:pt x="4061" y="1553"/>
                    <a:pt x="4146" y="1593"/>
                    <a:pt x="4233" y="1593"/>
                  </a:cubicBezTo>
                  <a:cubicBezTo>
                    <a:pt x="4283" y="1593"/>
                    <a:pt x="4333" y="1579"/>
                    <a:pt x="4380" y="1545"/>
                  </a:cubicBezTo>
                  <a:lnTo>
                    <a:pt x="4506" y="1482"/>
                  </a:lnTo>
                  <a:lnTo>
                    <a:pt x="4852" y="2049"/>
                  </a:lnTo>
                  <a:lnTo>
                    <a:pt x="4726" y="2143"/>
                  </a:lnTo>
                  <a:cubicBezTo>
                    <a:pt x="4632" y="2206"/>
                    <a:pt x="4537" y="2364"/>
                    <a:pt x="4569" y="2490"/>
                  </a:cubicBezTo>
                  <a:cubicBezTo>
                    <a:pt x="4632" y="2710"/>
                    <a:pt x="4632" y="2899"/>
                    <a:pt x="4569" y="3120"/>
                  </a:cubicBezTo>
                  <a:cubicBezTo>
                    <a:pt x="4537" y="3277"/>
                    <a:pt x="4632" y="3403"/>
                    <a:pt x="4726" y="3466"/>
                  </a:cubicBezTo>
                  <a:lnTo>
                    <a:pt x="4852" y="3561"/>
                  </a:lnTo>
                  <a:lnTo>
                    <a:pt x="4506" y="4159"/>
                  </a:lnTo>
                  <a:lnTo>
                    <a:pt x="4380" y="4065"/>
                  </a:lnTo>
                  <a:cubicBezTo>
                    <a:pt x="4323" y="4037"/>
                    <a:pt x="4260" y="4021"/>
                    <a:pt x="4199" y="4021"/>
                  </a:cubicBezTo>
                  <a:cubicBezTo>
                    <a:pt x="4125" y="4021"/>
                    <a:pt x="4054" y="4044"/>
                    <a:pt x="4002" y="4096"/>
                  </a:cubicBezTo>
                  <a:cubicBezTo>
                    <a:pt x="3844" y="4254"/>
                    <a:pt x="3624" y="4348"/>
                    <a:pt x="3435" y="4411"/>
                  </a:cubicBezTo>
                  <a:cubicBezTo>
                    <a:pt x="3277" y="4475"/>
                    <a:pt x="3214" y="4632"/>
                    <a:pt x="3214" y="4727"/>
                  </a:cubicBezTo>
                  <a:lnTo>
                    <a:pt x="3214" y="4853"/>
                  </a:lnTo>
                  <a:lnTo>
                    <a:pt x="2489" y="4853"/>
                  </a:lnTo>
                  <a:lnTo>
                    <a:pt x="2489" y="4727"/>
                  </a:lnTo>
                  <a:cubicBezTo>
                    <a:pt x="2489" y="4569"/>
                    <a:pt x="2426" y="4475"/>
                    <a:pt x="2269" y="4411"/>
                  </a:cubicBezTo>
                  <a:cubicBezTo>
                    <a:pt x="2048" y="4348"/>
                    <a:pt x="1859" y="4222"/>
                    <a:pt x="1702" y="4096"/>
                  </a:cubicBezTo>
                  <a:cubicBezTo>
                    <a:pt x="1622" y="4057"/>
                    <a:pt x="1530" y="4017"/>
                    <a:pt x="1449" y="4017"/>
                  </a:cubicBezTo>
                  <a:cubicBezTo>
                    <a:pt x="1402" y="4017"/>
                    <a:pt x="1358" y="4030"/>
                    <a:pt x="1324" y="4065"/>
                  </a:cubicBezTo>
                  <a:lnTo>
                    <a:pt x="1198" y="4159"/>
                  </a:lnTo>
                  <a:lnTo>
                    <a:pt x="851" y="3561"/>
                  </a:lnTo>
                  <a:lnTo>
                    <a:pt x="946" y="3466"/>
                  </a:lnTo>
                  <a:cubicBezTo>
                    <a:pt x="1072" y="3403"/>
                    <a:pt x="1166" y="3246"/>
                    <a:pt x="1103" y="3120"/>
                  </a:cubicBezTo>
                  <a:cubicBezTo>
                    <a:pt x="1072" y="2899"/>
                    <a:pt x="1072" y="2710"/>
                    <a:pt x="1103" y="2490"/>
                  </a:cubicBezTo>
                  <a:cubicBezTo>
                    <a:pt x="1166" y="2332"/>
                    <a:pt x="1072" y="2206"/>
                    <a:pt x="946" y="2143"/>
                  </a:cubicBezTo>
                  <a:lnTo>
                    <a:pt x="851" y="2049"/>
                  </a:lnTo>
                  <a:lnTo>
                    <a:pt x="1198" y="1482"/>
                  </a:lnTo>
                  <a:lnTo>
                    <a:pt x="1324" y="1545"/>
                  </a:lnTo>
                  <a:cubicBezTo>
                    <a:pt x="1366" y="1573"/>
                    <a:pt x="1421" y="1588"/>
                    <a:pt x="1481" y="1588"/>
                  </a:cubicBezTo>
                  <a:cubicBezTo>
                    <a:pt x="1553" y="1588"/>
                    <a:pt x="1632" y="1565"/>
                    <a:pt x="1702" y="1513"/>
                  </a:cubicBezTo>
                  <a:cubicBezTo>
                    <a:pt x="1859" y="1356"/>
                    <a:pt x="2048" y="1261"/>
                    <a:pt x="2269" y="1198"/>
                  </a:cubicBezTo>
                  <a:cubicBezTo>
                    <a:pt x="2426" y="1135"/>
                    <a:pt x="2489" y="977"/>
                    <a:pt x="2489" y="883"/>
                  </a:cubicBezTo>
                  <a:lnTo>
                    <a:pt x="2489" y="757"/>
                  </a:lnTo>
                  <a:close/>
                  <a:moveTo>
                    <a:pt x="2174" y="1"/>
                  </a:moveTo>
                  <a:cubicBezTo>
                    <a:pt x="1985" y="1"/>
                    <a:pt x="1828" y="158"/>
                    <a:pt x="1828" y="379"/>
                  </a:cubicBezTo>
                  <a:lnTo>
                    <a:pt x="1828" y="599"/>
                  </a:lnTo>
                  <a:cubicBezTo>
                    <a:pt x="1702" y="631"/>
                    <a:pt x="1576" y="725"/>
                    <a:pt x="1513" y="788"/>
                  </a:cubicBezTo>
                  <a:lnTo>
                    <a:pt x="1324" y="694"/>
                  </a:lnTo>
                  <a:cubicBezTo>
                    <a:pt x="1265" y="658"/>
                    <a:pt x="1192" y="641"/>
                    <a:pt x="1122" y="641"/>
                  </a:cubicBezTo>
                  <a:cubicBezTo>
                    <a:pt x="1004" y="641"/>
                    <a:pt x="890" y="690"/>
                    <a:pt x="851" y="788"/>
                  </a:cubicBezTo>
                  <a:lnTo>
                    <a:pt x="126" y="2017"/>
                  </a:lnTo>
                  <a:cubicBezTo>
                    <a:pt x="63" y="2175"/>
                    <a:pt x="95" y="2427"/>
                    <a:pt x="253" y="2490"/>
                  </a:cubicBezTo>
                  <a:lnTo>
                    <a:pt x="442" y="2616"/>
                  </a:lnTo>
                  <a:lnTo>
                    <a:pt x="442" y="2994"/>
                  </a:lnTo>
                  <a:lnTo>
                    <a:pt x="253" y="3120"/>
                  </a:lnTo>
                  <a:cubicBezTo>
                    <a:pt x="95" y="3214"/>
                    <a:pt x="0" y="3435"/>
                    <a:pt x="126" y="3592"/>
                  </a:cubicBezTo>
                  <a:lnTo>
                    <a:pt x="851" y="4821"/>
                  </a:lnTo>
                  <a:cubicBezTo>
                    <a:pt x="894" y="4928"/>
                    <a:pt x="1024" y="4991"/>
                    <a:pt x="1152" y="4991"/>
                  </a:cubicBezTo>
                  <a:cubicBezTo>
                    <a:pt x="1213" y="4991"/>
                    <a:pt x="1273" y="4977"/>
                    <a:pt x="1324" y="4947"/>
                  </a:cubicBezTo>
                  <a:lnTo>
                    <a:pt x="1513" y="4821"/>
                  </a:lnTo>
                  <a:cubicBezTo>
                    <a:pt x="1639" y="4884"/>
                    <a:pt x="1733" y="4979"/>
                    <a:pt x="1828" y="5010"/>
                  </a:cubicBezTo>
                  <a:lnTo>
                    <a:pt x="1828" y="5262"/>
                  </a:lnTo>
                  <a:cubicBezTo>
                    <a:pt x="1828" y="5451"/>
                    <a:pt x="1985" y="5609"/>
                    <a:pt x="2174" y="5609"/>
                  </a:cubicBezTo>
                  <a:lnTo>
                    <a:pt x="3592" y="5609"/>
                  </a:lnTo>
                  <a:cubicBezTo>
                    <a:pt x="3781" y="5609"/>
                    <a:pt x="3939" y="5451"/>
                    <a:pt x="3939" y="5262"/>
                  </a:cubicBezTo>
                  <a:lnTo>
                    <a:pt x="3939" y="5010"/>
                  </a:lnTo>
                  <a:cubicBezTo>
                    <a:pt x="4065" y="4979"/>
                    <a:pt x="4191" y="4884"/>
                    <a:pt x="4254" y="4821"/>
                  </a:cubicBezTo>
                  <a:lnTo>
                    <a:pt x="4474" y="4947"/>
                  </a:lnTo>
                  <a:cubicBezTo>
                    <a:pt x="4524" y="4967"/>
                    <a:pt x="4580" y="4978"/>
                    <a:pt x="4637" y="4978"/>
                  </a:cubicBezTo>
                  <a:cubicBezTo>
                    <a:pt x="4759" y="4978"/>
                    <a:pt x="4882" y="4929"/>
                    <a:pt x="4947" y="4821"/>
                  </a:cubicBezTo>
                  <a:lnTo>
                    <a:pt x="5640" y="3592"/>
                  </a:lnTo>
                  <a:cubicBezTo>
                    <a:pt x="5734" y="3435"/>
                    <a:pt x="5671" y="3214"/>
                    <a:pt x="5514" y="3120"/>
                  </a:cubicBezTo>
                  <a:lnTo>
                    <a:pt x="5325" y="2994"/>
                  </a:lnTo>
                  <a:lnTo>
                    <a:pt x="5325" y="2616"/>
                  </a:lnTo>
                  <a:lnTo>
                    <a:pt x="5514" y="2490"/>
                  </a:lnTo>
                  <a:cubicBezTo>
                    <a:pt x="5671" y="2427"/>
                    <a:pt x="5766" y="2206"/>
                    <a:pt x="5640" y="2017"/>
                  </a:cubicBezTo>
                  <a:lnTo>
                    <a:pt x="4947" y="788"/>
                  </a:lnTo>
                  <a:cubicBezTo>
                    <a:pt x="4887" y="689"/>
                    <a:pt x="4777" y="627"/>
                    <a:pt x="4664" y="627"/>
                  </a:cubicBezTo>
                  <a:cubicBezTo>
                    <a:pt x="4598" y="627"/>
                    <a:pt x="4532" y="648"/>
                    <a:pt x="4474" y="694"/>
                  </a:cubicBezTo>
                  <a:lnTo>
                    <a:pt x="4254" y="788"/>
                  </a:lnTo>
                  <a:cubicBezTo>
                    <a:pt x="4159" y="725"/>
                    <a:pt x="4033" y="631"/>
                    <a:pt x="3939" y="599"/>
                  </a:cubicBezTo>
                  <a:lnTo>
                    <a:pt x="3939" y="379"/>
                  </a:lnTo>
                  <a:cubicBezTo>
                    <a:pt x="3939" y="158"/>
                    <a:pt x="3781" y="1"/>
                    <a:pt x="3592" y="1"/>
                  </a:cubicBezTo>
                  <a:close/>
                </a:path>
              </a:pathLst>
            </a:custGeom>
            <a:solidFill>
              <a:schemeClr val="accent5">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0872;p87">
              <a:extLst>
                <a:ext uri="{FF2B5EF4-FFF2-40B4-BE49-F238E27FC236}">
                  <a16:creationId xmlns:a16="http://schemas.microsoft.com/office/drawing/2014/main" id="{3A9E97FB-A950-CC19-6462-A6A812B7C97A}"/>
                </a:ext>
              </a:extLst>
            </p:cNvPr>
            <p:cNvSpPr/>
            <p:nvPr/>
          </p:nvSpPr>
          <p:spPr>
            <a:xfrm>
              <a:off x="-48150350" y="2422325"/>
              <a:ext cx="52775" cy="52800"/>
            </a:xfrm>
            <a:custGeom>
              <a:avLst/>
              <a:gdLst/>
              <a:ahLst/>
              <a:cxnLst/>
              <a:rect l="l" t="t" r="r" b="b"/>
              <a:pathLst>
                <a:path w="2111" h="2112" extrusionOk="0">
                  <a:moveTo>
                    <a:pt x="1040" y="662"/>
                  </a:moveTo>
                  <a:cubicBezTo>
                    <a:pt x="1260" y="662"/>
                    <a:pt x="1418" y="820"/>
                    <a:pt x="1418" y="1009"/>
                  </a:cubicBezTo>
                  <a:cubicBezTo>
                    <a:pt x="1418" y="1198"/>
                    <a:pt x="1260" y="1355"/>
                    <a:pt x="1040" y="1355"/>
                  </a:cubicBezTo>
                  <a:cubicBezTo>
                    <a:pt x="851" y="1355"/>
                    <a:pt x="693" y="1198"/>
                    <a:pt x="693" y="1009"/>
                  </a:cubicBezTo>
                  <a:cubicBezTo>
                    <a:pt x="693" y="820"/>
                    <a:pt x="851" y="662"/>
                    <a:pt x="1040" y="662"/>
                  </a:cubicBezTo>
                  <a:close/>
                  <a:moveTo>
                    <a:pt x="1040" y="1"/>
                  </a:moveTo>
                  <a:cubicBezTo>
                    <a:pt x="473" y="1"/>
                    <a:pt x="0" y="473"/>
                    <a:pt x="0" y="1040"/>
                  </a:cubicBezTo>
                  <a:cubicBezTo>
                    <a:pt x="0" y="1639"/>
                    <a:pt x="473" y="2111"/>
                    <a:pt x="1040" y="2111"/>
                  </a:cubicBezTo>
                  <a:cubicBezTo>
                    <a:pt x="1639" y="2111"/>
                    <a:pt x="2111" y="1639"/>
                    <a:pt x="2111" y="1040"/>
                  </a:cubicBezTo>
                  <a:cubicBezTo>
                    <a:pt x="2111" y="473"/>
                    <a:pt x="1639" y="1"/>
                    <a:pt x="1040" y="1"/>
                  </a:cubicBezTo>
                  <a:close/>
                </a:path>
              </a:pathLst>
            </a:custGeom>
            <a:solidFill>
              <a:schemeClr val="accent5">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10925;p87">
            <a:extLst>
              <a:ext uri="{FF2B5EF4-FFF2-40B4-BE49-F238E27FC236}">
                <a16:creationId xmlns:a16="http://schemas.microsoft.com/office/drawing/2014/main" id="{10DCC35B-7FE3-6557-F3A3-0C5C4C06A081}"/>
              </a:ext>
            </a:extLst>
          </p:cNvPr>
          <p:cNvSpPr/>
          <p:nvPr/>
        </p:nvSpPr>
        <p:spPr>
          <a:xfrm>
            <a:off x="1014912" y="1073929"/>
            <a:ext cx="360079" cy="336595"/>
          </a:xfrm>
          <a:custGeom>
            <a:avLst/>
            <a:gdLst/>
            <a:ahLst/>
            <a:cxnLst/>
            <a:rect l="l" t="t" r="r" b="b"/>
            <a:pathLst>
              <a:path w="12067" h="11280" extrusionOk="0">
                <a:moveTo>
                  <a:pt x="5986" y="757"/>
                </a:moveTo>
                <a:cubicBezTo>
                  <a:pt x="7656" y="757"/>
                  <a:pt x="9011" y="2049"/>
                  <a:pt x="9137" y="3718"/>
                </a:cubicBezTo>
                <a:cubicBezTo>
                  <a:pt x="8822" y="3624"/>
                  <a:pt x="8475" y="3561"/>
                  <a:pt x="8066" y="3561"/>
                </a:cubicBezTo>
                <a:cubicBezTo>
                  <a:pt x="7278" y="3561"/>
                  <a:pt x="6585" y="3781"/>
                  <a:pt x="5955" y="4191"/>
                </a:cubicBezTo>
                <a:cubicBezTo>
                  <a:pt x="5356" y="3781"/>
                  <a:pt x="4632" y="3561"/>
                  <a:pt x="3844" y="3561"/>
                </a:cubicBezTo>
                <a:cubicBezTo>
                  <a:pt x="3466" y="3561"/>
                  <a:pt x="3119" y="3592"/>
                  <a:pt x="2773" y="3718"/>
                </a:cubicBezTo>
                <a:cubicBezTo>
                  <a:pt x="2930" y="2049"/>
                  <a:pt x="4285" y="757"/>
                  <a:pt x="5986" y="757"/>
                </a:cubicBezTo>
                <a:close/>
                <a:moveTo>
                  <a:pt x="3875" y="4254"/>
                </a:moveTo>
                <a:cubicBezTo>
                  <a:pt x="4411" y="4254"/>
                  <a:pt x="4915" y="4411"/>
                  <a:pt x="5388" y="4663"/>
                </a:cubicBezTo>
                <a:cubicBezTo>
                  <a:pt x="4852" y="5168"/>
                  <a:pt x="4505" y="5829"/>
                  <a:pt x="4285" y="6585"/>
                </a:cubicBezTo>
                <a:cubicBezTo>
                  <a:pt x="3560" y="6113"/>
                  <a:pt x="2993" y="5325"/>
                  <a:pt x="2836" y="4411"/>
                </a:cubicBezTo>
                <a:cubicBezTo>
                  <a:pt x="3151" y="4317"/>
                  <a:pt x="3497" y="4254"/>
                  <a:pt x="3875" y="4254"/>
                </a:cubicBezTo>
                <a:close/>
                <a:moveTo>
                  <a:pt x="8129" y="4254"/>
                </a:moveTo>
                <a:cubicBezTo>
                  <a:pt x="8475" y="4254"/>
                  <a:pt x="8822" y="4317"/>
                  <a:pt x="9137" y="4411"/>
                </a:cubicBezTo>
                <a:cubicBezTo>
                  <a:pt x="8979" y="5325"/>
                  <a:pt x="8444" y="6113"/>
                  <a:pt x="7687" y="6585"/>
                </a:cubicBezTo>
                <a:cubicBezTo>
                  <a:pt x="7498" y="5829"/>
                  <a:pt x="7089" y="5168"/>
                  <a:pt x="6585" y="4663"/>
                </a:cubicBezTo>
                <a:cubicBezTo>
                  <a:pt x="7026" y="4411"/>
                  <a:pt x="7561" y="4254"/>
                  <a:pt x="8129" y="4254"/>
                </a:cubicBezTo>
                <a:close/>
                <a:moveTo>
                  <a:pt x="5986" y="5042"/>
                </a:moveTo>
                <a:cubicBezTo>
                  <a:pt x="6490" y="5514"/>
                  <a:pt x="6900" y="6144"/>
                  <a:pt x="7026" y="6900"/>
                </a:cubicBezTo>
                <a:cubicBezTo>
                  <a:pt x="6648" y="7026"/>
                  <a:pt x="6364" y="7058"/>
                  <a:pt x="5986" y="7058"/>
                </a:cubicBezTo>
                <a:cubicBezTo>
                  <a:pt x="5640" y="7058"/>
                  <a:pt x="5293" y="7026"/>
                  <a:pt x="4978" y="6900"/>
                </a:cubicBezTo>
                <a:cubicBezTo>
                  <a:pt x="5073" y="6176"/>
                  <a:pt x="5451" y="5514"/>
                  <a:pt x="5986" y="5042"/>
                </a:cubicBezTo>
                <a:close/>
                <a:moveTo>
                  <a:pt x="4915" y="7625"/>
                </a:moveTo>
                <a:lnTo>
                  <a:pt x="4915" y="7625"/>
                </a:lnTo>
                <a:cubicBezTo>
                  <a:pt x="5230" y="7688"/>
                  <a:pt x="5608" y="7782"/>
                  <a:pt x="5986" y="7782"/>
                </a:cubicBezTo>
                <a:cubicBezTo>
                  <a:pt x="6333" y="7782"/>
                  <a:pt x="6711" y="7719"/>
                  <a:pt x="7057" y="7625"/>
                </a:cubicBezTo>
                <a:lnTo>
                  <a:pt x="7057" y="7625"/>
                </a:lnTo>
                <a:cubicBezTo>
                  <a:pt x="6963" y="8476"/>
                  <a:pt x="6585" y="9232"/>
                  <a:pt x="5986" y="9767"/>
                </a:cubicBezTo>
                <a:cubicBezTo>
                  <a:pt x="5388" y="9232"/>
                  <a:pt x="5010" y="8476"/>
                  <a:pt x="4915" y="7625"/>
                </a:cubicBezTo>
                <a:close/>
                <a:moveTo>
                  <a:pt x="2206" y="4726"/>
                </a:moveTo>
                <a:cubicBezTo>
                  <a:pt x="2458" y="5892"/>
                  <a:pt x="3245" y="6837"/>
                  <a:pt x="4222" y="7373"/>
                </a:cubicBezTo>
                <a:lnTo>
                  <a:pt x="4222" y="7467"/>
                </a:lnTo>
                <a:cubicBezTo>
                  <a:pt x="4222" y="8570"/>
                  <a:pt x="4663" y="9515"/>
                  <a:pt x="5388" y="10208"/>
                </a:cubicBezTo>
                <a:cubicBezTo>
                  <a:pt x="4915" y="10460"/>
                  <a:pt x="4411" y="10555"/>
                  <a:pt x="3875" y="10555"/>
                </a:cubicBezTo>
                <a:cubicBezTo>
                  <a:pt x="2080" y="10555"/>
                  <a:pt x="662" y="9137"/>
                  <a:pt x="662" y="7404"/>
                </a:cubicBezTo>
                <a:cubicBezTo>
                  <a:pt x="662" y="6270"/>
                  <a:pt x="1260" y="5294"/>
                  <a:pt x="2206" y="4726"/>
                </a:cubicBezTo>
                <a:close/>
                <a:moveTo>
                  <a:pt x="9735" y="4695"/>
                </a:moveTo>
                <a:cubicBezTo>
                  <a:pt x="10649" y="5262"/>
                  <a:pt x="11279" y="6239"/>
                  <a:pt x="11279" y="7373"/>
                </a:cubicBezTo>
                <a:cubicBezTo>
                  <a:pt x="11279" y="9137"/>
                  <a:pt x="9861" y="10555"/>
                  <a:pt x="8066" y="10555"/>
                </a:cubicBezTo>
                <a:cubicBezTo>
                  <a:pt x="7530" y="10555"/>
                  <a:pt x="7026" y="10397"/>
                  <a:pt x="6553" y="10177"/>
                </a:cubicBezTo>
                <a:cubicBezTo>
                  <a:pt x="7246" y="9452"/>
                  <a:pt x="7719" y="8476"/>
                  <a:pt x="7719" y="7404"/>
                </a:cubicBezTo>
                <a:lnTo>
                  <a:pt x="7719" y="7341"/>
                </a:lnTo>
                <a:cubicBezTo>
                  <a:pt x="8759" y="6837"/>
                  <a:pt x="9515" y="5892"/>
                  <a:pt x="9735" y="4695"/>
                </a:cubicBezTo>
                <a:close/>
                <a:moveTo>
                  <a:pt x="5986" y="1"/>
                </a:moveTo>
                <a:cubicBezTo>
                  <a:pt x="3875" y="1"/>
                  <a:pt x="2143" y="1734"/>
                  <a:pt x="2143" y="3876"/>
                </a:cubicBezTo>
                <a:lnTo>
                  <a:pt x="2143" y="3939"/>
                </a:lnTo>
                <a:cubicBezTo>
                  <a:pt x="882" y="4569"/>
                  <a:pt x="0" y="5892"/>
                  <a:pt x="0" y="7404"/>
                </a:cubicBezTo>
                <a:cubicBezTo>
                  <a:pt x="0" y="9547"/>
                  <a:pt x="1733" y="11279"/>
                  <a:pt x="3907" y="11279"/>
                </a:cubicBezTo>
                <a:cubicBezTo>
                  <a:pt x="4695" y="11279"/>
                  <a:pt x="5388" y="11027"/>
                  <a:pt x="6018" y="10649"/>
                </a:cubicBezTo>
                <a:cubicBezTo>
                  <a:pt x="6616" y="11027"/>
                  <a:pt x="7372" y="11279"/>
                  <a:pt x="8160" y="11279"/>
                </a:cubicBezTo>
                <a:cubicBezTo>
                  <a:pt x="10271" y="11279"/>
                  <a:pt x="12067" y="9547"/>
                  <a:pt x="12067" y="7404"/>
                </a:cubicBezTo>
                <a:cubicBezTo>
                  <a:pt x="11972" y="5924"/>
                  <a:pt x="11122" y="4632"/>
                  <a:pt x="9861" y="3939"/>
                </a:cubicBezTo>
                <a:lnTo>
                  <a:pt x="9861" y="3876"/>
                </a:lnTo>
                <a:cubicBezTo>
                  <a:pt x="9861" y="1734"/>
                  <a:pt x="8129" y="1"/>
                  <a:pt x="5986" y="1"/>
                </a:cubicBezTo>
                <a:close/>
              </a:path>
            </a:pathLst>
          </a:custGeom>
          <a:solidFill>
            <a:schemeClr val="accent4"/>
          </a:solidFill>
          <a:ln/>
        </p:spPr>
        <p:style>
          <a:lnRef idx="1">
            <a:schemeClr val="accent4"/>
          </a:lnRef>
          <a:fillRef idx="2">
            <a:schemeClr val="accent4"/>
          </a:fillRef>
          <a:effectRef idx="1">
            <a:schemeClr val="accent4"/>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925;p87">
            <a:extLst>
              <a:ext uri="{FF2B5EF4-FFF2-40B4-BE49-F238E27FC236}">
                <a16:creationId xmlns:a16="http://schemas.microsoft.com/office/drawing/2014/main" id="{CBD1D286-A54F-65FF-FC27-2759B6419215}"/>
              </a:ext>
            </a:extLst>
          </p:cNvPr>
          <p:cNvSpPr/>
          <p:nvPr/>
        </p:nvSpPr>
        <p:spPr>
          <a:xfrm>
            <a:off x="8165833" y="1073929"/>
            <a:ext cx="360079" cy="336595"/>
          </a:xfrm>
          <a:custGeom>
            <a:avLst/>
            <a:gdLst/>
            <a:ahLst/>
            <a:cxnLst/>
            <a:rect l="l" t="t" r="r" b="b"/>
            <a:pathLst>
              <a:path w="12067" h="11280" extrusionOk="0">
                <a:moveTo>
                  <a:pt x="5986" y="757"/>
                </a:moveTo>
                <a:cubicBezTo>
                  <a:pt x="7656" y="757"/>
                  <a:pt x="9011" y="2049"/>
                  <a:pt x="9137" y="3718"/>
                </a:cubicBezTo>
                <a:cubicBezTo>
                  <a:pt x="8822" y="3624"/>
                  <a:pt x="8475" y="3561"/>
                  <a:pt x="8066" y="3561"/>
                </a:cubicBezTo>
                <a:cubicBezTo>
                  <a:pt x="7278" y="3561"/>
                  <a:pt x="6585" y="3781"/>
                  <a:pt x="5955" y="4191"/>
                </a:cubicBezTo>
                <a:cubicBezTo>
                  <a:pt x="5356" y="3781"/>
                  <a:pt x="4632" y="3561"/>
                  <a:pt x="3844" y="3561"/>
                </a:cubicBezTo>
                <a:cubicBezTo>
                  <a:pt x="3466" y="3561"/>
                  <a:pt x="3119" y="3592"/>
                  <a:pt x="2773" y="3718"/>
                </a:cubicBezTo>
                <a:cubicBezTo>
                  <a:pt x="2930" y="2049"/>
                  <a:pt x="4285" y="757"/>
                  <a:pt x="5986" y="757"/>
                </a:cubicBezTo>
                <a:close/>
                <a:moveTo>
                  <a:pt x="3875" y="4254"/>
                </a:moveTo>
                <a:cubicBezTo>
                  <a:pt x="4411" y="4254"/>
                  <a:pt x="4915" y="4411"/>
                  <a:pt x="5388" y="4663"/>
                </a:cubicBezTo>
                <a:cubicBezTo>
                  <a:pt x="4852" y="5168"/>
                  <a:pt x="4505" y="5829"/>
                  <a:pt x="4285" y="6585"/>
                </a:cubicBezTo>
                <a:cubicBezTo>
                  <a:pt x="3560" y="6113"/>
                  <a:pt x="2993" y="5325"/>
                  <a:pt x="2836" y="4411"/>
                </a:cubicBezTo>
                <a:cubicBezTo>
                  <a:pt x="3151" y="4317"/>
                  <a:pt x="3497" y="4254"/>
                  <a:pt x="3875" y="4254"/>
                </a:cubicBezTo>
                <a:close/>
                <a:moveTo>
                  <a:pt x="8129" y="4254"/>
                </a:moveTo>
                <a:cubicBezTo>
                  <a:pt x="8475" y="4254"/>
                  <a:pt x="8822" y="4317"/>
                  <a:pt x="9137" y="4411"/>
                </a:cubicBezTo>
                <a:cubicBezTo>
                  <a:pt x="8979" y="5325"/>
                  <a:pt x="8444" y="6113"/>
                  <a:pt x="7687" y="6585"/>
                </a:cubicBezTo>
                <a:cubicBezTo>
                  <a:pt x="7498" y="5829"/>
                  <a:pt x="7089" y="5168"/>
                  <a:pt x="6585" y="4663"/>
                </a:cubicBezTo>
                <a:cubicBezTo>
                  <a:pt x="7026" y="4411"/>
                  <a:pt x="7561" y="4254"/>
                  <a:pt x="8129" y="4254"/>
                </a:cubicBezTo>
                <a:close/>
                <a:moveTo>
                  <a:pt x="5986" y="5042"/>
                </a:moveTo>
                <a:cubicBezTo>
                  <a:pt x="6490" y="5514"/>
                  <a:pt x="6900" y="6144"/>
                  <a:pt x="7026" y="6900"/>
                </a:cubicBezTo>
                <a:cubicBezTo>
                  <a:pt x="6648" y="7026"/>
                  <a:pt x="6364" y="7058"/>
                  <a:pt x="5986" y="7058"/>
                </a:cubicBezTo>
                <a:cubicBezTo>
                  <a:pt x="5640" y="7058"/>
                  <a:pt x="5293" y="7026"/>
                  <a:pt x="4978" y="6900"/>
                </a:cubicBezTo>
                <a:cubicBezTo>
                  <a:pt x="5073" y="6176"/>
                  <a:pt x="5451" y="5514"/>
                  <a:pt x="5986" y="5042"/>
                </a:cubicBezTo>
                <a:close/>
                <a:moveTo>
                  <a:pt x="4915" y="7625"/>
                </a:moveTo>
                <a:lnTo>
                  <a:pt x="4915" y="7625"/>
                </a:lnTo>
                <a:cubicBezTo>
                  <a:pt x="5230" y="7688"/>
                  <a:pt x="5608" y="7782"/>
                  <a:pt x="5986" y="7782"/>
                </a:cubicBezTo>
                <a:cubicBezTo>
                  <a:pt x="6333" y="7782"/>
                  <a:pt x="6711" y="7719"/>
                  <a:pt x="7057" y="7625"/>
                </a:cubicBezTo>
                <a:lnTo>
                  <a:pt x="7057" y="7625"/>
                </a:lnTo>
                <a:cubicBezTo>
                  <a:pt x="6963" y="8476"/>
                  <a:pt x="6585" y="9232"/>
                  <a:pt x="5986" y="9767"/>
                </a:cubicBezTo>
                <a:cubicBezTo>
                  <a:pt x="5388" y="9232"/>
                  <a:pt x="5010" y="8476"/>
                  <a:pt x="4915" y="7625"/>
                </a:cubicBezTo>
                <a:close/>
                <a:moveTo>
                  <a:pt x="2206" y="4726"/>
                </a:moveTo>
                <a:cubicBezTo>
                  <a:pt x="2458" y="5892"/>
                  <a:pt x="3245" y="6837"/>
                  <a:pt x="4222" y="7373"/>
                </a:cubicBezTo>
                <a:lnTo>
                  <a:pt x="4222" y="7467"/>
                </a:lnTo>
                <a:cubicBezTo>
                  <a:pt x="4222" y="8570"/>
                  <a:pt x="4663" y="9515"/>
                  <a:pt x="5388" y="10208"/>
                </a:cubicBezTo>
                <a:cubicBezTo>
                  <a:pt x="4915" y="10460"/>
                  <a:pt x="4411" y="10555"/>
                  <a:pt x="3875" y="10555"/>
                </a:cubicBezTo>
                <a:cubicBezTo>
                  <a:pt x="2080" y="10555"/>
                  <a:pt x="662" y="9137"/>
                  <a:pt x="662" y="7404"/>
                </a:cubicBezTo>
                <a:cubicBezTo>
                  <a:pt x="662" y="6270"/>
                  <a:pt x="1260" y="5294"/>
                  <a:pt x="2206" y="4726"/>
                </a:cubicBezTo>
                <a:close/>
                <a:moveTo>
                  <a:pt x="9735" y="4695"/>
                </a:moveTo>
                <a:cubicBezTo>
                  <a:pt x="10649" y="5262"/>
                  <a:pt x="11279" y="6239"/>
                  <a:pt x="11279" y="7373"/>
                </a:cubicBezTo>
                <a:cubicBezTo>
                  <a:pt x="11279" y="9137"/>
                  <a:pt x="9861" y="10555"/>
                  <a:pt x="8066" y="10555"/>
                </a:cubicBezTo>
                <a:cubicBezTo>
                  <a:pt x="7530" y="10555"/>
                  <a:pt x="7026" y="10397"/>
                  <a:pt x="6553" y="10177"/>
                </a:cubicBezTo>
                <a:cubicBezTo>
                  <a:pt x="7246" y="9452"/>
                  <a:pt x="7719" y="8476"/>
                  <a:pt x="7719" y="7404"/>
                </a:cubicBezTo>
                <a:lnTo>
                  <a:pt x="7719" y="7341"/>
                </a:lnTo>
                <a:cubicBezTo>
                  <a:pt x="8759" y="6837"/>
                  <a:pt x="9515" y="5892"/>
                  <a:pt x="9735" y="4695"/>
                </a:cubicBezTo>
                <a:close/>
                <a:moveTo>
                  <a:pt x="5986" y="1"/>
                </a:moveTo>
                <a:cubicBezTo>
                  <a:pt x="3875" y="1"/>
                  <a:pt x="2143" y="1734"/>
                  <a:pt x="2143" y="3876"/>
                </a:cubicBezTo>
                <a:lnTo>
                  <a:pt x="2143" y="3939"/>
                </a:lnTo>
                <a:cubicBezTo>
                  <a:pt x="882" y="4569"/>
                  <a:pt x="0" y="5892"/>
                  <a:pt x="0" y="7404"/>
                </a:cubicBezTo>
                <a:cubicBezTo>
                  <a:pt x="0" y="9547"/>
                  <a:pt x="1733" y="11279"/>
                  <a:pt x="3907" y="11279"/>
                </a:cubicBezTo>
                <a:cubicBezTo>
                  <a:pt x="4695" y="11279"/>
                  <a:pt x="5388" y="11027"/>
                  <a:pt x="6018" y="10649"/>
                </a:cubicBezTo>
                <a:cubicBezTo>
                  <a:pt x="6616" y="11027"/>
                  <a:pt x="7372" y="11279"/>
                  <a:pt x="8160" y="11279"/>
                </a:cubicBezTo>
                <a:cubicBezTo>
                  <a:pt x="10271" y="11279"/>
                  <a:pt x="12067" y="9547"/>
                  <a:pt x="12067" y="7404"/>
                </a:cubicBezTo>
                <a:cubicBezTo>
                  <a:pt x="11972" y="5924"/>
                  <a:pt x="11122" y="4632"/>
                  <a:pt x="9861" y="3939"/>
                </a:cubicBezTo>
                <a:lnTo>
                  <a:pt x="9861" y="3876"/>
                </a:lnTo>
                <a:cubicBezTo>
                  <a:pt x="9861" y="1734"/>
                  <a:pt x="8129" y="1"/>
                  <a:pt x="5986" y="1"/>
                </a:cubicBezTo>
                <a:close/>
              </a:path>
            </a:pathLst>
          </a:custGeom>
          <a:solidFill>
            <a:schemeClr val="accent4"/>
          </a:solidFill>
          <a:ln/>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8911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35BC2D-7ED1-D1D0-03F4-FB1B24417C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A7F408-7F9A-69EE-90B3-17C3FC0E611D}"/>
              </a:ext>
            </a:extLst>
          </p:cNvPr>
          <p:cNvSpPr>
            <a:spLocks noGrp="1"/>
          </p:cNvSpPr>
          <p:nvPr>
            <p:ph type="title"/>
          </p:nvPr>
        </p:nvSpPr>
        <p:spPr/>
        <p:txBody>
          <a:bodyPr/>
          <a:lstStyle/>
          <a:p>
            <a:pPr algn="ctr"/>
            <a:r>
              <a:rPr lang="en-CA" sz="3200" b="1">
                <a:solidFill>
                  <a:srgbClr val="002060"/>
                </a:solidFill>
                <a:latin typeface="Fira Sans Extra Condensed Medium"/>
                <a:cs typeface="Arial"/>
                <a:sym typeface="Arial"/>
              </a:rPr>
              <a:t>    Importance of Analysis</a:t>
            </a:r>
            <a:endParaRPr lang="en-US"/>
          </a:p>
        </p:txBody>
      </p:sp>
      <p:sp>
        <p:nvSpPr>
          <p:cNvPr id="3" name="Content Placeholder 2">
            <a:extLst>
              <a:ext uri="{FF2B5EF4-FFF2-40B4-BE49-F238E27FC236}">
                <a16:creationId xmlns:a16="http://schemas.microsoft.com/office/drawing/2014/main" id="{CDC2F297-E8EF-F8A3-965B-AE3C226384F2}"/>
              </a:ext>
            </a:extLst>
          </p:cNvPr>
          <p:cNvSpPr>
            <a:spLocks noGrp="1"/>
          </p:cNvSpPr>
          <p:nvPr>
            <p:ph idx="1"/>
          </p:nvPr>
        </p:nvSpPr>
        <p:spPr>
          <a:xfrm>
            <a:off x="523741" y="1516669"/>
            <a:ext cx="8059429" cy="3263504"/>
          </a:xfrm>
        </p:spPr>
        <p:txBody>
          <a:bodyPr vert="horz" lIns="91440" tIns="45720" rIns="91440" bIns="45720" rtlCol="0" anchor="t">
            <a:normAutofit fontScale="92500"/>
          </a:bodyPr>
          <a:lstStyle/>
          <a:p>
            <a:pPr algn="just"/>
            <a:r>
              <a:rPr lang="en-US" sz="1600" b="1">
                <a:solidFill>
                  <a:schemeClr val="accent4">
                    <a:lumMod val="50000"/>
                  </a:schemeClr>
                </a:solidFill>
                <a:latin typeface="Fira Sans Extra Condensed Medium" panose="020B0604020202020204" charset="0"/>
              </a:rPr>
              <a:t>Strategic Decision-Making:</a:t>
            </a:r>
          </a:p>
          <a:p>
            <a:pPr marL="0" indent="0" algn="just">
              <a:buNone/>
            </a:pPr>
            <a:r>
              <a:rPr lang="en-US" sz="1400">
                <a:solidFill>
                  <a:schemeClr val="accent4">
                    <a:lumMod val="50000"/>
                  </a:schemeClr>
                </a:solidFill>
                <a:latin typeface="Fira Sans Extra Condensed Medium" panose="020B0604020202020204" charset="0"/>
              </a:rPr>
              <a:t>	Comprehensive analysis of the Big 4 firms is essential for guiding strategic decisions within these organizations, including </a:t>
            </a:r>
            <a:r>
              <a:rPr lang="en-US" sz="1400" u="sng">
                <a:solidFill>
                  <a:schemeClr val="accent4">
                    <a:lumMod val="50000"/>
                  </a:schemeClr>
                </a:solidFill>
                <a:latin typeface="Fira Sans Extra Condensed Medium" panose="020B0604020202020204" charset="0"/>
              </a:rPr>
              <a:t>improving employee satisfaction, fostering better company culture, and attracting top talent</a:t>
            </a:r>
            <a:r>
              <a:rPr lang="en-US" sz="1400">
                <a:solidFill>
                  <a:schemeClr val="accent4">
                    <a:lumMod val="50000"/>
                  </a:schemeClr>
                </a:solidFill>
                <a:latin typeface="Fira Sans Extra Condensed Medium" panose="020B0604020202020204" charset="0"/>
              </a:rPr>
              <a:t>.</a:t>
            </a:r>
            <a:endParaRPr lang="en-US" sz="1400">
              <a:solidFill>
                <a:schemeClr val="accent4">
                  <a:lumMod val="50000"/>
                </a:schemeClr>
              </a:solidFill>
              <a:latin typeface="Fira Sans Extra Condensed Medium" panose="020B0604020202020204" charset="0"/>
              <a:cs typeface="Calibri"/>
            </a:endParaRPr>
          </a:p>
          <a:p>
            <a:pPr algn="just"/>
            <a:r>
              <a:rPr lang="en-US" sz="1600" b="1">
                <a:solidFill>
                  <a:schemeClr val="accent4">
                    <a:lumMod val="50000"/>
                  </a:schemeClr>
                </a:solidFill>
                <a:latin typeface="Fira Sans Extra Condensed Medium" panose="020B0604020202020204" charset="0"/>
              </a:rPr>
              <a:t>Enhanced Productivity:</a:t>
            </a:r>
          </a:p>
          <a:p>
            <a:pPr marL="0" indent="0" algn="just">
              <a:buNone/>
            </a:pPr>
            <a:r>
              <a:rPr lang="en-US" sz="1400">
                <a:solidFill>
                  <a:schemeClr val="accent4">
                    <a:lumMod val="50000"/>
                  </a:schemeClr>
                </a:solidFill>
                <a:latin typeface="Fira Sans Extra Condensed Medium" panose="020B0604020202020204" charset="0"/>
              </a:rPr>
              <a:t>	</a:t>
            </a:r>
            <a:r>
              <a:rPr lang="en-US" sz="1400" u="sng">
                <a:solidFill>
                  <a:schemeClr val="accent4">
                    <a:lumMod val="50000"/>
                  </a:schemeClr>
                </a:solidFill>
                <a:latin typeface="Fira Sans Extra Condensed Medium" panose="020B0604020202020204" charset="0"/>
              </a:rPr>
              <a:t>Optimizing employee satisfaction </a:t>
            </a:r>
            <a:r>
              <a:rPr lang="en-US" sz="1400">
                <a:solidFill>
                  <a:schemeClr val="accent4">
                    <a:lumMod val="50000"/>
                  </a:schemeClr>
                </a:solidFill>
                <a:latin typeface="Fira Sans Extra Condensed Medium" panose="020B0604020202020204" charset="0"/>
              </a:rPr>
              <a:t>through insightful analyses can lead to increased productivity and reduced turnover costs, contributing to the economic success of the firms.</a:t>
            </a:r>
          </a:p>
          <a:p>
            <a:pPr algn="just"/>
            <a:r>
              <a:rPr lang="en-US" sz="1600" b="1">
                <a:solidFill>
                  <a:schemeClr val="accent4">
                    <a:lumMod val="50000"/>
                  </a:schemeClr>
                </a:solidFill>
                <a:latin typeface="Fira Sans Extra Condensed Medium" panose="020B0604020202020204" charset="0"/>
              </a:rPr>
              <a:t>Transparency and Equity: </a:t>
            </a:r>
          </a:p>
          <a:p>
            <a:pPr marL="0" indent="0" algn="just">
              <a:buNone/>
            </a:pPr>
            <a:r>
              <a:rPr lang="en-US" sz="1400">
                <a:solidFill>
                  <a:schemeClr val="accent4">
                    <a:lumMod val="50000"/>
                  </a:schemeClr>
                </a:solidFill>
                <a:latin typeface="Fira Sans Extra Condensed Medium" panose="020B0604020202020204" charset="0"/>
              </a:rPr>
              <a:t>	By shedding light on employee ratings, culture, and benefits, the analysis promotes </a:t>
            </a:r>
            <a:r>
              <a:rPr lang="en-US" sz="1400" u="sng">
                <a:solidFill>
                  <a:schemeClr val="accent4">
                    <a:lumMod val="50000"/>
                  </a:schemeClr>
                </a:solidFill>
                <a:latin typeface="Fira Sans Extra Condensed Medium" panose="020B0604020202020204" charset="0"/>
              </a:rPr>
              <a:t>transparent and equitable workplaces</a:t>
            </a:r>
            <a:r>
              <a:rPr lang="en-US" sz="1400">
                <a:solidFill>
                  <a:schemeClr val="accent4">
                    <a:lumMod val="50000"/>
                  </a:schemeClr>
                </a:solidFill>
                <a:latin typeface="Fira Sans Extra Condensed Medium" panose="020B0604020202020204" charset="0"/>
              </a:rPr>
              <a:t>, aligning with societal expectations for fair treatment and diversity.</a:t>
            </a:r>
          </a:p>
          <a:p>
            <a:pPr algn="just"/>
            <a:r>
              <a:rPr lang="en-US" sz="1500" b="1">
                <a:solidFill>
                  <a:schemeClr val="accent4">
                    <a:lumMod val="50000"/>
                  </a:schemeClr>
                </a:solidFill>
                <a:latin typeface="Fira Sans Extra Condensed Medium" panose="020B0604020202020204" charset="0"/>
              </a:rPr>
              <a:t>Informed Career Decisions:</a:t>
            </a:r>
          </a:p>
          <a:p>
            <a:pPr marL="0" indent="0" algn="just">
              <a:buNone/>
            </a:pPr>
            <a:r>
              <a:rPr lang="en-US" sz="1400">
                <a:solidFill>
                  <a:schemeClr val="accent4">
                    <a:lumMod val="50000"/>
                  </a:schemeClr>
                </a:solidFill>
                <a:latin typeface="Fira Sans Extra Condensed Medium" panose="020B0604020202020204" charset="0"/>
              </a:rPr>
              <a:t>	</a:t>
            </a:r>
            <a:r>
              <a:rPr lang="en-US" sz="1400" u="sng">
                <a:solidFill>
                  <a:schemeClr val="accent4">
                    <a:lumMod val="50000"/>
                  </a:schemeClr>
                </a:solidFill>
                <a:latin typeface="Fira Sans Extra Condensed Medium" panose="020B0604020202020204" charset="0"/>
              </a:rPr>
              <a:t>Providing clarity and guidance in navigating careers within the competitive Big 4 </a:t>
            </a:r>
            <a:r>
              <a:rPr lang="en-US" sz="1400">
                <a:solidFill>
                  <a:schemeClr val="accent4">
                    <a:lumMod val="50000"/>
                  </a:schemeClr>
                </a:solidFill>
                <a:latin typeface="Fira Sans Extra Condensed Medium" panose="020B0604020202020204" charset="0"/>
              </a:rPr>
              <a:t>landscape empowers individuals with insights for informed career decisions, ultimately contributing to their professional development and success.</a:t>
            </a:r>
          </a:p>
        </p:txBody>
      </p:sp>
      <p:sp>
        <p:nvSpPr>
          <p:cNvPr id="4" name="Google Shape;429;p33">
            <a:extLst>
              <a:ext uri="{FF2B5EF4-FFF2-40B4-BE49-F238E27FC236}">
                <a16:creationId xmlns:a16="http://schemas.microsoft.com/office/drawing/2014/main" id="{ECD7B540-2853-2411-4CA0-38F04F88AF64}"/>
              </a:ext>
            </a:extLst>
          </p:cNvPr>
          <p:cNvSpPr/>
          <p:nvPr/>
        </p:nvSpPr>
        <p:spPr>
          <a:xfrm rot="-5400000">
            <a:off x="7891823" y="-76220"/>
            <a:ext cx="1382694" cy="1382753"/>
          </a:xfrm>
          <a:custGeom>
            <a:avLst/>
            <a:gdLst/>
            <a:ahLst/>
            <a:cxnLst/>
            <a:rect l="l" t="t" r="r" b="b"/>
            <a:pathLst>
              <a:path w="23184" h="23185" extrusionOk="0">
                <a:moveTo>
                  <a:pt x="23183" y="1"/>
                </a:moveTo>
                <a:cubicBezTo>
                  <a:pt x="10408" y="1"/>
                  <a:pt x="0" y="10408"/>
                  <a:pt x="0" y="23184"/>
                </a:cubicBezTo>
                <a:lnTo>
                  <a:pt x="7239" y="23184"/>
                </a:lnTo>
                <a:cubicBezTo>
                  <a:pt x="7239" y="14378"/>
                  <a:pt x="14410" y="7206"/>
                  <a:pt x="23183" y="7206"/>
                </a:cubicBezTo>
                <a:lnTo>
                  <a:pt x="23183" y="1"/>
                </a:lnTo>
                <a:close/>
              </a:path>
            </a:pathLst>
          </a:custGeom>
          <a:solidFill>
            <a:schemeClr val="tx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2;p15">
            <a:extLst>
              <a:ext uri="{FF2B5EF4-FFF2-40B4-BE49-F238E27FC236}">
                <a16:creationId xmlns:a16="http://schemas.microsoft.com/office/drawing/2014/main" id="{3F6B0372-7558-75EF-E166-B3A913445604}"/>
              </a:ext>
            </a:extLst>
          </p:cNvPr>
          <p:cNvSpPr/>
          <p:nvPr/>
        </p:nvSpPr>
        <p:spPr>
          <a:xfrm>
            <a:off x="688020" y="249384"/>
            <a:ext cx="998993" cy="994172"/>
          </a:xfrm>
          <a:prstGeom prst="ellipse">
            <a:avLst/>
          </a:prstGeom>
          <a:ln>
            <a:noFill/>
          </a:ln>
        </p:spPr>
        <p:style>
          <a:lnRef idx="0">
            <a:scrgbClr r="0" g="0" b="0"/>
          </a:lnRef>
          <a:fillRef idx="1001">
            <a:schemeClr val="dk2"/>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0889;p87">
            <a:extLst>
              <a:ext uri="{FF2B5EF4-FFF2-40B4-BE49-F238E27FC236}">
                <a16:creationId xmlns:a16="http://schemas.microsoft.com/office/drawing/2014/main" id="{D7CAF3FF-5DCD-2EF5-4301-9A399BF631B5}"/>
              </a:ext>
            </a:extLst>
          </p:cNvPr>
          <p:cNvGrpSpPr/>
          <p:nvPr/>
        </p:nvGrpSpPr>
        <p:grpSpPr>
          <a:xfrm>
            <a:off x="920716" y="480866"/>
            <a:ext cx="542163" cy="580128"/>
            <a:chOff x="-49786250" y="2316650"/>
            <a:chExt cx="300900" cy="299450"/>
          </a:xfrm>
          <a:solidFill>
            <a:schemeClr val="accent6">
              <a:lumMod val="60000"/>
              <a:lumOff val="40000"/>
            </a:schemeClr>
          </a:solidFill>
        </p:grpSpPr>
        <p:sp>
          <p:nvSpPr>
            <p:cNvPr id="12" name="Google Shape;10890;p87">
              <a:extLst>
                <a:ext uri="{FF2B5EF4-FFF2-40B4-BE49-F238E27FC236}">
                  <a16:creationId xmlns:a16="http://schemas.microsoft.com/office/drawing/2014/main" id="{329673D7-9755-A10B-FA99-0A4BB47FA54E}"/>
                </a:ext>
              </a:extLst>
            </p:cNvPr>
            <p:cNvSpPr/>
            <p:nvPr/>
          </p:nvSpPr>
          <p:spPr>
            <a:xfrm>
              <a:off x="-49746875" y="2316650"/>
              <a:ext cx="217400" cy="299450"/>
            </a:xfrm>
            <a:custGeom>
              <a:avLst/>
              <a:gdLst/>
              <a:ahLst/>
              <a:cxnLst/>
              <a:rect l="l" t="t" r="r" b="b"/>
              <a:pathLst>
                <a:path w="8696" h="11978" extrusionOk="0">
                  <a:moveTo>
                    <a:pt x="4411" y="3944"/>
                  </a:moveTo>
                  <a:lnTo>
                    <a:pt x="5010" y="5110"/>
                  </a:lnTo>
                  <a:cubicBezTo>
                    <a:pt x="4837" y="5188"/>
                    <a:pt x="4640" y="5228"/>
                    <a:pt x="4439" y="5228"/>
                  </a:cubicBezTo>
                  <a:cubicBezTo>
                    <a:pt x="4238" y="5228"/>
                    <a:pt x="4033" y="5188"/>
                    <a:pt x="3844" y="5110"/>
                  </a:cubicBezTo>
                  <a:lnTo>
                    <a:pt x="4411" y="3944"/>
                  </a:lnTo>
                  <a:close/>
                  <a:moveTo>
                    <a:pt x="5136" y="5834"/>
                  </a:moveTo>
                  <a:lnTo>
                    <a:pt x="5136" y="8418"/>
                  </a:lnTo>
                  <a:lnTo>
                    <a:pt x="3718" y="8418"/>
                  </a:lnTo>
                  <a:lnTo>
                    <a:pt x="3718" y="5834"/>
                  </a:lnTo>
                  <a:cubicBezTo>
                    <a:pt x="3939" y="5897"/>
                    <a:pt x="4191" y="5960"/>
                    <a:pt x="4411" y="5960"/>
                  </a:cubicBezTo>
                  <a:cubicBezTo>
                    <a:pt x="4663" y="5960"/>
                    <a:pt x="4884" y="5897"/>
                    <a:pt x="5136" y="5834"/>
                  </a:cubicBezTo>
                  <a:close/>
                  <a:moveTo>
                    <a:pt x="4390" y="657"/>
                  </a:moveTo>
                  <a:cubicBezTo>
                    <a:pt x="5196" y="657"/>
                    <a:pt x="5982" y="942"/>
                    <a:pt x="6617" y="1455"/>
                  </a:cubicBezTo>
                  <a:cubicBezTo>
                    <a:pt x="7467" y="2117"/>
                    <a:pt x="7940" y="3156"/>
                    <a:pt x="7940" y="4196"/>
                  </a:cubicBezTo>
                  <a:cubicBezTo>
                    <a:pt x="7940" y="5078"/>
                    <a:pt x="7625" y="5897"/>
                    <a:pt x="7058" y="6527"/>
                  </a:cubicBezTo>
                  <a:cubicBezTo>
                    <a:pt x="6585" y="7095"/>
                    <a:pt x="6270" y="7756"/>
                    <a:pt x="6207" y="8418"/>
                  </a:cubicBezTo>
                  <a:lnTo>
                    <a:pt x="5829" y="8418"/>
                  </a:lnTo>
                  <a:lnTo>
                    <a:pt x="5829" y="5267"/>
                  </a:lnTo>
                  <a:cubicBezTo>
                    <a:pt x="5829" y="5236"/>
                    <a:pt x="5829" y="5141"/>
                    <a:pt x="5798" y="5110"/>
                  </a:cubicBezTo>
                  <a:lnTo>
                    <a:pt x="4726" y="2999"/>
                  </a:lnTo>
                  <a:cubicBezTo>
                    <a:pt x="4663" y="2873"/>
                    <a:pt x="4537" y="2778"/>
                    <a:pt x="4411" y="2778"/>
                  </a:cubicBezTo>
                  <a:cubicBezTo>
                    <a:pt x="4317" y="2778"/>
                    <a:pt x="4191" y="2873"/>
                    <a:pt x="4096" y="2999"/>
                  </a:cubicBezTo>
                  <a:lnTo>
                    <a:pt x="3057" y="5110"/>
                  </a:lnTo>
                  <a:cubicBezTo>
                    <a:pt x="2994" y="5141"/>
                    <a:pt x="2994" y="5236"/>
                    <a:pt x="2994" y="5267"/>
                  </a:cubicBezTo>
                  <a:lnTo>
                    <a:pt x="2994" y="8418"/>
                  </a:lnTo>
                  <a:lnTo>
                    <a:pt x="2647" y="8418"/>
                  </a:lnTo>
                  <a:cubicBezTo>
                    <a:pt x="2584" y="7756"/>
                    <a:pt x="2301" y="7095"/>
                    <a:pt x="1796" y="6527"/>
                  </a:cubicBezTo>
                  <a:cubicBezTo>
                    <a:pt x="1040" y="5708"/>
                    <a:pt x="757" y="4574"/>
                    <a:pt x="1009" y="3408"/>
                  </a:cubicBezTo>
                  <a:cubicBezTo>
                    <a:pt x="1261" y="2085"/>
                    <a:pt x="2332" y="1014"/>
                    <a:pt x="3687" y="731"/>
                  </a:cubicBezTo>
                  <a:cubicBezTo>
                    <a:pt x="3921" y="681"/>
                    <a:pt x="4156" y="657"/>
                    <a:pt x="4390" y="657"/>
                  </a:cubicBezTo>
                  <a:close/>
                  <a:moveTo>
                    <a:pt x="6207" y="9142"/>
                  </a:moveTo>
                  <a:lnTo>
                    <a:pt x="6207" y="9489"/>
                  </a:lnTo>
                  <a:cubicBezTo>
                    <a:pt x="6207" y="9678"/>
                    <a:pt x="6050" y="9835"/>
                    <a:pt x="5829" y="9835"/>
                  </a:cubicBezTo>
                  <a:lnTo>
                    <a:pt x="3057" y="9835"/>
                  </a:lnTo>
                  <a:cubicBezTo>
                    <a:pt x="2836" y="9835"/>
                    <a:pt x="2679" y="9678"/>
                    <a:pt x="2679" y="9489"/>
                  </a:cubicBezTo>
                  <a:lnTo>
                    <a:pt x="2679" y="9142"/>
                  </a:lnTo>
                  <a:close/>
                  <a:moveTo>
                    <a:pt x="5483" y="10529"/>
                  </a:moveTo>
                  <a:lnTo>
                    <a:pt x="5483" y="10907"/>
                  </a:lnTo>
                  <a:cubicBezTo>
                    <a:pt x="5483" y="11096"/>
                    <a:pt x="5325" y="11253"/>
                    <a:pt x="5136" y="11253"/>
                  </a:cubicBezTo>
                  <a:lnTo>
                    <a:pt x="3718" y="11253"/>
                  </a:lnTo>
                  <a:cubicBezTo>
                    <a:pt x="3529" y="11253"/>
                    <a:pt x="3372" y="11096"/>
                    <a:pt x="3372" y="10907"/>
                  </a:cubicBezTo>
                  <a:lnTo>
                    <a:pt x="3372" y="10529"/>
                  </a:lnTo>
                  <a:close/>
                  <a:moveTo>
                    <a:pt x="4318" y="0"/>
                  </a:moveTo>
                  <a:cubicBezTo>
                    <a:pt x="4056" y="0"/>
                    <a:pt x="3792" y="23"/>
                    <a:pt x="3529" y="69"/>
                  </a:cubicBezTo>
                  <a:cubicBezTo>
                    <a:pt x="1954" y="384"/>
                    <a:pt x="631" y="1707"/>
                    <a:pt x="284" y="3314"/>
                  </a:cubicBezTo>
                  <a:cubicBezTo>
                    <a:pt x="1" y="4637"/>
                    <a:pt x="379" y="6023"/>
                    <a:pt x="1261" y="7000"/>
                  </a:cubicBezTo>
                  <a:cubicBezTo>
                    <a:pt x="1702" y="7536"/>
                    <a:pt x="1986" y="8166"/>
                    <a:pt x="1986" y="8796"/>
                  </a:cubicBezTo>
                  <a:lnTo>
                    <a:pt x="1986" y="9489"/>
                  </a:lnTo>
                  <a:cubicBezTo>
                    <a:pt x="1986" y="9961"/>
                    <a:pt x="2269" y="10371"/>
                    <a:pt x="2679" y="10466"/>
                  </a:cubicBezTo>
                  <a:lnTo>
                    <a:pt x="2679" y="10907"/>
                  </a:lnTo>
                  <a:cubicBezTo>
                    <a:pt x="2679" y="11505"/>
                    <a:pt x="3151" y="11978"/>
                    <a:pt x="3750" y="11978"/>
                  </a:cubicBezTo>
                  <a:lnTo>
                    <a:pt x="5168" y="11978"/>
                  </a:lnTo>
                  <a:cubicBezTo>
                    <a:pt x="5766" y="11978"/>
                    <a:pt x="6239" y="11505"/>
                    <a:pt x="6239" y="10907"/>
                  </a:cubicBezTo>
                  <a:lnTo>
                    <a:pt x="6239" y="10466"/>
                  </a:lnTo>
                  <a:cubicBezTo>
                    <a:pt x="6617" y="10308"/>
                    <a:pt x="6963" y="9930"/>
                    <a:pt x="6963" y="9489"/>
                  </a:cubicBezTo>
                  <a:lnTo>
                    <a:pt x="6963" y="8796"/>
                  </a:lnTo>
                  <a:cubicBezTo>
                    <a:pt x="6963" y="8166"/>
                    <a:pt x="7184" y="7536"/>
                    <a:pt x="7656" y="6969"/>
                  </a:cubicBezTo>
                  <a:cubicBezTo>
                    <a:pt x="8318" y="6212"/>
                    <a:pt x="8696" y="5236"/>
                    <a:pt x="8696" y="4228"/>
                  </a:cubicBezTo>
                  <a:cubicBezTo>
                    <a:pt x="8633" y="2967"/>
                    <a:pt x="8097" y="1739"/>
                    <a:pt x="7058" y="951"/>
                  </a:cubicBezTo>
                  <a:cubicBezTo>
                    <a:pt x="6285" y="328"/>
                    <a:pt x="5314" y="0"/>
                    <a:pt x="4318" y="0"/>
                  </a:cubicBezTo>
                  <a:close/>
                </a:path>
              </a:pathLst>
            </a:custGeom>
            <a:grpFill/>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891;p87">
              <a:extLst>
                <a:ext uri="{FF2B5EF4-FFF2-40B4-BE49-F238E27FC236}">
                  <a16:creationId xmlns:a16="http://schemas.microsoft.com/office/drawing/2014/main" id="{9A970918-050F-4806-95FC-4A0FD396B3AB}"/>
                </a:ext>
              </a:extLst>
            </p:cNvPr>
            <p:cNvSpPr/>
            <p:nvPr/>
          </p:nvSpPr>
          <p:spPr>
            <a:xfrm>
              <a:off x="-49786250" y="2422325"/>
              <a:ext cx="36250" cy="17350"/>
            </a:xfrm>
            <a:custGeom>
              <a:avLst/>
              <a:gdLst/>
              <a:ahLst/>
              <a:cxnLst/>
              <a:rect l="l" t="t" r="r" b="b"/>
              <a:pathLst>
                <a:path w="1450" h="694" extrusionOk="0">
                  <a:moveTo>
                    <a:pt x="379" y="1"/>
                  </a:moveTo>
                  <a:cubicBezTo>
                    <a:pt x="158" y="1"/>
                    <a:pt x="0" y="158"/>
                    <a:pt x="0" y="347"/>
                  </a:cubicBezTo>
                  <a:cubicBezTo>
                    <a:pt x="0" y="536"/>
                    <a:pt x="158" y="694"/>
                    <a:pt x="379" y="694"/>
                  </a:cubicBezTo>
                  <a:lnTo>
                    <a:pt x="1072" y="694"/>
                  </a:lnTo>
                  <a:cubicBezTo>
                    <a:pt x="1261" y="694"/>
                    <a:pt x="1418" y="536"/>
                    <a:pt x="1418" y="347"/>
                  </a:cubicBezTo>
                  <a:cubicBezTo>
                    <a:pt x="1450" y="127"/>
                    <a:pt x="1261" y="1"/>
                    <a:pt x="1072" y="1"/>
                  </a:cubicBezTo>
                  <a:close/>
                </a:path>
              </a:pathLst>
            </a:custGeom>
            <a:grpFill/>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892;p87">
              <a:extLst>
                <a:ext uri="{FF2B5EF4-FFF2-40B4-BE49-F238E27FC236}">
                  <a16:creationId xmlns:a16="http://schemas.microsoft.com/office/drawing/2014/main" id="{7FE4E5D1-B348-0402-D07C-561754C6CBF2}"/>
                </a:ext>
              </a:extLst>
            </p:cNvPr>
            <p:cNvSpPr/>
            <p:nvPr/>
          </p:nvSpPr>
          <p:spPr>
            <a:xfrm>
              <a:off x="-49783900" y="2362475"/>
              <a:ext cx="31550" cy="30150"/>
            </a:xfrm>
            <a:custGeom>
              <a:avLst/>
              <a:gdLst/>
              <a:ahLst/>
              <a:cxnLst/>
              <a:rect l="l" t="t" r="r" b="b"/>
              <a:pathLst>
                <a:path w="1262" h="1206" extrusionOk="0">
                  <a:moveTo>
                    <a:pt x="391" y="0"/>
                  </a:moveTo>
                  <a:cubicBezTo>
                    <a:pt x="300" y="0"/>
                    <a:pt x="206" y="32"/>
                    <a:pt x="127" y="95"/>
                  </a:cubicBezTo>
                  <a:cubicBezTo>
                    <a:pt x="1" y="221"/>
                    <a:pt x="1" y="441"/>
                    <a:pt x="127" y="599"/>
                  </a:cubicBezTo>
                  <a:lnTo>
                    <a:pt x="631" y="1134"/>
                  </a:lnTo>
                  <a:cubicBezTo>
                    <a:pt x="694" y="1182"/>
                    <a:pt x="781" y="1205"/>
                    <a:pt x="871" y="1205"/>
                  </a:cubicBezTo>
                  <a:cubicBezTo>
                    <a:pt x="962" y="1205"/>
                    <a:pt x="1056" y="1182"/>
                    <a:pt x="1135" y="1134"/>
                  </a:cubicBezTo>
                  <a:cubicBezTo>
                    <a:pt x="1261" y="1008"/>
                    <a:pt x="1261" y="756"/>
                    <a:pt x="1135" y="599"/>
                  </a:cubicBezTo>
                  <a:lnTo>
                    <a:pt x="631" y="95"/>
                  </a:lnTo>
                  <a:cubicBezTo>
                    <a:pt x="568" y="32"/>
                    <a:pt x="481" y="0"/>
                    <a:pt x="391" y="0"/>
                  </a:cubicBezTo>
                  <a:close/>
                </a:path>
              </a:pathLst>
            </a:custGeom>
            <a:grpFill/>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893;p87">
              <a:extLst>
                <a:ext uri="{FF2B5EF4-FFF2-40B4-BE49-F238E27FC236}">
                  <a16:creationId xmlns:a16="http://schemas.microsoft.com/office/drawing/2014/main" id="{08B4D847-DFAA-54B5-AE12-A89C699D8725}"/>
                </a:ext>
              </a:extLst>
            </p:cNvPr>
            <p:cNvSpPr/>
            <p:nvPr/>
          </p:nvSpPr>
          <p:spPr>
            <a:xfrm>
              <a:off x="-49783900" y="2468800"/>
              <a:ext cx="31550" cy="30150"/>
            </a:xfrm>
            <a:custGeom>
              <a:avLst/>
              <a:gdLst/>
              <a:ahLst/>
              <a:cxnLst/>
              <a:rect l="l" t="t" r="r" b="b"/>
              <a:pathLst>
                <a:path w="1262" h="1206" extrusionOk="0">
                  <a:moveTo>
                    <a:pt x="871" y="0"/>
                  </a:moveTo>
                  <a:cubicBezTo>
                    <a:pt x="781" y="0"/>
                    <a:pt x="694" y="32"/>
                    <a:pt x="631" y="95"/>
                  </a:cubicBezTo>
                  <a:lnTo>
                    <a:pt x="127" y="599"/>
                  </a:lnTo>
                  <a:cubicBezTo>
                    <a:pt x="1" y="725"/>
                    <a:pt x="1" y="977"/>
                    <a:pt x="127" y="1135"/>
                  </a:cubicBezTo>
                  <a:cubicBezTo>
                    <a:pt x="174" y="1182"/>
                    <a:pt x="261" y="1205"/>
                    <a:pt x="355" y="1205"/>
                  </a:cubicBezTo>
                  <a:cubicBezTo>
                    <a:pt x="450" y="1205"/>
                    <a:pt x="552" y="1182"/>
                    <a:pt x="631" y="1135"/>
                  </a:cubicBezTo>
                  <a:lnTo>
                    <a:pt x="1135" y="599"/>
                  </a:lnTo>
                  <a:cubicBezTo>
                    <a:pt x="1261" y="504"/>
                    <a:pt x="1261" y="252"/>
                    <a:pt x="1135" y="95"/>
                  </a:cubicBezTo>
                  <a:cubicBezTo>
                    <a:pt x="1056" y="32"/>
                    <a:pt x="962" y="0"/>
                    <a:pt x="871" y="0"/>
                  </a:cubicBezTo>
                  <a:close/>
                </a:path>
              </a:pathLst>
            </a:custGeom>
            <a:grpFill/>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894;p87">
              <a:extLst>
                <a:ext uri="{FF2B5EF4-FFF2-40B4-BE49-F238E27FC236}">
                  <a16:creationId xmlns:a16="http://schemas.microsoft.com/office/drawing/2014/main" id="{3732CCBF-A209-64DE-C92F-F8F1A21ABC4C}"/>
                </a:ext>
              </a:extLst>
            </p:cNvPr>
            <p:cNvSpPr/>
            <p:nvPr/>
          </p:nvSpPr>
          <p:spPr>
            <a:xfrm>
              <a:off x="-49520825" y="2421550"/>
              <a:ext cx="35475" cy="18125"/>
            </a:xfrm>
            <a:custGeom>
              <a:avLst/>
              <a:gdLst/>
              <a:ahLst/>
              <a:cxnLst/>
              <a:rect l="l" t="t" r="r" b="b"/>
              <a:pathLst>
                <a:path w="1419" h="725" extrusionOk="0">
                  <a:moveTo>
                    <a:pt x="347" y="0"/>
                  </a:moveTo>
                  <a:cubicBezTo>
                    <a:pt x="158" y="0"/>
                    <a:pt x="1" y="158"/>
                    <a:pt x="1" y="378"/>
                  </a:cubicBezTo>
                  <a:cubicBezTo>
                    <a:pt x="1" y="567"/>
                    <a:pt x="158" y="725"/>
                    <a:pt x="347" y="725"/>
                  </a:cubicBezTo>
                  <a:lnTo>
                    <a:pt x="1072" y="725"/>
                  </a:lnTo>
                  <a:cubicBezTo>
                    <a:pt x="1261" y="725"/>
                    <a:pt x="1418" y="567"/>
                    <a:pt x="1418" y="378"/>
                  </a:cubicBezTo>
                  <a:cubicBezTo>
                    <a:pt x="1418" y="158"/>
                    <a:pt x="1261" y="0"/>
                    <a:pt x="1072" y="0"/>
                  </a:cubicBezTo>
                  <a:close/>
                </a:path>
              </a:pathLst>
            </a:custGeom>
            <a:grpFill/>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895;p87">
              <a:extLst>
                <a:ext uri="{FF2B5EF4-FFF2-40B4-BE49-F238E27FC236}">
                  <a16:creationId xmlns:a16="http://schemas.microsoft.com/office/drawing/2014/main" id="{DEF0CFFA-CF5B-7AE4-0D7B-EB6E499A4AF4}"/>
                </a:ext>
              </a:extLst>
            </p:cNvPr>
            <p:cNvSpPr/>
            <p:nvPr/>
          </p:nvSpPr>
          <p:spPr>
            <a:xfrm>
              <a:off x="-49519250" y="2362475"/>
              <a:ext cx="31525" cy="31325"/>
            </a:xfrm>
            <a:custGeom>
              <a:avLst/>
              <a:gdLst/>
              <a:ahLst/>
              <a:cxnLst/>
              <a:rect l="l" t="t" r="r" b="b"/>
              <a:pathLst>
                <a:path w="1261" h="1253" extrusionOk="0">
                  <a:moveTo>
                    <a:pt x="906" y="0"/>
                  </a:moveTo>
                  <a:cubicBezTo>
                    <a:pt x="812" y="0"/>
                    <a:pt x="709" y="32"/>
                    <a:pt x="631" y="95"/>
                  </a:cubicBezTo>
                  <a:lnTo>
                    <a:pt x="127" y="599"/>
                  </a:lnTo>
                  <a:cubicBezTo>
                    <a:pt x="1" y="725"/>
                    <a:pt x="1" y="945"/>
                    <a:pt x="127" y="1134"/>
                  </a:cubicBezTo>
                  <a:cubicBezTo>
                    <a:pt x="190" y="1213"/>
                    <a:pt x="276" y="1253"/>
                    <a:pt x="367" y="1253"/>
                  </a:cubicBezTo>
                  <a:cubicBezTo>
                    <a:pt x="457" y="1253"/>
                    <a:pt x="552" y="1213"/>
                    <a:pt x="631" y="1134"/>
                  </a:cubicBezTo>
                  <a:lnTo>
                    <a:pt x="1135" y="599"/>
                  </a:lnTo>
                  <a:cubicBezTo>
                    <a:pt x="1261" y="473"/>
                    <a:pt x="1261" y="252"/>
                    <a:pt x="1135" y="95"/>
                  </a:cubicBezTo>
                  <a:cubicBezTo>
                    <a:pt x="1088" y="32"/>
                    <a:pt x="1001" y="0"/>
                    <a:pt x="906" y="0"/>
                  </a:cubicBezTo>
                  <a:close/>
                </a:path>
              </a:pathLst>
            </a:custGeom>
            <a:grpFill/>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896;p87">
              <a:extLst>
                <a:ext uri="{FF2B5EF4-FFF2-40B4-BE49-F238E27FC236}">
                  <a16:creationId xmlns:a16="http://schemas.microsoft.com/office/drawing/2014/main" id="{8B8CDC91-505D-E2A9-6908-376533EAD610}"/>
                </a:ext>
              </a:extLst>
            </p:cNvPr>
            <p:cNvSpPr/>
            <p:nvPr/>
          </p:nvSpPr>
          <p:spPr>
            <a:xfrm>
              <a:off x="-49519250" y="2468800"/>
              <a:ext cx="31525" cy="30150"/>
            </a:xfrm>
            <a:custGeom>
              <a:avLst/>
              <a:gdLst/>
              <a:ahLst/>
              <a:cxnLst/>
              <a:rect l="l" t="t" r="r" b="b"/>
              <a:pathLst>
                <a:path w="1261" h="1206" extrusionOk="0">
                  <a:moveTo>
                    <a:pt x="391" y="0"/>
                  </a:moveTo>
                  <a:cubicBezTo>
                    <a:pt x="300" y="0"/>
                    <a:pt x="205" y="32"/>
                    <a:pt x="127" y="95"/>
                  </a:cubicBezTo>
                  <a:cubicBezTo>
                    <a:pt x="1" y="221"/>
                    <a:pt x="1" y="441"/>
                    <a:pt x="127" y="599"/>
                  </a:cubicBezTo>
                  <a:lnTo>
                    <a:pt x="631" y="1135"/>
                  </a:lnTo>
                  <a:cubicBezTo>
                    <a:pt x="694" y="1182"/>
                    <a:pt x="780" y="1205"/>
                    <a:pt x="871" y="1205"/>
                  </a:cubicBezTo>
                  <a:cubicBezTo>
                    <a:pt x="962" y="1205"/>
                    <a:pt x="1056" y="1182"/>
                    <a:pt x="1135" y="1135"/>
                  </a:cubicBezTo>
                  <a:cubicBezTo>
                    <a:pt x="1261" y="1009"/>
                    <a:pt x="1261" y="756"/>
                    <a:pt x="1135" y="599"/>
                  </a:cubicBezTo>
                  <a:lnTo>
                    <a:pt x="631" y="95"/>
                  </a:lnTo>
                  <a:cubicBezTo>
                    <a:pt x="568" y="32"/>
                    <a:pt x="481" y="0"/>
                    <a:pt x="391" y="0"/>
                  </a:cubicBezTo>
                  <a:close/>
                </a:path>
              </a:pathLst>
            </a:custGeom>
            <a:grpFill/>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60064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071DFF-0123-02D2-017F-443FE57835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7FC10F-EB1A-02CE-6299-94E731DFCF89}"/>
              </a:ext>
            </a:extLst>
          </p:cNvPr>
          <p:cNvSpPr>
            <a:spLocks noGrp="1"/>
          </p:cNvSpPr>
          <p:nvPr>
            <p:ph type="title"/>
          </p:nvPr>
        </p:nvSpPr>
        <p:spPr>
          <a:xfrm>
            <a:off x="2608334" y="195822"/>
            <a:ext cx="7886700" cy="994172"/>
          </a:xfrm>
        </p:spPr>
        <p:txBody>
          <a:bodyPr/>
          <a:lstStyle/>
          <a:p>
            <a:pPr algn="ctr"/>
            <a:r>
              <a:rPr lang="en-US" sz="3200" b="1">
                <a:solidFill>
                  <a:srgbClr val="002060"/>
                </a:solidFill>
                <a:latin typeface="Fira Sans Extra Condensed Medium"/>
                <a:cs typeface="Arial"/>
              </a:rPr>
              <a:t>Data</a:t>
            </a:r>
            <a:r>
              <a:rPr lang="en-US"/>
              <a:t> </a:t>
            </a:r>
            <a:r>
              <a:rPr lang="en-US" sz="3200" b="1">
                <a:solidFill>
                  <a:srgbClr val="002060"/>
                </a:solidFill>
                <a:latin typeface="Fira Sans Extra Condensed Medium"/>
                <a:cs typeface="Arial"/>
              </a:rPr>
              <a:t>source</a:t>
            </a:r>
          </a:p>
        </p:txBody>
      </p:sp>
      <p:sp>
        <p:nvSpPr>
          <p:cNvPr id="6" name="Oval 5">
            <a:extLst>
              <a:ext uri="{FF2B5EF4-FFF2-40B4-BE49-F238E27FC236}">
                <a16:creationId xmlns:a16="http://schemas.microsoft.com/office/drawing/2014/main" id="{62946500-AE7B-A6D5-33F4-3CFDACD1DBBF}"/>
              </a:ext>
            </a:extLst>
          </p:cNvPr>
          <p:cNvSpPr/>
          <p:nvPr/>
        </p:nvSpPr>
        <p:spPr>
          <a:xfrm>
            <a:off x="1766966" y="1441839"/>
            <a:ext cx="1324303" cy="1292772"/>
          </a:xfrm>
          <a:prstGeom prst="ellipse">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a:solidFill>
                <a:srgbClr val="002060"/>
              </a:solidFill>
            </a:endParaRPr>
          </a:p>
        </p:txBody>
      </p:sp>
      <p:sp>
        <p:nvSpPr>
          <p:cNvPr id="37" name="Google Shape;488;p22">
            <a:extLst>
              <a:ext uri="{FF2B5EF4-FFF2-40B4-BE49-F238E27FC236}">
                <a16:creationId xmlns:a16="http://schemas.microsoft.com/office/drawing/2014/main" id="{EDD96915-5C15-D471-4F43-FF58A703800E}"/>
              </a:ext>
            </a:extLst>
          </p:cNvPr>
          <p:cNvSpPr txBox="1"/>
          <p:nvPr/>
        </p:nvSpPr>
        <p:spPr>
          <a:xfrm>
            <a:off x="474328" y="719847"/>
            <a:ext cx="1185020" cy="397661"/>
          </a:xfrm>
          <a:prstGeom prst="rect">
            <a:avLst/>
          </a:prstGeom>
          <a:solidFill>
            <a:schemeClr val="bg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02060"/>
                </a:solidFill>
                <a:latin typeface="Fira Sans Extra Condensed Medium"/>
                <a:ea typeface="Fira Sans Extra Condensed Medium"/>
                <a:cs typeface="Fira Sans Extra Condensed Medium"/>
                <a:sym typeface="Fira Sans Extra Condensed Medium"/>
              </a:rPr>
              <a:t>Firm Name</a:t>
            </a:r>
            <a:endParaRPr>
              <a:solidFill>
                <a:srgbClr val="002060"/>
              </a:solidFill>
              <a:latin typeface="Fira Sans Extra Condensed Medium"/>
              <a:ea typeface="Fira Sans Extra Condensed Medium"/>
              <a:cs typeface="Fira Sans Extra Condensed Medium"/>
              <a:sym typeface="Fira Sans Extra Condensed Medium"/>
            </a:endParaRPr>
          </a:p>
        </p:txBody>
      </p:sp>
      <p:sp>
        <p:nvSpPr>
          <p:cNvPr id="38" name="Google Shape;488;p22">
            <a:extLst>
              <a:ext uri="{FF2B5EF4-FFF2-40B4-BE49-F238E27FC236}">
                <a16:creationId xmlns:a16="http://schemas.microsoft.com/office/drawing/2014/main" id="{8362339C-DF23-6FE5-8E38-FF506A27C7F7}"/>
              </a:ext>
            </a:extLst>
          </p:cNvPr>
          <p:cNvSpPr txBox="1"/>
          <p:nvPr/>
        </p:nvSpPr>
        <p:spPr>
          <a:xfrm>
            <a:off x="37625" y="2692301"/>
            <a:ext cx="1493337" cy="396302"/>
          </a:xfrm>
          <a:prstGeom prst="rect">
            <a:avLst/>
          </a:prstGeom>
          <a:solidFill>
            <a:schemeClr val="bg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02060"/>
                </a:solidFill>
                <a:latin typeface="Fira Sans Extra Condensed Medium"/>
                <a:ea typeface="Fira Sans Extra Condensed Medium"/>
                <a:cs typeface="Fira Sans Extra Condensed Medium"/>
                <a:sym typeface="Fira Sans Extra Condensed Medium"/>
              </a:rPr>
              <a:t>Headline</a:t>
            </a:r>
            <a:endParaRPr>
              <a:solidFill>
                <a:srgbClr val="002060"/>
              </a:solidFill>
              <a:latin typeface="Fira Sans Extra Condensed Medium"/>
              <a:ea typeface="Fira Sans Extra Condensed Medium"/>
              <a:cs typeface="Fira Sans Extra Condensed Medium"/>
              <a:sym typeface="Fira Sans Extra Condensed Medium"/>
            </a:endParaRPr>
          </a:p>
        </p:txBody>
      </p:sp>
      <p:sp>
        <p:nvSpPr>
          <p:cNvPr id="39" name="Google Shape;488;p22">
            <a:extLst>
              <a:ext uri="{FF2B5EF4-FFF2-40B4-BE49-F238E27FC236}">
                <a16:creationId xmlns:a16="http://schemas.microsoft.com/office/drawing/2014/main" id="{B05E3E97-E6EE-E077-4014-B6510AF35A34}"/>
              </a:ext>
            </a:extLst>
          </p:cNvPr>
          <p:cNvSpPr txBox="1"/>
          <p:nvPr/>
        </p:nvSpPr>
        <p:spPr>
          <a:xfrm>
            <a:off x="45208" y="2050971"/>
            <a:ext cx="1493334" cy="388046"/>
          </a:xfrm>
          <a:prstGeom prst="rect">
            <a:avLst/>
          </a:prstGeom>
          <a:solidFill>
            <a:schemeClr val="bg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02060"/>
                </a:solidFill>
                <a:latin typeface="Fira Sans Extra Condensed Medium"/>
                <a:ea typeface="Fira Sans Extra Condensed Medium"/>
                <a:cs typeface="Fira Sans Extra Condensed Medium"/>
                <a:sym typeface="Fira Sans Extra Condensed Medium"/>
              </a:rPr>
              <a:t>Overall Rating</a:t>
            </a:r>
            <a:endParaRPr>
              <a:solidFill>
                <a:srgbClr val="002060"/>
              </a:solidFill>
              <a:latin typeface="Fira Sans Extra Condensed Medium"/>
              <a:ea typeface="Fira Sans Extra Condensed Medium"/>
              <a:cs typeface="Fira Sans Extra Condensed Medium"/>
              <a:sym typeface="Fira Sans Extra Condensed Medium"/>
            </a:endParaRPr>
          </a:p>
        </p:txBody>
      </p:sp>
      <p:sp>
        <p:nvSpPr>
          <p:cNvPr id="40" name="Google Shape;488;p22">
            <a:extLst>
              <a:ext uri="{FF2B5EF4-FFF2-40B4-BE49-F238E27FC236}">
                <a16:creationId xmlns:a16="http://schemas.microsoft.com/office/drawing/2014/main" id="{DDAA0125-CD9B-F1FA-4F5F-3BD47D58D98A}"/>
              </a:ext>
            </a:extLst>
          </p:cNvPr>
          <p:cNvSpPr txBox="1"/>
          <p:nvPr/>
        </p:nvSpPr>
        <p:spPr>
          <a:xfrm>
            <a:off x="2826151" y="789848"/>
            <a:ext cx="1418538" cy="302628"/>
          </a:xfrm>
          <a:prstGeom prst="rect">
            <a:avLst/>
          </a:prstGeom>
          <a:solidFill>
            <a:schemeClr val="bg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02060"/>
                </a:solidFill>
                <a:latin typeface="Fira Sans Extra Condensed Medium"/>
                <a:ea typeface="Fira Sans Extra Condensed Medium"/>
                <a:cs typeface="Fira Sans Extra Condensed Medium"/>
                <a:sym typeface="Fira Sans Extra Condensed Medium"/>
              </a:rPr>
              <a:t>Work Life Balance</a:t>
            </a:r>
            <a:endParaRPr>
              <a:solidFill>
                <a:srgbClr val="002060"/>
              </a:solidFill>
              <a:latin typeface="Fira Sans Extra Condensed Medium"/>
              <a:ea typeface="Fira Sans Extra Condensed Medium"/>
              <a:cs typeface="Fira Sans Extra Condensed Medium"/>
              <a:sym typeface="Fira Sans Extra Condensed Medium"/>
            </a:endParaRPr>
          </a:p>
        </p:txBody>
      </p:sp>
      <p:sp>
        <p:nvSpPr>
          <p:cNvPr id="41" name="Google Shape;488;p22">
            <a:extLst>
              <a:ext uri="{FF2B5EF4-FFF2-40B4-BE49-F238E27FC236}">
                <a16:creationId xmlns:a16="http://schemas.microsoft.com/office/drawing/2014/main" id="{4C4605B3-8412-D96D-FEC4-788F74669BFA}"/>
              </a:ext>
            </a:extLst>
          </p:cNvPr>
          <p:cNvSpPr txBox="1"/>
          <p:nvPr/>
        </p:nvSpPr>
        <p:spPr>
          <a:xfrm>
            <a:off x="353262" y="1453884"/>
            <a:ext cx="1126610" cy="443579"/>
          </a:xfrm>
          <a:prstGeom prst="rect">
            <a:avLst/>
          </a:prstGeom>
          <a:solidFill>
            <a:schemeClr val="bg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02060"/>
                </a:solidFill>
                <a:latin typeface="Fira Sans Extra Condensed Medium"/>
                <a:ea typeface="Fira Sans Extra Condensed Medium"/>
                <a:cs typeface="Fira Sans Extra Condensed Medium"/>
                <a:sym typeface="Fira Sans Extra Condensed Medium"/>
              </a:rPr>
              <a:t>Job Title</a:t>
            </a:r>
            <a:endParaRPr>
              <a:solidFill>
                <a:srgbClr val="002060"/>
              </a:solidFill>
              <a:latin typeface="Fira Sans Extra Condensed Medium"/>
              <a:ea typeface="Fira Sans Extra Condensed Medium"/>
              <a:cs typeface="Fira Sans Extra Condensed Medium"/>
              <a:sym typeface="Fira Sans Extra Condensed Medium"/>
            </a:endParaRPr>
          </a:p>
        </p:txBody>
      </p:sp>
      <p:sp>
        <p:nvSpPr>
          <p:cNvPr id="42" name="Google Shape;488;p22">
            <a:extLst>
              <a:ext uri="{FF2B5EF4-FFF2-40B4-BE49-F238E27FC236}">
                <a16:creationId xmlns:a16="http://schemas.microsoft.com/office/drawing/2014/main" id="{16BBD98E-CD0E-2888-64B5-17B8C5D6D61A}"/>
              </a:ext>
            </a:extLst>
          </p:cNvPr>
          <p:cNvSpPr txBox="1"/>
          <p:nvPr/>
        </p:nvSpPr>
        <p:spPr>
          <a:xfrm>
            <a:off x="3535420" y="1502421"/>
            <a:ext cx="1252045" cy="302628"/>
          </a:xfrm>
          <a:prstGeom prst="rect">
            <a:avLst/>
          </a:prstGeom>
          <a:solidFill>
            <a:schemeClr val="bg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02060"/>
                </a:solidFill>
                <a:latin typeface="Fira Sans Extra Condensed Medium"/>
                <a:ea typeface="Fira Sans Extra Condensed Medium"/>
                <a:cs typeface="Fira Sans Extra Condensed Medium"/>
                <a:sym typeface="Fira Sans Extra Condensed Medium"/>
              </a:rPr>
              <a:t>Culture Values</a:t>
            </a:r>
            <a:endParaRPr>
              <a:solidFill>
                <a:srgbClr val="002060"/>
              </a:solidFill>
              <a:latin typeface="Fira Sans Extra Condensed Medium"/>
              <a:ea typeface="Fira Sans Extra Condensed Medium"/>
              <a:cs typeface="Fira Sans Extra Condensed Medium"/>
              <a:sym typeface="Fira Sans Extra Condensed Medium"/>
            </a:endParaRPr>
          </a:p>
        </p:txBody>
      </p:sp>
      <p:sp>
        <p:nvSpPr>
          <p:cNvPr id="43" name="Google Shape;488;p22">
            <a:extLst>
              <a:ext uri="{FF2B5EF4-FFF2-40B4-BE49-F238E27FC236}">
                <a16:creationId xmlns:a16="http://schemas.microsoft.com/office/drawing/2014/main" id="{F5991356-DCFC-DE6E-1204-5F9E94D116CB}"/>
              </a:ext>
            </a:extLst>
          </p:cNvPr>
          <p:cNvSpPr txBox="1"/>
          <p:nvPr/>
        </p:nvSpPr>
        <p:spPr>
          <a:xfrm>
            <a:off x="3354342" y="2026162"/>
            <a:ext cx="1865309" cy="358800"/>
          </a:xfrm>
          <a:prstGeom prst="rect">
            <a:avLst/>
          </a:prstGeom>
          <a:solidFill>
            <a:schemeClr val="bg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CA">
                <a:solidFill>
                  <a:srgbClr val="002060"/>
                </a:solidFill>
                <a:latin typeface="Fira Sans Extra Condensed Medium"/>
                <a:ea typeface="Fira Sans Extra Condensed Medium"/>
                <a:cs typeface="Fira Sans Extra Condensed Medium"/>
                <a:sym typeface="Fira Sans Extra Condensed Medium"/>
              </a:rPr>
              <a:t>Diversity Inclusion</a:t>
            </a:r>
          </a:p>
        </p:txBody>
      </p:sp>
      <p:sp>
        <p:nvSpPr>
          <p:cNvPr id="44" name="Google Shape;488;p22">
            <a:extLst>
              <a:ext uri="{FF2B5EF4-FFF2-40B4-BE49-F238E27FC236}">
                <a16:creationId xmlns:a16="http://schemas.microsoft.com/office/drawing/2014/main" id="{61D1955A-E603-FB6D-6D4A-B1C5C4761622}"/>
              </a:ext>
            </a:extLst>
          </p:cNvPr>
          <p:cNvSpPr txBox="1"/>
          <p:nvPr/>
        </p:nvSpPr>
        <p:spPr>
          <a:xfrm>
            <a:off x="2801713" y="2893023"/>
            <a:ext cx="1865305" cy="358800"/>
          </a:xfrm>
          <a:prstGeom prst="rect">
            <a:avLst/>
          </a:prstGeom>
          <a:solidFill>
            <a:schemeClr val="bg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02060"/>
                </a:solidFill>
                <a:latin typeface="Fira Sans Extra Condensed Medium"/>
                <a:ea typeface="Fira Sans Extra Condensed Medium"/>
                <a:cs typeface="Fira Sans Extra Condensed Medium"/>
                <a:sym typeface="Fira Sans Extra Condensed Medium"/>
              </a:rPr>
              <a:t>Career Opportunity</a:t>
            </a:r>
            <a:endParaRPr>
              <a:solidFill>
                <a:srgbClr val="002060"/>
              </a:solidFill>
              <a:latin typeface="Fira Sans Extra Condensed Medium"/>
              <a:ea typeface="Fira Sans Extra Condensed Medium"/>
              <a:cs typeface="Fira Sans Extra Condensed Medium"/>
              <a:sym typeface="Fira Sans Extra Condensed Medium"/>
            </a:endParaRPr>
          </a:p>
        </p:txBody>
      </p:sp>
      <p:sp>
        <p:nvSpPr>
          <p:cNvPr id="45" name="Google Shape;488;p22">
            <a:extLst>
              <a:ext uri="{FF2B5EF4-FFF2-40B4-BE49-F238E27FC236}">
                <a16:creationId xmlns:a16="http://schemas.microsoft.com/office/drawing/2014/main" id="{1E1833AA-69FD-E65A-1B72-E51609A6892E}"/>
              </a:ext>
            </a:extLst>
          </p:cNvPr>
          <p:cNvSpPr txBox="1"/>
          <p:nvPr/>
        </p:nvSpPr>
        <p:spPr>
          <a:xfrm>
            <a:off x="2354017" y="3364118"/>
            <a:ext cx="1493336" cy="285167"/>
          </a:xfrm>
          <a:prstGeom prst="rect">
            <a:avLst/>
          </a:prstGeom>
          <a:solidFill>
            <a:schemeClr val="bg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02060"/>
                </a:solidFill>
                <a:latin typeface="Fira Sans Extra Condensed Medium"/>
                <a:ea typeface="Fira Sans Extra Condensed Medium"/>
                <a:cs typeface="Fira Sans Extra Condensed Medium"/>
                <a:sym typeface="Fira Sans Extra Condensed Medium"/>
              </a:rPr>
              <a:t>Company Benefits</a:t>
            </a:r>
            <a:endParaRPr>
              <a:solidFill>
                <a:srgbClr val="002060"/>
              </a:solidFill>
              <a:latin typeface="Fira Sans Extra Condensed Medium"/>
              <a:ea typeface="Fira Sans Extra Condensed Medium"/>
              <a:cs typeface="Fira Sans Extra Condensed Medium"/>
              <a:sym typeface="Fira Sans Extra Condensed Medium"/>
            </a:endParaRPr>
          </a:p>
        </p:txBody>
      </p:sp>
      <p:sp>
        <p:nvSpPr>
          <p:cNvPr id="46" name="Google Shape;488;p22">
            <a:extLst>
              <a:ext uri="{FF2B5EF4-FFF2-40B4-BE49-F238E27FC236}">
                <a16:creationId xmlns:a16="http://schemas.microsoft.com/office/drawing/2014/main" id="{3CBBCBE9-01DD-DCDE-3448-A995D71DBB9C}"/>
              </a:ext>
            </a:extLst>
          </p:cNvPr>
          <p:cNvSpPr txBox="1"/>
          <p:nvPr/>
        </p:nvSpPr>
        <p:spPr>
          <a:xfrm>
            <a:off x="1367219" y="450010"/>
            <a:ext cx="1865309" cy="352673"/>
          </a:xfrm>
          <a:prstGeom prst="rect">
            <a:avLst/>
          </a:prstGeom>
          <a:solidFill>
            <a:schemeClr val="bg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02060"/>
                </a:solidFill>
                <a:latin typeface="Fira Sans Extra Condensed Medium"/>
                <a:ea typeface="Fira Sans Extra Condensed Medium"/>
                <a:cs typeface="Fira Sans Extra Condensed Medium"/>
                <a:sym typeface="Fira Sans Extra Condensed Medium"/>
              </a:rPr>
              <a:t>Senior Management</a:t>
            </a:r>
            <a:endParaRPr>
              <a:solidFill>
                <a:srgbClr val="002060"/>
              </a:solidFill>
              <a:latin typeface="Fira Sans Extra Condensed Medium"/>
              <a:ea typeface="Fira Sans Extra Condensed Medium"/>
              <a:cs typeface="Fira Sans Extra Condensed Medium"/>
              <a:sym typeface="Fira Sans Extra Condensed Medium"/>
            </a:endParaRPr>
          </a:p>
        </p:txBody>
      </p:sp>
      <p:sp>
        <p:nvSpPr>
          <p:cNvPr id="50" name="Google Shape;488;p22">
            <a:extLst>
              <a:ext uri="{FF2B5EF4-FFF2-40B4-BE49-F238E27FC236}">
                <a16:creationId xmlns:a16="http://schemas.microsoft.com/office/drawing/2014/main" id="{B48FAE1B-5355-9248-6C6E-BF2F51108D2D}"/>
              </a:ext>
            </a:extLst>
          </p:cNvPr>
          <p:cNvSpPr txBox="1"/>
          <p:nvPr/>
        </p:nvSpPr>
        <p:spPr>
          <a:xfrm>
            <a:off x="1659348" y="3372953"/>
            <a:ext cx="841175" cy="162499"/>
          </a:xfrm>
          <a:prstGeom prst="rect">
            <a:avLst/>
          </a:prstGeom>
          <a:solidFill>
            <a:schemeClr val="bg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02060"/>
                </a:solidFill>
                <a:latin typeface="Fira Sans Extra Condensed Medium"/>
                <a:ea typeface="Fira Sans Extra Condensed Medium"/>
                <a:cs typeface="Fira Sans Extra Condensed Medium"/>
                <a:sym typeface="Fira Sans Extra Condensed Medium"/>
              </a:rPr>
              <a:t>Pros</a:t>
            </a:r>
            <a:endParaRPr>
              <a:solidFill>
                <a:srgbClr val="002060"/>
              </a:solidFill>
              <a:latin typeface="Fira Sans Extra Condensed Medium"/>
              <a:ea typeface="Fira Sans Extra Condensed Medium"/>
              <a:cs typeface="Fira Sans Extra Condensed Medium"/>
              <a:sym typeface="Fira Sans Extra Condensed Medium"/>
            </a:endParaRPr>
          </a:p>
        </p:txBody>
      </p:sp>
      <p:sp>
        <p:nvSpPr>
          <p:cNvPr id="51" name="Google Shape;488;p22">
            <a:extLst>
              <a:ext uri="{FF2B5EF4-FFF2-40B4-BE49-F238E27FC236}">
                <a16:creationId xmlns:a16="http://schemas.microsoft.com/office/drawing/2014/main" id="{D85CA1CD-E32D-7F23-3296-D6F7D4B40121}"/>
              </a:ext>
            </a:extLst>
          </p:cNvPr>
          <p:cNvSpPr txBox="1"/>
          <p:nvPr/>
        </p:nvSpPr>
        <p:spPr>
          <a:xfrm>
            <a:off x="801696" y="3072423"/>
            <a:ext cx="1050339" cy="316603"/>
          </a:xfrm>
          <a:prstGeom prst="rect">
            <a:avLst/>
          </a:prstGeom>
          <a:solidFill>
            <a:schemeClr val="bg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02060"/>
                </a:solidFill>
                <a:latin typeface="Fira Sans Extra Condensed Medium"/>
                <a:ea typeface="Fira Sans Extra Condensed Medium"/>
                <a:cs typeface="Fira Sans Extra Condensed Medium"/>
                <a:sym typeface="Fira Sans Extra Condensed Medium"/>
              </a:rPr>
              <a:t>Cons</a:t>
            </a:r>
            <a:endParaRPr>
              <a:solidFill>
                <a:srgbClr val="002060"/>
              </a:solidFill>
              <a:latin typeface="Fira Sans Extra Condensed Medium"/>
              <a:ea typeface="Fira Sans Extra Condensed Medium"/>
              <a:cs typeface="Fira Sans Extra Condensed Medium"/>
              <a:sym typeface="Fira Sans Extra Condensed Medium"/>
            </a:endParaRPr>
          </a:p>
        </p:txBody>
      </p:sp>
      <p:pic>
        <p:nvPicPr>
          <p:cNvPr id="54" name="Picture 53" descr="A screenshot of a computer&#10;&#10;Description automatically generated">
            <a:extLst>
              <a:ext uri="{FF2B5EF4-FFF2-40B4-BE49-F238E27FC236}">
                <a16:creationId xmlns:a16="http://schemas.microsoft.com/office/drawing/2014/main" id="{AE8ACF26-9899-C3A4-0CBA-FD3534891DA8}"/>
              </a:ext>
            </a:extLst>
          </p:cNvPr>
          <p:cNvPicPr>
            <a:picLocks noChangeAspect="1"/>
          </p:cNvPicPr>
          <p:nvPr/>
        </p:nvPicPr>
        <p:blipFill>
          <a:blip r:embed="rId3"/>
          <a:stretch>
            <a:fillRect/>
          </a:stretch>
        </p:blipFill>
        <p:spPr>
          <a:xfrm>
            <a:off x="4760942" y="2650835"/>
            <a:ext cx="4345433" cy="2275808"/>
          </a:xfrm>
          <a:prstGeom prst="rect">
            <a:avLst/>
          </a:prstGeom>
        </p:spPr>
      </p:pic>
      <p:sp>
        <p:nvSpPr>
          <p:cNvPr id="55" name="TextBox 54">
            <a:extLst>
              <a:ext uri="{FF2B5EF4-FFF2-40B4-BE49-F238E27FC236}">
                <a16:creationId xmlns:a16="http://schemas.microsoft.com/office/drawing/2014/main" id="{98D6BF08-2571-F2CE-6741-784594F31E68}"/>
              </a:ext>
            </a:extLst>
          </p:cNvPr>
          <p:cNvSpPr txBox="1"/>
          <p:nvPr/>
        </p:nvSpPr>
        <p:spPr>
          <a:xfrm>
            <a:off x="1849327" y="1639445"/>
            <a:ext cx="1151736" cy="923330"/>
          </a:xfrm>
          <a:prstGeom prst="rect">
            <a:avLst/>
          </a:prstGeom>
          <a:noFill/>
        </p:spPr>
        <p:txBody>
          <a:bodyPr wrap="square" rtlCol="0">
            <a:spAutoFit/>
          </a:bodyPr>
          <a:lstStyle/>
          <a:p>
            <a:pPr algn="ctr"/>
            <a:r>
              <a:rPr lang="en-US" sz="1800">
                <a:solidFill>
                  <a:schemeClr val="tx1"/>
                </a:solidFill>
              </a:rPr>
              <a:t>Utilized Data Columns</a:t>
            </a:r>
          </a:p>
        </p:txBody>
      </p:sp>
      <p:cxnSp>
        <p:nvCxnSpPr>
          <p:cNvPr id="57" name="Straight Connector 56">
            <a:extLst>
              <a:ext uri="{FF2B5EF4-FFF2-40B4-BE49-F238E27FC236}">
                <a16:creationId xmlns:a16="http://schemas.microsoft.com/office/drawing/2014/main" id="{CB0E4510-8C9A-2A93-AE0F-F2A5FEEBD339}"/>
              </a:ext>
            </a:extLst>
          </p:cNvPr>
          <p:cNvCxnSpPr>
            <a:cxnSpLocks/>
          </p:cNvCxnSpPr>
          <p:nvPr/>
        </p:nvCxnSpPr>
        <p:spPr>
          <a:xfrm>
            <a:off x="2319388" y="789848"/>
            <a:ext cx="66943" cy="523162"/>
          </a:xfrm>
          <a:prstGeom prst="line">
            <a:avLst/>
          </a:prstGeom>
        </p:spPr>
        <p:style>
          <a:lnRef idx="2">
            <a:schemeClr val="dk1"/>
          </a:lnRef>
          <a:fillRef idx="0">
            <a:schemeClr val="dk1"/>
          </a:fillRef>
          <a:effectRef idx="1">
            <a:schemeClr val="dk1"/>
          </a:effectRef>
          <a:fontRef idx="minor">
            <a:schemeClr val="tx1"/>
          </a:fontRef>
        </p:style>
      </p:cxnSp>
      <p:cxnSp>
        <p:nvCxnSpPr>
          <p:cNvPr id="58" name="Straight Connector 57">
            <a:extLst>
              <a:ext uri="{FF2B5EF4-FFF2-40B4-BE49-F238E27FC236}">
                <a16:creationId xmlns:a16="http://schemas.microsoft.com/office/drawing/2014/main" id="{8CB9F40C-1A83-B956-1D19-FD978011075E}"/>
              </a:ext>
            </a:extLst>
          </p:cNvPr>
          <p:cNvCxnSpPr>
            <a:cxnSpLocks/>
          </p:cNvCxnSpPr>
          <p:nvPr/>
        </p:nvCxnSpPr>
        <p:spPr>
          <a:xfrm flipH="1">
            <a:off x="3001063" y="1159134"/>
            <a:ext cx="326210" cy="343287"/>
          </a:xfrm>
          <a:prstGeom prst="line">
            <a:avLst/>
          </a:prstGeom>
        </p:spPr>
        <p:style>
          <a:lnRef idx="2">
            <a:schemeClr val="dk1"/>
          </a:lnRef>
          <a:fillRef idx="0">
            <a:schemeClr val="dk1"/>
          </a:fillRef>
          <a:effectRef idx="1">
            <a:schemeClr val="dk1"/>
          </a:effectRef>
          <a:fontRef idx="minor">
            <a:schemeClr val="tx1"/>
          </a:fontRef>
        </p:style>
      </p:cxnSp>
      <p:cxnSp>
        <p:nvCxnSpPr>
          <p:cNvPr id="60" name="Straight Connector 59">
            <a:extLst>
              <a:ext uri="{FF2B5EF4-FFF2-40B4-BE49-F238E27FC236}">
                <a16:creationId xmlns:a16="http://schemas.microsoft.com/office/drawing/2014/main" id="{09E3951C-C1DE-59EE-2550-9EF59784AA86}"/>
              </a:ext>
            </a:extLst>
          </p:cNvPr>
          <p:cNvCxnSpPr>
            <a:cxnSpLocks/>
          </p:cNvCxnSpPr>
          <p:nvPr/>
        </p:nvCxnSpPr>
        <p:spPr>
          <a:xfrm>
            <a:off x="1288836" y="1139059"/>
            <a:ext cx="478130" cy="453589"/>
          </a:xfrm>
          <a:prstGeom prst="line">
            <a:avLst/>
          </a:prstGeom>
        </p:spPr>
        <p:style>
          <a:lnRef idx="2">
            <a:schemeClr val="dk1"/>
          </a:lnRef>
          <a:fillRef idx="0">
            <a:schemeClr val="dk1"/>
          </a:fillRef>
          <a:effectRef idx="1">
            <a:schemeClr val="dk1"/>
          </a:effectRef>
          <a:fontRef idx="minor">
            <a:schemeClr val="tx1"/>
          </a:fontRef>
        </p:style>
      </p:cxnSp>
      <p:cxnSp>
        <p:nvCxnSpPr>
          <p:cNvPr id="64" name="Straight Connector 63">
            <a:extLst>
              <a:ext uri="{FF2B5EF4-FFF2-40B4-BE49-F238E27FC236}">
                <a16:creationId xmlns:a16="http://schemas.microsoft.com/office/drawing/2014/main" id="{2860098A-ECD4-B649-05D1-C241F733EFA7}"/>
              </a:ext>
            </a:extLst>
          </p:cNvPr>
          <p:cNvCxnSpPr>
            <a:cxnSpLocks/>
          </p:cNvCxnSpPr>
          <p:nvPr/>
        </p:nvCxnSpPr>
        <p:spPr>
          <a:xfrm>
            <a:off x="2743837" y="2734611"/>
            <a:ext cx="141600" cy="583710"/>
          </a:xfrm>
          <a:prstGeom prst="line">
            <a:avLst/>
          </a:prstGeom>
        </p:spPr>
        <p:style>
          <a:lnRef idx="2">
            <a:schemeClr val="dk1"/>
          </a:lnRef>
          <a:fillRef idx="0">
            <a:schemeClr val="dk1"/>
          </a:fillRef>
          <a:effectRef idx="1">
            <a:schemeClr val="dk1"/>
          </a:effectRef>
          <a:fontRef idx="minor">
            <a:schemeClr val="tx1"/>
          </a:fontRef>
        </p:style>
      </p:cxnSp>
      <p:cxnSp>
        <p:nvCxnSpPr>
          <p:cNvPr id="66" name="Straight Connector 65">
            <a:extLst>
              <a:ext uri="{FF2B5EF4-FFF2-40B4-BE49-F238E27FC236}">
                <a16:creationId xmlns:a16="http://schemas.microsoft.com/office/drawing/2014/main" id="{AEB85020-7125-0E52-755C-669321F99ED3}"/>
              </a:ext>
            </a:extLst>
          </p:cNvPr>
          <p:cNvCxnSpPr>
            <a:cxnSpLocks/>
          </p:cNvCxnSpPr>
          <p:nvPr/>
        </p:nvCxnSpPr>
        <p:spPr>
          <a:xfrm flipH="1">
            <a:off x="2109187" y="2792201"/>
            <a:ext cx="169008" cy="531210"/>
          </a:xfrm>
          <a:prstGeom prst="line">
            <a:avLst/>
          </a:prstGeom>
        </p:spPr>
        <p:style>
          <a:lnRef idx="2">
            <a:schemeClr val="dk1"/>
          </a:lnRef>
          <a:fillRef idx="0">
            <a:schemeClr val="dk1"/>
          </a:fillRef>
          <a:effectRef idx="1">
            <a:schemeClr val="dk1"/>
          </a:effectRef>
          <a:fontRef idx="minor">
            <a:schemeClr val="tx1"/>
          </a:fontRef>
        </p:style>
      </p:cxnSp>
      <p:cxnSp>
        <p:nvCxnSpPr>
          <p:cNvPr id="68" name="Straight Connector 67">
            <a:extLst>
              <a:ext uri="{FF2B5EF4-FFF2-40B4-BE49-F238E27FC236}">
                <a16:creationId xmlns:a16="http://schemas.microsoft.com/office/drawing/2014/main" id="{CB8F8FA3-674A-A6E7-312C-42DB4FD0ADB5}"/>
              </a:ext>
            </a:extLst>
          </p:cNvPr>
          <p:cNvCxnSpPr>
            <a:cxnSpLocks/>
          </p:cNvCxnSpPr>
          <p:nvPr/>
        </p:nvCxnSpPr>
        <p:spPr>
          <a:xfrm flipH="1">
            <a:off x="1420293" y="2691154"/>
            <a:ext cx="467831" cy="397481"/>
          </a:xfrm>
          <a:prstGeom prst="line">
            <a:avLst/>
          </a:prstGeom>
        </p:spPr>
        <p:style>
          <a:lnRef idx="2">
            <a:schemeClr val="dk1"/>
          </a:lnRef>
          <a:fillRef idx="0">
            <a:schemeClr val="dk1"/>
          </a:fillRef>
          <a:effectRef idx="1">
            <a:schemeClr val="dk1"/>
          </a:effectRef>
          <a:fontRef idx="minor">
            <a:schemeClr val="tx1"/>
          </a:fontRef>
        </p:style>
      </p:cxnSp>
      <p:cxnSp>
        <p:nvCxnSpPr>
          <p:cNvPr id="70" name="Straight Connector 69">
            <a:extLst>
              <a:ext uri="{FF2B5EF4-FFF2-40B4-BE49-F238E27FC236}">
                <a16:creationId xmlns:a16="http://schemas.microsoft.com/office/drawing/2014/main" id="{54A7EDD9-D1C9-8F75-FF8E-BD444D9975FF}"/>
              </a:ext>
            </a:extLst>
          </p:cNvPr>
          <p:cNvCxnSpPr>
            <a:cxnSpLocks/>
          </p:cNvCxnSpPr>
          <p:nvPr/>
        </p:nvCxnSpPr>
        <p:spPr>
          <a:xfrm>
            <a:off x="3070141" y="2403585"/>
            <a:ext cx="465279" cy="486867"/>
          </a:xfrm>
          <a:prstGeom prst="line">
            <a:avLst/>
          </a:prstGeom>
        </p:spPr>
        <p:style>
          <a:lnRef idx="2">
            <a:schemeClr val="dk1"/>
          </a:lnRef>
          <a:fillRef idx="0">
            <a:schemeClr val="dk1"/>
          </a:fillRef>
          <a:effectRef idx="1">
            <a:schemeClr val="dk1"/>
          </a:effectRef>
          <a:fontRef idx="minor">
            <a:schemeClr val="tx1"/>
          </a:fontRef>
        </p:style>
      </p:cxnSp>
      <p:cxnSp>
        <p:nvCxnSpPr>
          <p:cNvPr id="73" name="Straight Connector 72">
            <a:extLst>
              <a:ext uri="{FF2B5EF4-FFF2-40B4-BE49-F238E27FC236}">
                <a16:creationId xmlns:a16="http://schemas.microsoft.com/office/drawing/2014/main" id="{2179C9FB-00B2-E0A2-F42A-6D708D1A8AA8}"/>
              </a:ext>
            </a:extLst>
          </p:cNvPr>
          <p:cNvCxnSpPr>
            <a:cxnSpLocks/>
          </p:cNvCxnSpPr>
          <p:nvPr/>
        </p:nvCxnSpPr>
        <p:spPr>
          <a:xfrm>
            <a:off x="1270923" y="1725005"/>
            <a:ext cx="340108" cy="103017"/>
          </a:xfrm>
          <a:prstGeom prst="line">
            <a:avLst/>
          </a:prstGeom>
        </p:spPr>
        <p:style>
          <a:lnRef idx="2">
            <a:schemeClr val="dk1"/>
          </a:lnRef>
          <a:fillRef idx="0">
            <a:schemeClr val="dk1"/>
          </a:fillRef>
          <a:effectRef idx="1">
            <a:schemeClr val="dk1"/>
          </a:effectRef>
          <a:fontRef idx="minor">
            <a:schemeClr val="tx1"/>
          </a:fontRef>
        </p:style>
      </p:cxnSp>
      <p:cxnSp>
        <p:nvCxnSpPr>
          <p:cNvPr id="75" name="Straight Connector 74">
            <a:extLst>
              <a:ext uri="{FF2B5EF4-FFF2-40B4-BE49-F238E27FC236}">
                <a16:creationId xmlns:a16="http://schemas.microsoft.com/office/drawing/2014/main" id="{56C84216-938F-E7DB-59BB-89F3F02E6A68}"/>
              </a:ext>
            </a:extLst>
          </p:cNvPr>
          <p:cNvCxnSpPr>
            <a:cxnSpLocks/>
          </p:cNvCxnSpPr>
          <p:nvPr/>
        </p:nvCxnSpPr>
        <p:spPr>
          <a:xfrm flipV="1">
            <a:off x="1396531" y="2230229"/>
            <a:ext cx="263686" cy="22085"/>
          </a:xfrm>
          <a:prstGeom prst="line">
            <a:avLst/>
          </a:prstGeom>
        </p:spPr>
        <p:style>
          <a:lnRef idx="2">
            <a:schemeClr val="dk1"/>
          </a:lnRef>
          <a:fillRef idx="0">
            <a:schemeClr val="dk1"/>
          </a:fillRef>
          <a:effectRef idx="1">
            <a:schemeClr val="dk1"/>
          </a:effectRef>
          <a:fontRef idx="minor">
            <a:schemeClr val="tx1"/>
          </a:fontRef>
        </p:style>
      </p:cxnSp>
      <p:cxnSp>
        <p:nvCxnSpPr>
          <p:cNvPr id="77" name="Straight Connector 76">
            <a:extLst>
              <a:ext uri="{FF2B5EF4-FFF2-40B4-BE49-F238E27FC236}">
                <a16:creationId xmlns:a16="http://schemas.microsoft.com/office/drawing/2014/main" id="{9DD91532-DD2A-0BD6-6CEF-846CC0C72DB0}"/>
              </a:ext>
            </a:extLst>
          </p:cNvPr>
          <p:cNvCxnSpPr>
            <a:cxnSpLocks/>
          </p:cNvCxnSpPr>
          <p:nvPr/>
        </p:nvCxnSpPr>
        <p:spPr>
          <a:xfrm flipH="1">
            <a:off x="1145164" y="2487688"/>
            <a:ext cx="593044" cy="331034"/>
          </a:xfrm>
          <a:prstGeom prst="line">
            <a:avLst/>
          </a:prstGeom>
        </p:spPr>
        <p:style>
          <a:lnRef idx="2">
            <a:schemeClr val="dk1"/>
          </a:lnRef>
          <a:fillRef idx="0">
            <a:schemeClr val="dk1"/>
          </a:fillRef>
          <a:effectRef idx="1">
            <a:schemeClr val="dk1"/>
          </a:effectRef>
          <a:fontRef idx="minor">
            <a:schemeClr val="tx1"/>
          </a:fontRef>
        </p:style>
      </p:cxnSp>
      <p:cxnSp>
        <p:nvCxnSpPr>
          <p:cNvPr id="79" name="Straight Connector 78">
            <a:extLst>
              <a:ext uri="{FF2B5EF4-FFF2-40B4-BE49-F238E27FC236}">
                <a16:creationId xmlns:a16="http://schemas.microsoft.com/office/drawing/2014/main" id="{F25E20A6-5854-4120-301A-B02696BB244D}"/>
              </a:ext>
            </a:extLst>
          </p:cNvPr>
          <p:cNvCxnSpPr>
            <a:cxnSpLocks/>
          </p:cNvCxnSpPr>
          <p:nvPr/>
        </p:nvCxnSpPr>
        <p:spPr>
          <a:xfrm flipV="1">
            <a:off x="3196418" y="1725005"/>
            <a:ext cx="330466" cy="122409"/>
          </a:xfrm>
          <a:prstGeom prst="line">
            <a:avLst/>
          </a:prstGeom>
        </p:spPr>
        <p:style>
          <a:lnRef idx="2">
            <a:schemeClr val="dk1"/>
          </a:lnRef>
          <a:fillRef idx="0">
            <a:schemeClr val="dk1"/>
          </a:fillRef>
          <a:effectRef idx="1">
            <a:schemeClr val="dk1"/>
          </a:effectRef>
          <a:fontRef idx="minor">
            <a:schemeClr val="tx1"/>
          </a:fontRef>
        </p:style>
      </p:cxnSp>
      <p:cxnSp>
        <p:nvCxnSpPr>
          <p:cNvPr id="81" name="Straight Connector 80">
            <a:extLst>
              <a:ext uri="{FF2B5EF4-FFF2-40B4-BE49-F238E27FC236}">
                <a16:creationId xmlns:a16="http://schemas.microsoft.com/office/drawing/2014/main" id="{0351F3CA-9269-10AE-3B4F-B1B9F17EA283}"/>
              </a:ext>
            </a:extLst>
          </p:cNvPr>
          <p:cNvCxnSpPr>
            <a:cxnSpLocks/>
          </p:cNvCxnSpPr>
          <p:nvPr/>
        </p:nvCxnSpPr>
        <p:spPr>
          <a:xfrm>
            <a:off x="3196418" y="2155330"/>
            <a:ext cx="339002" cy="38502"/>
          </a:xfrm>
          <a:prstGeom prst="line">
            <a:avLst/>
          </a:prstGeom>
        </p:spPr>
        <p:style>
          <a:lnRef idx="2">
            <a:schemeClr val="dk1"/>
          </a:lnRef>
          <a:fillRef idx="0">
            <a:schemeClr val="dk1"/>
          </a:fillRef>
          <a:effectRef idx="1">
            <a:schemeClr val="dk1"/>
          </a:effectRef>
          <a:fontRef idx="minor">
            <a:schemeClr val="tx1"/>
          </a:fontRef>
        </p:style>
      </p:cxnSp>
      <p:sp>
        <p:nvSpPr>
          <p:cNvPr id="89" name="TextBox 88">
            <a:extLst>
              <a:ext uri="{FF2B5EF4-FFF2-40B4-BE49-F238E27FC236}">
                <a16:creationId xmlns:a16="http://schemas.microsoft.com/office/drawing/2014/main" id="{089CBAF2-CB45-2F6C-FBFC-5BBEA099B8C0}"/>
              </a:ext>
            </a:extLst>
          </p:cNvPr>
          <p:cNvSpPr txBox="1"/>
          <p:nvPr/>
        </p:nvSpPr>
        <p:spPr>
          <a:xfrm>
            <a:off x="1120747" y="4416491"/>
            <a:ext cx="3737113" cy="276999"/>
          </a:xfrm>
          <a:prstGeom prst="rect">
            <a:avLst/>
          </a:prstGeom>
          <a:noFill/>
        </p:spPr>
        <p:txBody>
          <a:bodyPr wrap="square">
            <a:spAutoFit/>
          </a:bodyPr>
          <a:lstStyle/>
          <a:p>
            <a:r>
              <a:rPr lang="en-CA" sz="1200">
                <a:hlinkClick r:id="rId4"/>
              </a:rPr>
              <a:t>Glassdoor Review Dataset</a:t>
            </a:r>
            <a:endParaRPr lang="en-CA" sz="1200"/>
          </a:p>
        </p:txBody>
      </p:sp>
      <p:sp>
        <p:nvSpPr>
          <p:cNvPr id="90" name="Google Shape;429;p33">
            <a:extLst>
              <a:ext uri="{FF2B5EF4-FFF2-40B4-BE49-F238E27FC236}">
                <a16:creationId xmlns:a16="http://schemas.microsoft.com/office/drawing/2014/main" id="{4CDF6E02-5D35-5A79-506A-5818A4BA91D5}"/>
              </a:ext>
            </a:extLst>
          </p:cNvPr>
          <p:cNvSpPr/>
          <p:nvPr/>
        </p:nvSpPr>
        <p:spPr>
          <a:xfrm rot="-5400000">
            <a:off x="7891823" y="-76220"/>
            <a:ext cx="1382694" cy="1382753"/>
          </a:xfrm>
          <a:custGeom>
            <a:avLst/>
            <a:gdLst/>
            <a:ahLst/>
            <a:cxnLst/>
            <a:rect l="l" t="t" r="r" b="b"/>
            <a:pathLst>
              <a:path w="23184" h="23185" extrusionOk="0">
                <a:moveTo>
                  <a:pt x="23183" y="1"/>
                </a:moveTo>
                <a:cubicBezTo>
                  <a:pt x="10408" y="1"/>
                  <a:pt x="0" y="10408"/>
                  <a:pt x="0" y="23184"/>
                </a:cubicBezTo>
                <a:lnTo>
                  <a:pt x="7239" y="23184"/>
                </a:lnTo>
                <a:cubicBezTo>
                  <a:pt x="7239" y="14378"/>
                  <a:pt x="14410" y="7206"/>
                  <a:pt x="23183" y="7206"/>
                </a:cubicBezTo>
                <a:lnTo>
                  <a:pt x="23183" y="1"/>
                </a:lnTo>
                <a:close/>
              </a:path>
            </a:pathLst>
          </a:custGeom>
          <a:solidFill>
            <a:schemeClr val="tx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11" name="Table 10">
            <a:extLst>
              <a:ext uri="{FF2B5EF4-FFF2-40B4-BE49-F238E27FC236}">
                <a16:creationId xmlns:a16="http://schemas.microsoft.com/office/drawing/2014/main" id="{C6BC05E6-48EB-DEE9-138B-DA4FAD1E6845}"/>
              </a:ext>
            </a:extLst>
          </p:cNvPr>
          <p:cNvGraphicFramePr>
            <a:graphicFrameLocks noGrp="1"/>
          </p:cNvGraphicFramePr>
          <p:nvPr>
            <p:extLst>
              <p:ext uri="{D42A27DB-BD31-4B8C-83A1-F6EECF244321}">
                <p14:modId xmlns:p14="http://schemas.microsoft.com/office/powerpoint/2010/main" val="2158600418"/>
              </p:ext>
            </p:extLst>
          </p:nvPr>
        </p:nvGraphicFramePr>
        <p:xfrm>
          <a:off x="5995269" y="1252788"/>
          <a:ext cx="1674521" cy="1104900"/>
        </p:xfrm>
        <a:graphic>
          <a:graphicData uri="http://schemas.openxmlformats.org/drawingml/2006/table">
            <a:tbl>
              <a:tblPr firstCol="1" bandRow="1">
                <a:tableStyleId>{1E171933-4619-4E11-9A3F-F7608DF75F80}</a:tableStyleId>
              </a:tblPr>
              <a:tblGrid>
                <a:gridCol w="1674521">
                  <a:extLst>
                    <a:ext uri="{9D8B030D-6E8A-4147-A177-3AD203B41FA5}">
                      <a16:colId xmlns:a16="http://schemas.microsoft.com/office/drawing/2014/main" val="3527085000"/>
                    </a:ext>
                  </a:extLst>
                </a:gridCol>
              </a:tblGrid>
              <a:tr h="86385">
                <a:tc>
                  <a:txBody>
                    <a:bodyPr/>
                    <a:lstStyle/>
                    <a:p>
                      <a:pPr algn="just">
                        <a:lnSpc>
                          <a:spcPct val="116000"/>
                        </a:lnSpc>
                        <a:spcAft>
                          <a:spcPts val="800"/>
                        </a:spcAft>
                      </a:pPr>
                      <a:r>
                        <a:rPr lang="en-US" sz="1100">
                          <a:effectLst/>
                        </a:rPr>
                        <a:t>Work Life Balance</a:t>
                      </a:r>
                      <a:endParaRPr lang="en-CA" sz="12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09765080"/>
                  </a:ext>
                </a:extLst>
              </a:tr>
              <a:tr h="165971">
                <a:tc>
                  <a:txBody>
                    <a:bodyPr/>
                    <a:lstStyle/>
                    <a:p>
                      <a:pPr algn="just">
                        <a:lnSpc>
                          <a:spcPct val="116000"/>
                        </a:lnSpc>
                        <a:spcAft>
                          <a:spcPts val="800"/>
                        </a:spcAft>
                      </a:pPr>
                      <a:r>
                        <a:rPr lang="en-US" sz="1100" b="1">
                          <a:effectLst/>
                        </a:rPr>
                        <a:t>Culture Values</a:t>
                      </a:r>
                      <a:endParaRPr lang="en-CA" sz="1200" b="1">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37331220"/>
                  </a:ext>
                </a:extLst>
              </a:tr>
              <a:tr h="165971">
                <a:tc>
                  <a:txBody>
                    <a:bodyPr/>
                    <a:lstStyle/>
                    <a:p>
                      <a:pPr algn="just">
                        <a:lnSpc>
                          <a:spcPct val="116000"/>
                        </a:lnSpc>
                        <a:spcAft>
                          <a:spcPts val="800"/>
                        </a:spcAft>
                      </a:pPr>
                      <a:r>
                        <a:rPr lang="en-US" sz="1100">
                          <a:effectLst/>
                        </a:rPr>
                        <a:t>Diversity Inclusion</a:t>
                      </a:r>
                      <a:endParaRPr lang="en-CA" sz="12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85387191"/>
                  </a:ext>
                </a:extLst>
              </a:tr>
              <a:tr h="165971">
                <a:tc>
                  <a:txBody>
                    <a:bodyPr/>
                    <a:lstStyle/>
                    <a:p>
                      <a:pPr algn="just">
                        <a:lnSpc>
                          <a:spcPct val="116000"/>
                        </a:lnSpc>
                        <a:spcAft>
                          <a:spcPts val="800"/>
                        </a:spcAft>
                      </a:pPr>
                      <a:r>
                        <a:rPr lang="en-US" sz="1100" b="1">
                          <a:effectLst/>
                        </a:rPr>
                        <a:t>Career opportunity</a:t>
                      </a:r>
                      <a:endParaRPr lang="en-CA" sz="1200" b="1">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46310448"/>
                  </a:ext>
                </a:extLst>
              </a:tr>
              <a:tr h="165971">
                <a:tc>
                  <a:txBody>
                    <a:bodyPr/>
                    <a:lstStyle/>
                    <a:p>
                      <a:pPr algn="just">
                        <a:lnSpc>
                          <a:spcPct val="116000"/>
                        </a:lnSpc>
                        <a:spcAft>
                          <a:spcPts val="800"/>
                        </a:spcAft>
                      </a:pPr>
                      <a:r>
                        <a:rPr lang="en-US" sz="1100">
                          <a:effectLst/>
                        </a:rPr>
                        <a:t>Compensation &amp; Benefits</a:t>
                      </a:r>
                      <a:endParaRPr lang="en-CA" sz="12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18352306"/>
                  </a:ext>
                </a:extLst>
              </a:tr>
              <a:tr h="165971">
                <a:tc>
                  <a:txBody>
                    <a:bodyPr/>
                    <a:lstStyle/>
                    <a:p>
                      <a:pPr algn="just">
                        <a:lnSpc>
                          <a:spcPct val="116000"/>
                        </a:lnSpc>
                        <a:spcAft>
                          <a:spcPts val="800"/>
                        </a:spcAft>
                      </a:pPr>
                      <a:r>
                        <a:rPr lang="en-US" sz="1100">
                          <a:effectLst/>
                        </a:rPr>
                        <a:t>Senior Management</a:t>
                      </a:r>
                      <a:endParaRPr lang="en-CA" sz="12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92482328"/>
                  </a:ext>
                </a:extLst>
              </a:tr>
            </a:tbl>
          </a:graphicData>
        </a:graphic>
      </p:graphicFrame>
    </p:spTree>
    <p:extLst>
      <p:ext uri="{BB962C8B-B14F-4D97-AF65-F5344CB8AC3E}">
        <p14:creationId xmlns:p14="http://schemas.microsoft.com/office/powerpoint/2010/main" val="2753261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F52C69-A308-3EB6-A4ED-9170613531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8277F4-CD1B-A964-9738-ED17C92644C5}"/>
              </a:ext>
            </a:extLst>
          </p:cNvPr>
          <p:cNvSpPr>
            <a:spLocks noGrp="1"/>
          </p:cNvSpPr>
          <p:nvPr>
            <p:ph type="title"/>
          </p:nvPr>
        </p:nvSpPr>
        <p:spPr>
          <a:xfrm>
            <a:off x="650216" y="273844"/>
            <a:ext cx="7865134" cy="897125"/>
          </a:xfrm>
        </p:spPr>
        <p:txBody>
          <a:bodyPr/>
          <a:lstStyle/>
          <a:p>
            <a:r>
              <a:rPr lang="en-US" sz="3200" b="1">
                <a:solidFill>
                  <a:srgbClr val="002060"/>
                </a:solidFill>
                <a:latin typeface="Fira Sans Extra Condensed Medium"/>
                <a:cs typeface="Arial"/>
              </a:rPr>
              <a:t>Sentiment Analysis Using Vader</a:t>
            </a:r>
          </a:p>
        </p:txBody>
      </p:sp>
      <p:sp>
        <p:nvSpPr>
          <p:cNvPr id="3" name="Rectangle 2">
            <a:extLst>
              <a:ext uri="{FF2B5EF4-FFF2-40B4-BE49-F238E27FC236}">
                <a16:creationId xmlns:a16="http://schemas.microsoft.com/office/drawing/2014/main" id="{7F3BBBE2-2063-3177-EF3B-AADD21ADA808}"/>
              </a:ext>
            </a:extLst>
          </p:cNvPr>
          <p:cNvSpPr/>
          <p:nvPr/>
        </p:nvSpPr>
        <p:spPr>
          <a:xfrm>
            <a:off x="1553511" y="4382193"/>
            <a:ext cx="271220" cy="124204"/>
          </a:xfrm>
          <a:prstGeom prst="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Rectangle 3">
            <a:extLst>
              <a:ext uri="{FF2B5EF4-FFF2-40B4-BE49-F238E27FC236}">
                <a16:creationId xmlns:a16="http://schemas.microsoft.com/office/drawing/2014/main" id="{0F384E10-4C07-D78B-1614-028A869CC90B}"/>
              </a:ext>
            </a:extLst>
          </p:cNvPr>
          <p:cNvSpPr/>
          <p:nvPr/>
        </p:nvSpPr>
        <p:spPr>
          <a:xfrm>
            <a:off x="1553511" y="4624891"/>
            <a:ext cx="271220" cy="124204"/>
          </a:xfrm>
          <a:prstGeom prst="rect">
            <a:avLst/>
          </a:prstGeom>
          <a:solidFill>
            <a:srgbClr val="FD6B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13">
            <a:extLst>
              <a:ext uri="{FF2B5EF4-FFF2-40B4-BE49-F238E27FC236}">
                <a16:creationId xmlns:a16="http://schemas.microsoft.com/office/drawing/2014/main" id="{47FAF1C0-6256-E168-84EE-0753557DFBEC}"/>
              </a:ext>
            </a:extLst>
          </p:cNvPr>
          <p:cNvSpPr/>
          <p:nvPr/>
        </p:nvSpPr>
        <p:spPr>
          <a:xfrm>
            <a:off x="2676798" y="4376942"/>
            <a:ext cx="271220" cy="124204"/>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1" name="Rectangle 40">
            <a:extLst>
              <a:ext uri="{FF2B5EF4-FFF2-40B4-BE49-F238E27FC236}">
                <a16:creationId xmlns:a16="http://schemas.microsoft.com/office/drawing/2014/main" id="{34FA6751-997B-BD13-0E83-C34B30497E50}"/>
              </a:ext>
            </a:extLst>
          </p:cNvPr>
          <p:cNvSpPr/>
          <p:nvPr/>
        </p:nvSpPr>
        <p:spPr>
          <a:xfrm>
            <a:off x="2676798" y="4616930"/>
            <a:ext cx="271220" cy="124204"/>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2" name="TextBox 41">
            <a:extLst>
              <a:ext uri="{FF2B5EF4-FFF2-40B4-BE49-F238E27FC236}">
                <a16:creationId xmlns:a16="http://schemas.microsoft.com/office/drawing/2014/main" id="{DEA3BF85-DD7A-D1E0-20DA-1C6D8AF8BF33}"/>
              </a:ext>
            </a:extLst>
          </p:cNvPr>
          <p:cNvSpPr txBox="1"/>
          <p:nvPr/>
        </p:nvSpPr>
        <p:spPr>
          <a:xfrm>
            <a:off x="1849968" y="4311623"/>
            <a:ext cx="677521" cy="246221"/>
          </a:xfrm>
          <a:prstGeom prst="rect">
            <a:avLst/>
          </a:prstGeom>
          <a:noFill/>
        </p:spPr>
        <p:txBody>
          <a:bodyPr wrap="square" rtlCol="0">
            <a:spAutoFit/>
          </a:bodyPr>
          <a:lstStyle/>
          <a:p>
            <a:r>
              <a:rPr lang="en-CA" sz="1000" b="1"/>
              <a:t>Deloitte</a:t>
            </a:r>
          </a:p>
        </p:txBody>
      </p:sp>
      <p:sp>
        <p:nvSpPr>
          <p:cNvPr id="43" name="TextBox 42">
            <a:extLst>
              <a:ext uri="{FF2B5EF4-FFF2-40B4-BE49-F238E27FC236}">
                <a16:creationId xmlns:a16="http://schemas.microsoft.com/office/drawing/2014/main" id="{C2E773CE-DCA6-09A0-7CA5-9C185DF9078D}"/>
              </a:ext>
            </a:extLst>
          </p:cNvPr>
          <p:cNvSpPr txBox="1"/>
          <p:nvPr/>
        </p:nvSpPr>
        <p:spPr>
          <a:xfrm>
            <a:off x="1849967" y="4550643"/>
            <a:ext cx="677521" cy="246221"/>
          </a:xfrm>
          <a:prstGeom prst="rect">
            <a:avLst/>
          </a:prstGeom>
          <a:noFill/>
        </p:spPr>
        <p:txBody>
          <a:bodyPr wrap="square" lIns="91440" tIns="45720" rIns="91440" bIns="45720" rtlCol="0" anchor="t">
            <a:spAutoFit/>
          </a:bodyPr>
          <a:lstStyle/>
          <a:p>
            <a:r>
              <a:rPr lang="en-CA" sz="1000" b="1"/>
              <a:t>PwC</a:t>
            </a:r>
          </a:p>
        </p:txBody>
      </p:sp>
      <p:sp>
        <p:nvSpPr>
          <p:cNvPr id="44" name="TextBox 43">
            <a:extLst>
              <a:ext uri="{FF2B5EF4-FFF2-40B4-BE49-F238E27FC236}">
                <a16:creationId xmlns:a16="http://schemas.microsoft.com/office/drawing/2014/main" id="{1E7DAECD-F74E-A155-719B-C61BA8585127}"/>
              </a:ext>
            </a:extLst>
          </p:cNvPr>
          <p:cNvSpPr txBox="1"/>
          <p:nvPr/>
        </p:nvSpPr>
        <p:spPr>
          <a:xfrm>
            <a:off x="2960125" y="4304422"/>
            <a:ext cx="677521" cy="246221"/>
          </a:xfrm>
          <a:prstGeom prst="rect">
            <a:avLst/>
          </a:prstGeom>
          <a:noFill/>
        </p:spPr>
        <p:txBody>
          <a:bodyPr wrap="square" rtlCol="0">
            <a:spAutoFit/>
          </a:bodyPr>
          <a:lstStyle/>
          <a:p>
            <a:r>
              <a:rPr lang="en-CA" sz="1000" b="1"/>
              <a:t>KPMG</a:t>
            </a:r>
          </a:p>
        </p:txBody>
      </p:sp>
      <p:sp>
        <p:nvSpPr>
          <p:cNvPr id="45" name="TextBox 44">
            <a:extLst>
              <a:ext uri="{FF2B5EF4-FFF2-40B4-BE49-F238E27FC236}">
                <a16:creationId xmlns:a16="http://schemas.microsoft.com/office/drawing/2014/main" id="{D2BD84F8-7A01-C76E-DA7B-75CD81C18C78}"/>
              </a:ext>
            </a:extLst>
          </p:cNvPr>
          <p:cNvSpPr txBox="1"/>
          <p:nvPr/>
        </p:nvSpPr>
        <p:spPr>
          <a:xfrm>
            <a:off x="2960124" y="4549444"/>
            <a:ext cx="677521" cy="246221"/>
          </a:xfrm>
          <a:prstGeom prst="rect">
            <a:avLst/>
          </a:prstGeom>
          <a:noFill/>
        </p:spPr>
        <p:txBody>
          <a:bodyPr wrap="square" rtlCol="0">
            <a:spAutoFit/>
          </a:bodyPr>
          <a:lstStyle/>
          <a:p>
            <a:r>
              <a:rPr lang="en-CA" sz="1000" b="1"/>
              <a:t>EY</a:t>
            </a:r>
          </a:p>
        </p:txBody>
      </p:sp>
      <p:sp>
        <p:nvSpPr>
          <p:cNvPr id="48" name="Content Placeholder 2">
            <a:extLst>
              <a:ext uri="{FF2B5EF4-FFF2-40B4-BE49-F238E27FC236}">
                <a16:creationId xmlns:a16="http://schemas.microsoft.com/office/drawing/2014/main" id="{4F5A4D92-819F-4E72-2FD8-7BE29599E8C7}"/>
              </a:ext>
            </a:extLst>
          </p:cNvPr>
          <p:cNvSpPr>
            <a:spLocks noGrp="1"/>
          </p:cNvSpPr>
          <p:nvPr>
            <p:ph idx="1"/>
          </p:nvPr>
        </p:nvSpPr>
        <p:spPr>
          <a:xfrm>
            <a:off x="4572000" y="1456875"/>
            <a:ext cx="4543107" cy="1825794"/>
          </a:xfrm>
        </p:spPr>
        <p:txBody>
          <a:bodyPr>
            <a:normAutofit/>
          </a:bodyPr>
          <a:lstStyle/>
          <a:p>
            <a:pPr marL="0" indent="0">
              <a:buNone/>
            </a:pPr>
            <a:r>
              <a:rPr lang="en-US" sz="1300" b="1">
                <a:solidFill>
                  <a:srgbClr val="002060"/>
                </a:solidFill>
                <a:latin typeface="Fira Sans Extra Condensed Medium" panose="020B0604020202020204" charset="0"/>
                <a:cs typeface="Arial"/>
                <a:sym typeface="Arial"/>
              </a:rPr>
              <a:t>Overview:</a:t>
            </a:r>
          </a:p>
          <a:p>
            <a:r>
              <a:rPr lang="en-US" sz="1300">
                <a:solidFill>
                  <a:srgbClr val="002060"/>
                </a:solidFill>
                <a:latin typeface="Fira Sans Extra Condensed Medium" panose="020B0604020202020204" charset="0"/>
                <a:cs typeface="Arial"/>
                <a:sym typeface="Arial"/>
              </a:rPr>
              <a:t>Lower sentiment score using Headline comments (overall feedback) than pros and cons comments </a:t>
            </a:r>
          </a:p>
          <a:p>
            <a:r>
              <a:rPr lang="en-US" sz="1300">
                <a:solidFill>
                  <a:srgbClr val="002060"/>
                </a:solidFill>
                <a:latin typeface="Fira Sans Extra Condensed Medium" panose="020B0604020202020204" charset="0"/>
                <a:cs typeface="Arial"/>
                <a:sym typeface="Arial"/>
              </a:rPr>
              <a:t>Employees tend to have a more pessimist tone when writing general comments than when they state the pros and cons separately</a:t>
            </a:r>
          </a:p>
          <a:p>
            <a:pPr algn="just"/>
            <a:endParaRPr lang="en-US" sz="1600" b="1">
              <a:solidFill>
                <a:schemeClr val="accent4">
                  <a:lumMod val="50000"/>
                </a:schemeClr>
              </a:solidFill>
            </a:endParaRPr>
          </a:p>
        </p:txBody>
      </p:sp>
      <p:pic>
        <p:nvPicPr>
          <p:cNvPr id="60" name="Picture 59">
            <a:extLst>
              <a:ext uri="{FF2B5EF4-FFF2-40B4-BE49-F238E27FC236}">
                <a16:creationId xmlns:a16="http://schemas.microsoft.com/office/drawing/2014/main" id="{F32A34BA-DAC9-9526-18EF-CA6DC8D2FE95}"/>
              </a:ext>
            </a:extLst>
          </p:cNvPr>
          <p:cNvPicPr>
            <a:picLocks noChangeAspect="1"/>
          </p:cNvPicPr>
          <p:nvPr/>
        </p:nvPicPr>
        <p:blipFill>
          <a:blip r:embed="rId3"/>
          <a:stretch>
            <a:fillRect/>
          </a:stretch>
        </p:blipFill>
        <p:spPr>
          <a:xfrm>
            <a:off x="5265420" y="3322226"/>
            <a:ext cx="3152164" cy="1474638"/>
          </a:xfrm>
          <a:prstGeom prst="rect">
            <a:avLst/>
          </a:prstGeom>
        </p:spPr>
      </p:pic>
      <p:sp>
        <p:nvSpPr>
          <p:cNvPr id="61" name="TextBox 60">
            <a:extLst>
              <a:ext uri="{FF2B5EF4-FFF2-40B4-BE49-F238E27FC236}">
                <a16:creationId xmlns:a16="http://schemas.microsoft.com/office/drawing/2014/main" id="{FD79991D-7726-1597-EBA3-32F04688B7D1}"/>
              </a:ext>
            </a:extLst>
          </p:cNvPr>
          <p:cNvSpPr txBox="1"/>
          <p:nvPr/>
        </p:nvSpPr>
        <p:spPr>
          <a:xfrm>
            <a:off x="5778763" y="3044356"/>
            <a:ext cx="2087521" cy="261610"/>
          </a:xfrm>
          <a:prstGeom prst="rect">
            <a:avLst/>
          </a:prstGeom>
          <a:noFill/>
        </p:spPr>
        <p:txBody>
          <a:bodyPr wrap="square">
            <a:spAutoFit/>
          </a:bodyPr>
          <a:lstStyle/>
          <a:p>
            <a:r>
              <a:rPr lang="en-CA" sz="1100" kern="1200">
                <a:solidFill>
                  <a:srgbClr val="002060"/>
                </a:solidFill>
                <a:latin typeface="Fira Sans Extra Condensed Medium" panose="020B0604020202020204" charset="0"/>
                <a:ea typeface="+mn-ea"/>
              </a:rPr>
              <a:t>Average Overall Rating by company</a:t>
            </a:r>
          </a:p>
        </p:txBody>
      </p:sp>
      <p:pic>
        <p:nvPicPr>
          <p:cNvPr id="18" name="Picture 17">
            <a:extLst>
              <a:ext uri="{FF2B5EF4-FFF2-40B4-BE49-F238E27FC236}">
                <a16:creationId xmlns:a16="http://schemas.microsoft.com/office/drawing/2014/main" id="{246ACEDD-A025-88BA-3BB5-0F5000742868}"/>
              </a:ext>
            </a:extLst>
          </p:cNvPr>
          <p:cNvPicPr>
            <a:picLocks noChangeAspect="1"/>
          </p:cNvPicPr>
          <p:nvPr/>
        </p:nvPicPr>
        <p:blipFill>
          <a:blip r:embed="rId4"/>
          <a:stretch>
            <a:fillRect/>
          </a:stretch>
        </p:blipFill>
        <p:spPr>
          <a:xfrm>
            <a:off x="461642" y="1333934"/>
            <a:ext cx="3948814" cy="2747537"/>
          </a:xfrm>
          <a:prstGeom prst="rect">
            <a:avLst/>
          </a:prstGeom>
        </p:spPr>
      </p:pic>
    </p:spTree>
    <p:extLst>
      <p:ext uri="{BB962C8B-B14F-4D97-AF65-F5344CB8AC3E}">
        <p14:creationId xmlns:p14="http://schemas.microsoft.com/office/powerpoint/2010/main" val="310053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709DE-9A9C-788E-3240-D0F5ACBFF95C}"/>
              </a:ext>
            </a:extLst>
          </p:cNvPr>
          <p:cNvSpPr>
            <a:spLocks noGrp="1"/>
          </p:cNvSpPr>
          <p:nvPr>
            <p:ph type="title"/>
          </p:nvPr>
        </p:nvSpPr>
        <p:spPr/>
        <p:txBody>
          <a:bodyPr>
            <a:normAutofit/>
          </a:bodyPr>
          <a:lstStyle/>
          <a:p>
            <a:r>
              <a:rPr lang="en-CA" sz="3200" b="1">
                <a:solidFill>
                  <a:srgbClr val="002060"/>
                </a:solidFill>
                <a:latin typeface="Fira Sans Extra Condensed Medium"/>
                <a:cs typeface="Arial"/>
              </a:rPr>
              <a:t>Which factors to focus on – Company Perspective</a:t>
            </a:r>
          </a:p>
        </p:txBody>
      </p:sp>
      <p:graphicFrame>
        <p:nvGraphicFramePr>
          <p:cNvPr id="4" name="Content Placeholder 3">
            <a:extLst>
              <a:ext uri="{FF2B5EF4-FFF2-40B4-BE49-F238E27FC236}">
                <a16:creationId xmlns:a16="http://schemas.microsoft.com/office/drawing/2014/main" id="{E9433291-C3EF-9752-6876-A809B84DE527}"/>
              </a:ext>
            </a:extLst>
          </p:cNvPr>
          <p:cNvGraphicFramePr>
            <a:graphicFrameLocks noGrp="1"/>
          </p:cNvGraphicFramePr>
          <p:nvPr>
            <p:ph idx="1"/>
            <p:extLst>
              <p:ext uri="{D42A27DB-BD31-4B8C-83A1-F6EECF244321}">
                <p14:modId xmlns:p14="http://schemas.microsoft.com/office/powerpoint/2010/main" val="2668592743"/>
              </p:ext>
            </p:extLst>
          </p:nvPr>
        </p:nvGraphicFramePr>
        <p:xfrm>
          <a:off x="491707" y="1748231"/>
          <a:ext cx="3781587" cy="1946697"/>
        </p:xfrm>
        <a:graphic>
          <a:graphicData uri="http://schemas.openxmlformats.org/drawingml/2006/table">
            <a:tbl>
              <a:tblPr firstRow="1" firstCol="1" bandRow="1">
                <a:tableStyleId>{00A15C55-8517-42AA-B614-E9B94910E393}</a:tableStyleId>
              </a:tblPr>
              <a:tblGrid>
                <a:gridCol w="2717468">
                  <a:extLst>
                    <a:ext uri="{9D8B030D-6E8A-4147-A177-3AD203B41FA5}">
                      <a16:colId xmlns:a16="http://schemas.microsoft.com/office/drawing/2014/main" val="1271540715"/>
                    </a:ext>
                  </a:extLst>
                </a:gridCol>
                <a:gridCol w="1064119">
                  <a:extLst>
                    <a:ext uri="{9D8B030D-6E8A-4147-A177-3AD203B41FA5}">
                      <a16:colId xmlns:a16="http://schemas.microsoft.com/office/drawing/2014/main" val="1841081542"/>
                    </a:ext>
                  </a:extLst>
                </a:gridCol>
              </a:tblGrid>
              <a:tr h="375615">
                <a:tc>
                  <a:txBody>
                    <a:bodyPr/>
                    <a:lstStyle/>
                    <a:p>
                      <a:pPr algn="just">
                        <a:lnSpc>
                          <a:spcPct val="116000"/>
                        </a:lnSpc>
                        <a:spcAft>
                          <a:spcPts val="800"/>
                        </a:spcAft>
                      </a:pPr>
                      <a:r>
                        <a:rPr lang="en-US" sz="1100">
                          <a:effectLst/>
                        </a:rPr>
                        <a:t>Category</a:t>
                      </a:r>
                      <a:endParaRPr lang="en-CA" sz="1200">
                        <a:effectLst/>
                        <a:latin typeface="Aptos" panose="020B0004020202020204" pitchFamily="34" charset="0"/>
                        <a:ea typeface="+mj-ea"/>
                        <a:cs typeface="Times New Roman" panose="02020603050405020304" pitchFamily="18" charset="0"/>
                      </a:endParaRPr>
                    </a:p>
                  </a:txBody>
                  <a:tcPr marL="68580" marR="68580" marT="0" marB="0"/>
                </a:tc>
                <a:tc>
                  <a:txBody>
                    <a:bodyPr/>
                    <a:lstStyle/>
                    <a:p>
                      <a:pPr algn="ctr">
                        <a:lnSpc>
                          <a:spcPct val="116000"/>
                        </a:lnSpc>
                        <a:spcAft>
                          <a:spcPts val="800"/>
                        </a:spcAft>
                      </a:pPr>
                      <a:r>
                        <a:rPr lang="en-US" sz="1100">
                          <a:effectLst/>
                        </a:rPr>
                        <a:t>Weight</a:t>
                      </a:r>
                      <a:endParaRPr lang="en-CA" sz="12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20361736"/>
                  </a:ext>
                </a:extLst>
              </a:tr>
              <a:tr h="261847">
                <a:tc>
                  <a:txBody>
                    <a:bodyPr/>
                    <a:lstStyle/>
                    <a:p>
                      <a:pPr algn="just">
                        <a:lnSpc>
                          <a:spcPct val="116000"/>
                        </a:lnSpc>
                        <a:spcAft>
                          <a:spcPts val="800"/>
                        </a:spcAft>
                      </a:pPr>
                      <a:r>
                        <a:rPr lang="en-US" sz="1100">
                          <a:effectLst/>
                        </a:rPr>
                        <a:t>Work Life Balance</a:t>
                      </a:r>
                      <a:endParaRPr lang="en-CA" sz="12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6000"/>
                        </a:lnSpc>
                        <a:spcAft>
                          <a:spcPts val="800"/>
                        </a:spcAft>
                      </a:pPr>
                      <a:r>
                        <a:rPr lang="en-US" sz="1100">
                          <a:effectLst/>
                        </a:rPr>
                        <a:t>0.0999</a:t>
                      </a:r>
                      <a:endParaRPr lang="en-CA" sz="12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30921849"/>
                  </a:ext>
                </a:extLst>
              </a:tr>
              <a:tr h="261847">
                <a:tc>
                  <a:txBody>
                    <a:bodyPr/>
                    <a:lstStyle/>
                    <a:p>
                      <a:pPr algn="just">
                        <a:lnSpc>
                          <a:spcPct val="116000"/>
                        </a:lnSpc>
                        <a:spcAft>
                          <a:spcPts val="800"/>
                        </a:spcAft>
                      </a:pPr>
                      <a:r>
                        <a:rPr lang="en-US" sz="1100" b="1">
                          <a:effectLst/>
                        </a:rPr>
                        <a:t>Culture Values</a:t>
                      </a:r>
                      <a:endParaRPr lang="en-CA" sz="1200" b="1">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6000"/>
                        </a:lnSpc>
                        <a:spcAft>
                          <a:spcPts val="800"/>
                        </a:spcAft>
                      </a:pPr>
                      <a:r>
                        <a:rPr lang="en-US" sz="1100" b="1">
                          <a:effectLst/>
                        </a:rPr>
                        <a:t>0.1762</a:t>
                      </a:r>
                      <a:endParaRPr lang="en-CA" sz="1200" b="1">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87974155"/>
                  </a:ext>
                </a:extLst>
              </a:tr>
              <a:tr h="261847">
                <a:tc>
                  <a:txBody>
                    <a:bodyPr/>
                    <a:lstStyle/>
                    <a:p>
                      <a:pPr algn="just">
                        <a:lnSpc>
                          <a:spcPct val="116000"/>
                        </a:lnSpc>
                        <a:spcAft>
                          <a:spcPts val="800"/>
                        </a:spcAft>
                      </a:pPr>
                      <a:r>
                        <a:rPr lang="en-US" sz="1100">
                          <a:effectLst/>
                        </a:rPr>
                        <a:t>Diversity Inclusion</a:t>
                      </a:r>
                      <a:endParaRPr lang="en-CA" sz="12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6000"/>
                        </a:lnSpc>
                        <a:spcAft>
                          <a:spcPts val="800"/>
                        </a:spcAft>
                      </a:pPr>
                      <a:r>
                        <a:rPr lang="en-US" sz="1100">
                          <a:effectLst/>
                        </a:rPr>
                        <a:t>0.0038</a:t>
                      </a:r>
                      <a:endParaRPr lang="en-CA" sz="12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33746407"/>
                  </a:ext>
                </a:extLst>
              </a:tr>
              <a:tr h="261847">
                <a:tc>
                  <a:txBody>
                    <a:bodyPr/>
                    <a:lstStyle/>
                    <a:p>
                      <a:pPr algn="just">
                        <a:lnSpc>
                          <a:spcPct val="116000"/>
                        </a:lnSpc>
                        <a:spcAft>
                          <a:spcPts val="800"/>
                        </a:spcAft>
                      </a:pPr>
                      <a:r>
                        <a:rPr lang="en-US" sz="1100" b="1">
                          <a:effectLst/>
                        </a:rPr>
                        <a:t>Career opportunity</a:t>
                      </a:r>
                      <a:endParaRPr lang="en-CA" sz="1200" b="1">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6000"/>
                        </a:lnSpc>
                        <a:spcAft>
                          <a:spcPts val="800"/>
                        </a:spcAft>
                      </a:pPr>
                      <a:r>
                        <a:rPr lang="en-US" sz="1100" b="1">
                          <a:effectLst/>
                        </a:rPr>
                        <a:t>0.1582</a:t>
                      </a:r>
                      <a:endParaRPr lang="en-CA" sz="1200" b="1">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82052667"/>
                  </a:ext>
                </a:extLst>
              </a:tr>
              <a:tr h="261847">
                <a:tc>
                  <a:txBody>
                    <a:bodyPr/>
                    <a:lstStyle/>
                    <a:p>
                      <a:pPr algn="just">
                        <a:lnSpc>
                          <a:spcPct val="116000"/>
                        </a:lnSpc>
                        <a:spcAft>
                          <a:spcPts val="800"/>
                        </a:spcAft>
                      </a:pPr>
                      <a:r>
                        <a:rPr lang="en-US" sz="1100">
                          <a:effectLst/>
                        </a:rPr>
                        <a:t>Compensation &amp; Benefits</a:t>
                      </a:r>
                      <a:endParaRPr lang="en-CA" sz="12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6000"/>
                        </a:lnSpc>
                        <a:spcAft>
                          <a:spcPts val="800"/>
                        </a:spcAft>
                      </a:pPr>
                      <a:r>
                        <a:rPr lang="en-US" sz="1100">
                          <a:effectLst/>
                        </a:rPr>
                        <a:t>0.0516</a:t>
                      </a:r>
                      <a:endParaRPr lang="en-CA" sz="12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44373825"/>
                  </a:ext>
                </a:extLst>
              </a:tr>
              <a:tr h="261847">
                <a:tc>
                  <a:txBody>
                    <a:bodyPr/>
                    <a:lstStyle/>
                    <a:p>
                      <a:pPr algn="just">
                        <a:lnSpc>
                          <a:spcPct val="116000"/>
                        </a:lnSpc>
                        <a:spcAft>
                          <a:spcPts val="800"/>
                        </a:spcAft>
                      </a:pPr>
                      <a:r>
                        <a:rPr lang="en-US" sz="1100">
                          <a:effectLst/>
                        </a:rPr>
                        <a:t>Senior Management</a:t>
                      </a:r>
                      <a:endParaRPr lang="en-CA" sz="12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6000"/>
                        </a:lnSpc>
                        <a:spcAft>
                          <a:spcPts val="800"/>
                        </a:spcAft>
                      </a:pPr>
                      <a:r>
                        <a:rPr lang="en-US" sz="1100">
                          <a:effectLst/>
                        </a:rPr>
                        <a:t>0.0770</a:t>
                      </a:r>
                      <a:endParaRPr lang="en-CA" sz="12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57695182"/>
                  </a:ext>
                </a:extLst>
              </a:tr>
            </a:tbl>
          </a:graphicData>
        </a:graphic>
      </p:graphicFrame>
      <p:graphicFrame>
        <p:nvGraphicFramePr>
          <p:cNvPr id="5" name="Table 4">
            <a:extLst>
              <a:ext uri="{FF2B5EF4-FFF2-40B4-BE49-F238E27FC236}">
                <a16:creationId xmlns:a16="http://schemas.microsoft.com/office/drawing/2014/main" id="{500D3B01-2A71-854A-8F3D-7933C5C62271}"/>
              </a:ext>
            </a:extLst>
          </p:cNvPr>
          <p:cNvGraphicFramePr>
            <a:graphicFrameLocks noGrp="1"/>
          </p:cNvGraphicFramePr>
          <p:nvPr>
            <p:extLst>
              <p:ext uri="{D42A27DB-BD31-4B8C-83A1-F6EECF244321}">
                <p14:modId xmlns:p14="http://schemas.microsoft.com/office/powerpoint/2010/main" val="2616258112"/>
              </p:ext>
            </p:extLst>
          </p:nvPr>
        </p:nvGraphicFramePr>
        <p:xfrm>
          <a:off x="4503421" y="2876275"/>
          <a:ext cx="4282770" cy="1946695"/>
        </p:xfrm>
        <a:graphic>
          <a:graphicData uri="http://schemas.openxmlformats.org/drawingml/2006/table">
            <a:tbl>
              <a:tblPr firstRow="1" firstCol="1" bandRow="1">
                <a:tableStyleId>{00A15C55-8517-42AA-B614-E9B94910E393}</a:tableStyleId>
              </a:tblPr>
              <a:tblGrid>
                <a:gridCol w="2984101">
                  <a:extLst>
                    <a:ext uri="{9D8B030D-6E8A-4147-A177-3AD203B41FA5}">
                      <a16:colId xmlns:a16="http://schemas.microsoft.com/office/drawing/2014/main" val="2858010068"/>
                    </a:ext>
                  </a:extLst>
                </a:gridCol>
                <a:gridCol w="1298669">
                  <a:extLst>
                    <a:ext uri="{9D8B030D-6E8A-4147-A177-3AD203B41FA5}">
                      <a16:colId xmlns:a16="http://schemas.microsoft.com/office/drawing/2014/main" val="1169867806"/>
                    </a:ext>
                  </a:extLst>
                </a:gridCol>
              </a:tblGrid>
              <a:tr h="403369">
                <a:tc>
                  <a:txBody>
                    <a:bodyPr/>
                    <a:lstStyle/>
                    <a:p>
                      <a:pPr algn="just"/>
                      <a:r>
                        <a:rPr lang="en-CA" sz="1100">
                          <a:effectLst/>
                        </a:rPr>
                        <a:t>Category</a:t>
                      </a:r>
                      <a:endParaRPr lang="en-CA" sz="1200">
                        <a:effectLst/>
                        <a:latin typeface="Aptos" panose="020B0004020202020204" pitchFamily="34" charset="0"/>
                        <a:ea typeface="Times New Roman" panose="02020603050405020304" pitchFamily="18" charset="0"/>
                      </a:endParaRPr>
                    </a:p>
                  </a:txBody>
                  <a:tcPr marL="68580" marR="68580" marT="0" marB="0"/>
                </a:tc>
                <a:tc>
                  <a:txBody>
                    <a:bodyPr/>
                    <a:lstStyle/>
                    <a:p>
                      <a:pPr algn="ctr"/>
                      <a:r>
                        <a:rPr lang="en-CA" sz="1100">
                          <a:effectLst/>
                        </a:rPr>
                        <a:t>Weight</a:t>
                      </a:r>
                      <a:endParaRPr lang="en-CA" sz="1200">
                        <a:effectLst/>
                        <a:latin typeface="Aptos" panose="020B000402020202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1538546625"/>
                  </a:ext>
                </a:extLst>
              </a:tr>
              <a:tr h="257221">
                <a:tc>
                  <a:txBody>
                    <a:bodyPr/>
                    <a:lstStyle/>
                    <a:p>
                      <a:pPr algn="just"/>
                      <a:r>
                        <a:rPr lang="en-CA" sz="1100">
                          <a:effectLst/>
                        </a:rPr>
                        <a:t>Work Life Balance</a:t>
                      </a:r>
                      <a:endParaRPr lang="en-CA" sz="1200">
                        <a:effectLst/>
                        <a:latin typeface="Aptos" panose="020B0004020202020204" pitchFamily="34" charset="0"/>
                        <a:ea typeface="Times New Roman" panose="02020603050405020304" pitchFamily="18" charset="0"/>
                      </a:endParaRPr>
                    </a:p>
                  </a:txBody>
                  <a:tcPr marL="68580" marR="68580" marT="0" marB="0"/>
                </a:tc>
                <a:tc>
                  <a:txBody>
                    <a:bodyPr/>
                    <a:lstStyle/>
                    <a:p>
                      <a:pPr algn="ctr"/>
                      <a:r>
                        <a:rPr lang="en-CA" sz="1100">
                          <a:effectLst/>
                        </a:rPr>
                        <a:t>0.1546</a:t>
                      </a:r>
                      <a:endParaRPr lang="en-CA" sz="1200">
                        <a:effectLst/>
                        <a:latin typeface="Aptos" panose="020B000402020202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891649056"/>
                  </a:ext>
                </a:extLst>
              </a:tr>
              <a:tr h="257221">
                <a:tc>
                  <a:txBody>
                    <a:bodyPr/>
                    <a:lstStyle/>
                    <a:p>
                      <a:pPr algn="just"/>
                      <a:r>
                        <a:rPr lang="en-CA" sz="1100" b="1">
                          <a:effectLst/>
                        </a:rPr>
                        <a:t>Culture Values</a:t>
                      </a:r>
                      <a:endParaRPr lang="en-CA" sz="1200" b="1">
                        <a:effectLst/>
                        <a:latin typeface="Aptos" panose="020B0004020202020204" pitchFamily="34" charset="0"/>
                        <a:ea typeface="Times New Roman" panose="02020603050405020304" pitchFamily="18" charset="0"/>
                      </a:endParaRPr>
                    </a:p>
                  </a:txBody>
                  <a:tcPr marL="68580" marR="68580" marT="0" marB="0"/>
                </a:tc>
                <a:tc>
                  <a:txBody>
                    <a:bodyPr/>
                    <a:lstStyle/>
                    <a:p>
                      <a:pPr algn="ctr"/>
                      <a:r>
                        <a:rPr lang="en-CA" sz="1100" b="1">
                          <a:effectLst/>
                        </a:rPr>
                        <a:t>0.3088</a:t>
                      </a:r>
                      <a:endParaRPr lang="en-CA" sz="1200" b="1">
                        <a:effectLst/>
                        <a:latin typeface="Aptos" panose="020B000402020202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845226079"/>
                  </a:ext>
                </a:extLst>
              </a:tr>
              <a:tr h="257221">
                <a:tc>
                  <a:txBody>
                    <a:bodyPr/>
                    <a:lstStyle/>
                    <a:p>
                      <a:pPr algn="just"/>
                      <a:r>
                        <a:rPr lang="en-CA" sz="1100">
                          <a:effectLst/>
                        </a:rPr>
                        <a:t>Diversity &amp; Inclusion</a:t>
                      </a:r>
                      <a:endParaRPr lang="en-CA" sz="1200">
                        <a:effectLst/>
                        <a:latin typeface="Aptos" panose="020B0004020202020204" pitchFamily="34" charset="0"/>
                        <a:ea typeface="Times New Roman" panose="02020603050405020304" pitchFamily="18" charset="0"/>
                      </a:endParaRPr>
                    </a:p>
                  </a:txBody>
                  <a:tcPr marL="68580" marR="68580" marT="0" marB="0"/>
                </a:tc>
                <a:tc>
                  <a:txBody>
                    <a:bodyPr/>
                    <a:lstStyle/>
                    <a:p>
                      <a:pPr algn="ctr"/>
                      <a:r>
                        <a:rPr lang="en-CA" sz="1100">
                          <a:effectLst/>
                        </a:rPr>
                        <a:t>0.0038</a:t>
                      </a:r>
                      <a:endParaRPr lang="en-CA" sz="1200">
                        <a:effectLst/>
                        <a:latin typeface="Aptos" panose="020B000402020202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731149493"/>
                  </a:ext>
                </a:extLst>
              </a:tr>
              <a:tr h="257221">
                <a:tc>
                  <a:txBody>
                    <a:bodyPr/>
                    <a:lstStyle/>
                    <a:p>
                      <a:pPr algn="just"/>
                      <a:r>
                        <a:rPr lang="en-CA" sz="1100" b="1">
                          <a:effectLst/>
                        </a:rPr>
                        <a:t>Career Opportunity</a:t>
                      </a:r>
                      <a:endParaRPr lang="en-CA" sz="1200" b="1">
                        <a:effectLst/>
                        <a:latin typeface="Aptos" panose="020B0004020202020204" pitchFamily="34" charset="0"/>
                        <a:ea typeface="Times New Roman" panose="02020603050405020304" pitchFamily="18" charset="0"/>
                      </a:endParaRPr>
                    </a:p>
                  </a:txBody>
                  <a:tcPr marL="68580" marR="68580" marT="0" marB="0"/>
                </a:tc>
                <a:tc>
                  <a:txBody>
                    <a:bodyPr/>
                    <a:lstStyle/>
                    <a:p>
                      <a:pPr algn="ctr"/>
                      <a:r>
                        <a:rPr lang="en-CA" sz="1100" b="1">
                          <a:effectLst/>
                        </a:rPr>
                        <a:t>0.2980</a:t>
                      </a:r>
                      <a:endParaRPr lang="en-CA" sz="1200" b="1">
                        <a:effectLst/>
                        <a:latin typeface="Aptos" panose="020B000402020202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2488189099"/>
                  </a:ext>
                </a:extLst>
              </a:tr>
              <a:tr h="257221">
                <a:tc>
                  <a:txBody>
                    <a:bodyPr/>
                    <a:lstStyle/>
                    <a:p>
                      <a:pPr algn="just"/>
                      <a:r>
                        <a:rPr lang="en-CA" sz="1100">
                          <a:effectLst/>
                        </a:rPr>
                        <a:t>Compensation &amp; benefits</a:t>
                      </a:r>
                      <a:endParaRPr lang="en-CA" sz="1200">
                        <a:effectLst/>
                        <a:latin typeface="Aptos" panose="020B0004020202020204" pitchFamily="34" charset="0"/>
                        <a:ea typeface="Times New Roman" panose="02020603050405020304" pitchFamily="18" charset="0"/>
                      </a:endParaRPr>
                    </a:p>
                  </a:txBody>
                  <a:tcPr marL="68580" marR="68580" marT="0" marB="0"/>
                </a:tc>
                <a:tc>
                  <a:txBody>
                    <a:bodyPr/>
                    <a:lstStyle/>
                    <a:p>
                      <a:pPr algn="ctr"/>
                      <a:r>
                        <a:rPr lang="en-CA" sz="1100">
                          <a:effectLst/>
                        </a:rPr>
                        <a:t>0.1667</a:t>
                      </a:r>
                      <a:endParaRPr lang="en-CA" sz="1200">
                        <a:effectLst/>
                        <a:latin typeface="Aptos" panose="020B000402020202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3069235976"/>
                  </a:ext>
                </a:extLst>
              </a:tr>
              <a:tr h="257221">
                <a:tc>
                  <a:txBody>
                    <a:bodyPr/>
                    <a:lstStyle/>
                    <a:p>
                      <a:pPr algn="just"/>
                      <a:r>
                        <a:rPr lang="en-CA" sz="1100">
                          <a:effectLst/>
                        </a:rPr>
                        <a:t>Senior Management </a:t>
                      </a:r>
                      <a:endParaRPr lang="en-CA" sz="1200">
                        <a:effectLst/>
                        <a:latin typeface="Aptos" panose="020B0004020202020204" pitchFamily="34" charset="0"/>
                        <a:ea typeface="Times New Roman" panose="02020603050405020304" pitchFamily="18" charset="0"/>
                      </a:endParaRPr>
                    </a:p>
                  </a:txBody>
                  <a:tcPr marL="68580" marR="68580" marT="0" marB="0"/>
                </a:tc>
                <a:tc>
                  <a:txBody>
                    <a:bodyPr/>
                    <a:lstStyle/>
                    <a:p>
                      <a:pPr algn="ctr"/>
                      <a:r>
                        <a:rPr lang="en-CA" sz="1100">
                          <a:effectLst/>
                        </a:rPr>
                        <a:t>0.2045</a:t>
                      </a:r>
                      <a:endParaRPr lang="en-CA" sz="1200">
                        <a:effectLst/>
                        <a:latin typeface="Aptos" panose="020B000402020202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368122920"/>
                  </a:ext>
                </a:extLst>
              </a:tr>
            </a:tbl>
          </a:graphicData>
        </a:graphic>
      </p:graphicFrame>
      <p:sp>
        <p:nvSpPr>
          <p:cNvPr id="6" name="Oval 5">
            <a:extLst>
              <a:ext uri="{FF2B5EF4-FFF2-40B4-BE49-F238E27FC236}">
                <a16:creationId xmlns:a16="http://schemas.microsoft.com/office/drawing/2014/main" id="{66AA2F95-B4AC-676E-DF30-333FB520E5C4}"/>
              </a:ext>
            </a:extLst>
          </p:cNvPr>
          <p:cNvSpPr/>
          <p:nvPr/>
        </p:nvSpPr>
        <p:spPr>
          <a:xfrm>
            <a:off x="3431263" y="2378972"/>
            <a:ext cx="588936" cy="246046"/>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Oval 6">
            <a:extLst>
              <a:ext uri="{FF2B5EF4-FFF2-40B4-BE49-F238E27FC236}">
                <a16:creationId xmlns:a16="http://schemas.microsoft.com/office/drawing/2014/main" id="{0AF050A0-8389-14F4-0133-850848E4652B}"/>
              </a:ext>
            </a:extLst>
          </p:cNvPr>
          <p:cNvSpPr/>
          <p:nvPr/>
        </p:nvSpPr>
        <p:spPr>
          <a:xfrm>
            <a:off x="3431263" y="2913927"/>
            <a:ext cx="588936" cy="246046"/>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Oval 7">
            <a:extLst>
              <a:ext uri="{FF2B5EF4-FFF2-40B4-BE49-F238E27FC236}">
                <a16:creationId xmlns:a16="http://schemas.microsoft.com/office/drawing/2014/main" id="{00F2E5E6-BB4E-49C8-93A1-8D291483CB1F}"/>
              </a:ext>
            </a:extLst>
          </p:cNvPr>
          <p:cNvSpPr/>
          <p:nvPr/>
        </p:nvSpPr>
        <p:spPr>
          <a:xfrm>
            <a:off x="7745671" y="3519356"/>
            <a:ext cx="652007" cy="222637"/>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Oval 8">
            <a:extLst>
              <a:ext uri="{FF2B5EF4-FFF2-40B4-BE49-F238E27FC236}">
                <a16:creationId xmlns:a16="http://schemas.microsoft.com/office/drawing/2014/main" id="{8981E0D5-1F61-6AD6-286C-BE7BD7874A42}"/>
              </a:ext>
            </a:extLst>
          </p:cNvPr>
          <p:cNvSpPr/>
          <p:nvPr/>
        </p:nvSpPr>
        <p:spPr>
          <a:xfrm>
            <a:off x="7745671" y="4005484"/>
            <a:ext cx="669011" cy="27699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Content Placeholder 2">
            <a:extLst>
              <a:ext uri="{FF2B5EF4-FFF2-40B4-BE49-F238E27FC236}">
                <a16:creationId xmlns:a16="http://schemas.microsoft.com/office/drawing/2014/main" id="{999481DA-C0B1-E7DB-23FB-81FEE3CEFFC6}"/>
              </a:ext>
            </a:extLst>
          </p:cNvPr>
          <p:cNvSpPr txBox="1">
            <a:spLocks/>
          </p:cNvSpPr>
          <p:nvPr/>
        </p:nvSpPr>
        <p:spPr>
          <a:xfrm>
            <a:off x="4712236" y="1484653"/>
            <a:ext cx="3781587" cy="99417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buClrTx/>
            </a:pPr>
            <a:r>
              <a:rPr lang="en-US" sz="1300" b="1">
                <a:solidFill>
                  <a:srgbClr val="002060"/>
                </a:solidFill>
                <a:latin typeface="Fira Sans Extra Condensed Medium" panose="020B0604020202020204" charset="0"/>
                <a:cs typeface="Arial"/>
              </a:rPr>
              <a:t>Company Business Impact:</a:t>
            </a:r>
          </a:p>
          <a:p>
            <a:pPr marL="0" indent="0" algn="just">
              <a:buClrTx/>
              <a:buNone/>
            </a:pPr>
            <a:r>
              <a:rPr lang="en-US" sz="1300">
                <a:solidFill>
                  <a:srgbClr val="002060"/>
                </a:solidFill>
                <a:latin typeface="Fira Sans Extra Condensed Medium" panose="020B0604020202020204" charset="0"/>
                <a:cs typeface="Arial"/>
              </a:rPr>
              <a:t>Companies should focus on improving their culture values and career opportunities to maximize their sentiment score and overall rating.</a:t>
            </a:r>
          </a:p>
        </p:txBody>
      </p:sp>
      <p:sp>
        <p:nvSpPr>
          <p:cNvPr id="14" name="TextBox 13">
            <a:extLst>
              <a:ext uri="{FF2B5EF4-FFF2-40B4-BE49-F238E27FC236}">
                <a16:creationId xmlns:a16="http://schemas.microsoft.com/office/drawing/2014/main" id="{2FC4D002-18C3-AB71-1101-A6FB9C73D0E5}"/>
              </a:ext>
            </a:extLst>
          </p:cNvPr>
          <p:cNvSpPr txBox="1"/>
          <p:nvPr/>
        </p:nvSpPr>
        <p:spPr>
          <a:xfrm>
            <a:off x="1094849" y="1455843"/>
            <a:ext cx="2575302" cy="292388"/>
          </a:xfrm>
          <a:prstGeom prst="rect">
            <a:avLst/>
          </a:prstGeom>
          <a:noFill/>
        </p:spPr>
        <p:txBody>
          <a:bodyPr wrap="square">
            <a:spAutoFit/>
          </a:bodyPr>
          <a:lstStyle/>
          <a:p>
            <a:r>
              <a:rPr lang="en-US" sz="1300" kern="1200">
                <a:solidFill>
                  <a:srgbClr val="002060"/>
                </a:solidFill>
                <a:latin typeface="Fira Sans Extra Condensed Medium" panose="020B0604020202020204" charset="0"/>
                <a:ea typeface="+mn-ea"/>
              </a:rPr>
              <a:t>Scores Impact on Headline Sentiment</a:t>
            </a:r>
            <a:endParaRPr lang="en-CA" sz="1300" kern="1200">
              <a:solidFill>
                <a:srgbClr val="002060"/>
              </a:solidFill>
              <a:latin typeface="Fira Sans Extra Condensed Medium" panose="020B0604020202020204" charset="0"/>
              <a:ea typeface="+mn-ea"/>
            </a:endParaRPr>
          </a:p>
        </p:txBody>
      </p:sp>
      <p:sp>
        <p:nvSpPr>
          <p:cNvPr id="11" name="TextBox 10">
            <a:extLst>
              <a:ext uri="{FF2B5EF4-FFF2-40B4-BE49-F238E27FC236}">
                <a16:creationId xmlns:a16="http://schemas.microsoft.com/office/drawing/2014/main" id="{47B4B6D4-3A49-7332-956F-1A2CBBF03CDF}"/>
              </a:ext>
            </a:extLst>
          </p:cNvPr>
          <p:cNvSpPr txBox="1"/>
          <p:nvPr/>
        </p:nvSpPr>
        <p:spPr>
          <a:xfrm>
            <a:off x="5381306" y="2598369"/>
            <a:ext cx="2527000" cy="292388"/>
          </a:xfrm>
          <a:prstGeom prst="rect">
            <a:avLst/>
          </a:prstGeom>
          <a:noFill/>
        </p:spPr>
        <p:txBody>
          <a:bodyPr wrap="square">
            <a:spAutoFit/>
          </a:bodyPr>
          <a:lstStyle/>
          <a:p>
            <a:pPr algn="ctr"/>
            <a:r>
              <a:rPr lang="en-US" sz="1300" kern="1200">
                <a:solidFill>
                  <a:srgbClr val="002060"/>
                </a:solidFill>
                <a:latin typeface="Fira Sans Extra Condensed Medium" panose="020B0604020202020204" charset="0"/>
                <a:ea typeface="+mn-ea"/>
              </a:rPr>
              <a:t>Scores Impact on Overall Rating</a:t>
            </a:r>
            <a:endParaRPr lang="en-CA" sz="1300" kern="1200">
              <a:solidFill>
                <a:srgbClr val="002060"/>
              </a:solidFill>
              <a:latin typeface="Fira Sans Extra Condensed Medium" panose="020B0604020202020204" charset="0"/>
              <a:ea typeface="+mn-ea"/>
            </a:endParaRPr>
          </a:p>
        </p:txBody>
      </p:sp>
      <p:sp>
        <p:nvSpPr>
          <p:cNvPr id="15" name="Google Shape;429;p33">
            <a:extLst>
              <a:ext uri="{FF2B5EF4-FFF2-40B4-BE49-F238E27FC236}">
                <a16:creationId xmlns:a16="http://schemas.microsoft.com/office/drawing/2014/main" id="{15187888-47C1-7675-90AC-EA33D35C505C}"/>
              </a:ext>
            </a:extLst>
          </p:cNvPr>
          <p:cNvSpPr/>
          <p:nvPr/>
        </p:nvSpPr>
        <p:spPr>
          <a:xfrm rot="5400000">
            <a:off x="-144187" y="4042549"/>
            <a:ext cx="1382694" cy="1382753"/>
          </a:xfrm>
          <a:custGeom>
            <a:avLst/>
            <a:gdLst/>
            <a:ahLst/>
            <a:cxnLst/>
            <a:rect l="l" t="t" r="r" b="b"/>
            <a:pathLst>
              <a:path w="23184" h="23185" extrusionOk="0">
                <a:moveTo>
                  <a:pt x="23183" y="1"/>
                </a:moveTo>
                <a:cubicBezTo>
                  <a:pt x="10408" y="1"/>
                  <a:pt x="0" y="10408"/>
                  <a:pt x="0" y="23184"/>
                </a:cubicBezTo>
                <a:lnTo>
                  <a:pt x="7239" y="23184"/>
                </a:lnTo>
                <a:cubicBezTo>
                  <a:pt x="7239" y="14378"/>
                  <a:pt x="14410" y="7206"/>
                  <a:pt x="23183" y="7206"/>
                </a:cubicBezTo>
                <a:lnTo>
                  <a:pt x="23183" y="1"/>
                </a:lnTo>
                <a:close/>
              </a:path>
            </a:pathLst>
          </a:custGeom>
          <a:solidFill>
            <a:schemeClr val="tx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9730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45BF62-E876-D181-651D-A2389C7472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3069DA-F13D-D4B4-032B-2DCEF231FA75}"/>
              </a:ext>
            </a:extLst>
          </p:cNvPr>
          <p:cNvSpPr>
            <a:spLocks noGrp="1"/>
          </p:cNvSpPr>
          <p:nvPr>
            <p:ph type="title"/>
          </p:nvPr>
        </p:nvSpPr>
        <p:spPr>
          <a:xfrm>
            <a:off x="628650" y="273844"/>
            <a:ext cx="7886700" cy="617550"/>
          </a:xfrm>
        </p:spPr>
        <p:txBody>
          <a:bodyPr/>
          <a:lstStyle/>
          <a:p>
            <a:pPr algn="ctr"/>
            <a:r>
              <a:rPr lang="en-CA" sz="3200" b="1">
                <a:solidFill>
                  <a:srgbClr val="002060"/>
                </a:solidFill>
                <a:latin typeface="Fira Sans Extra Condensed Medium"/>
                <a:cs typeface="Arial"/>
              </a:rPr>
              <a:t>Topic Modeling with LDA</a:t>
            </a:r>
            <a:endParaRPr lang="en-CA"/>
          </a:p>
        </p:txBody>
      </p:sp>
      <p:sp>
        <p:nvSpPr>
          <p:cNvPr id="4" name="TextBox 3">
            <a:extLst>
              <a:ext uri="{FF2B5EF4-FFF2-40B4-BE49-F238E27FC236}">
                <a16:creationId xmlns:a16="http://schemas.microsoft.com/office/drawing/2014/main" id="{26351CAD-6618-B160-725D-2ED4AE28D19F}"/>
              </a:ext>
            </a:extLst>
          </p:cNvPr>
          <p:cNvSpPr txBox="1"/>
          <p:nvPr/>
        </p:nvSpPr>
        <p:spPr>
          <a:xfrm>
            <a:off x="5075274" y="1761113"/>
            <a:ext cx="3969487" cy="3108543"/>
          </a:xfrm>
          <a:prstGeom prst="rect">
            <a:avLst/>
          </a:prstGeom>
          <a:noFill/>
        </p:spPr>
        <p:txBody>
          <a:bodyPr wrap="square" rtlCol="0">
            <a:spAutoFit/>
          </a:bodyPr>
          <a:lstStyle/>
          <a:p>
            <a:pPr algn="just"/>
            <a:r>
              <a:rPr lang="en-US" sz="1300">
                <a:solidFill>
                  <a:srgbClr val="002060"/>
                </a:solidFill>
                <a:latin typeface="Fira Sans Extra Condensed Medium" panose="020B0604020202020204" charset="0"/>
              </a:rPr>
              <a:t>Using </a:t>
            </a:r>
            <a:r>
              <a:rPr lang="en-US" sz="1300" b="1">
                <a:solidFill>
                  <a:srgbClr val="002060"/>
                </a:solidFill>
                <a:latin typeface="Fira Sans Extra Condensed Medium" panose="020B0604020202020204" charset="0"/>
              </a:rPr>
              <a:t>Latent Dirichlet Allocation (LDA)</a:t>
            </a:r>
            <a:r>
              <a:rPr lang="en-US" sz="1300">
                <a:solidFill>
                  <a:srgbClr val="002060"/>
                </a:solidFill>
                <a:latin typeface="Fira Sans Extra Condensed Medium" panose="020B0604020202020204" charset="0"/>
              </a:rPr>
              <a:t> topic modeling offers valuable insights for management &amp; HR:</a:t>
            </a:r>
          </a:p>
          <a:p>
            <a:endParaRPr lang="en-US" sz="1300">
              <a:solidFill>
                <a:srgbClr val="002060"/>
              </a:solidFill>
              <a:latin typeface="Fira Sans Extra Condensed Medium" panose="020B0604020202020204" charset="0"/>
            </a:endParaRPr>
          </a:p>
          <a:p>
            <a:pPr marL="171450" indent="-171450">
              <a:buFont typeface="Arial" panose="020B0604020202020204" pitchFamily="34" charset="0"/>
              <a:buChar char="•"/>
            </a:pPr>
            <a:r>
              <a:rPr lang="en-US" sz="1300">
                <a:solidFill>
                  <a:srgbClr val="002060"/>
                </a:solidFill>
                <a:latin typeface="Fira Sans Extra Condensed Medium" panose="020B0604020202020204" charset="0"/>
              </a:rPr>
              <a:t>By automatically extracting key topics we can understand each company's unique employee </a:t>
            </a:r>
            <a:r>
              <a:rPr lang="en-US" sz="1300" b="1">
                <a:solidFill>
                  <a:srgbClr val="002060"/>
                </a:solidFill>
                <a:latin typeface="Fira Sans Extra Condensed Medium" panose="020B0604020202020204" charset="0"/>
              </a:rPr>
              <a:t>concerns and strengths</a:t>
            </a:r>
            <a:r>
              <a:rPr lang="en-US" sz="1300">
                <a:solidFill>
                  <a:srgbClr val="002060"/>
                </a:solidFill>
                <a:latin typeface="Fira Sans Extra Condensed Medium" panose="020B0604020202020204" charset="0"/>
              </a:rPr>
              <a:t>. </a:t>
            </a:r>
          </a:p>
          <a:p>
            <a:pPr algn="just"/>
            <a:endParaRPr lang="en-US" sz="1300">
              <a:solidFill>
                <a:srgbClr val="002060"/>
              </a:solidFill>
              <a:latin typeface="Fira Sans Extra Condensed Medium" panose="020B0604020202020204" charset="0"/>
            </a:endParaRPr>
          </a:p>
          <a:p>
            <a:pPr marL="171450" indent="-171450">
              <a:buFont typeface="Arial" panose="020B0604020202020204" pitchFamily="34" charset="0"/>
              <a:buChar char="•"/>
            </a:pPr>
            <a:r>
              <a:rPr lang="en-US" sz="1300">
                <a:solidFill>
                  <a:srgbClr val="002060"/>
                </a:solidFill>
                <a:latin typeface="Fira Sans Extra Condensed Medium" panose="020B0604020202020204" charset="0"/>
              </a:rPr>
              <a:t>This enables, targeted action planning, and informed </a:t>
            </a:r>
            <a:r>
              <a:rPr lang="en-US" sz="1300" b="1">
                <a:solidFill>
                  <a:srgbClr val="002060"/>
                </a:solidFill>
                <a:latin typeface="Fira Sans Extra Condensed Medium" panose="020B0604020202020204" charset="0"/>
              </a:rPr>
              <a:t>benchmarking </a:t>
            </a:r>
            <a:r>
              <a:rPr lang="en-US" sz="1300">
                <a:solidFill>
                  <a:srgbClr val="002060"/>
                </a:solidFill>
                <a:latin typeface="Fira Sans Extra Condensed Medium" panose="020B0604020202020204" charset="0"/>
              </a:rPr>
              <a:t>recruitment and employer branding strategies. </a:t>
            </a:r>
          </a:p>
          <a:p>
            <a:pPr algn="just"/>
            <a:endParaRPr lang="en-US" sz="1300">
              <a:solidFill>
                <a:srgbClr val="002060"/>
              </a:solidFill>
              <a:latin typeface="Fira Sans Extra Condensed Medium" panose="020B0604020202020204" charset="0"/>
            </a:endParaRPr>
          </a:p>
          <a:p>
            <a:pPr marL="171450" indent="-171450">
              <a:buFont typeface="Arial" panose="020B0604020202020204" pitchFamily="34" charset="0"/>
              <a:buChar char="•"/>
            </a:pPr>
            <a:r>
              <a:rPr lang="en-US" sz="1300">
                <a:solidFill>
                  <a:srgbClr val="002060"/>
                </a:solidFill>
                <a:latin typeface="Fira Sans Extra Condensed Medium" panose="020B0604020202020204" charset="0"/>
              </a:rPr>
              <a:t>Helps </a:t>
            </a:r>
            <a:r>
              <a:rPr lang="en-US" sz="1300" b="1">
                <a:solidFill>
                  <a:srgbClr val="002060"/>
                </a:solidFill>
                <a:latin typeface="Fira Sans Extra Condensed Medium" panose="020B0604020202020204" charset="0"/>
              </a:rPr>
              <a:t>track sentiment changes over time</a:t>
            </a:r>
            <a:r>
              <a:rPr lang="en-US" sz="1300">
                <a:solidFill>
                  <a:srgbClr val="002060"/>
                </a:solidFill>
                <a:latin typeface="Fira Sans Extra Condensed Medium" panose="020B0604020202020204" charset="0"/>
              </a:rPr>
              <a:t>, facilitating proactive management and improvement of employee satisfaction and company reputation.</a:t>
            </a:r>
            <a:endParaRPr lang="en-CA" sz="1300">
              <a:solidFill>
                <a:srgbClr val="002060"/>
              </a:solidFill>
              <a:latin typeface="Fira Sans Extra Condensed Medium" panose="020B0604020202020204" charset="0"/>
            </a:endParaRPr>
          </a:p>
          <a:p>
            <a:endParaRPr lang="en-CA"/>
          </a:p>
        </p:txBody>
      </p:sp>
      <p:sp>
        <p:nvSpPr>
          <p:cNvPr id="5" name="TextBox 4">
            <a:extLst>
              <a:ext uri="{FF2B5EF4-FFF2-40B4-BE49-F238E27FC236}">
                <a16:creationId xmlns:a16="http://schemas.microsoft.com/office/drawing/2014/main" id="{E25FC997-7829-C1A6-FD7D-22C804FDDA30}"/>
              </a:ext>
            </a:extLst>
          </p:cNvPr>
          <p:cNvSpPr txBox="1"/>
          <p:nvPr/>
        </p:nvSpPr>
        <p:spPr>
          <a:xfrm>
            <a:off x="432391" y="891395"/>
            <a:ext cx="8314660" cy="692497"/>
          </a:xfrm>
          <a:prstGeom prst="rect">
            <a:avLst/>
          </a:prstGeom>
          <a:noFill/>
        </p:spPr>
        <p:txBody>
          <a:bodyPr wrap="square" rtlCol="0">
            <a:spAutoFit/>
          </a:bodyPr>
          <a:lstStyle/>
          <a:p>
            <a:pPr algn="just"/>
            <a:r>
              <a:rPr lang="en-US" sz="1300" b="0" i="0">
                <a:solidFill>
                  <a:srgbClr val="002060"/>
                </a:solidFill>
                <a:effectLst/>
                <a:latin typeface="Fira Sans Extra Condensed Medium" panose="020B0604020202020204" charset="0"/>
              </a:rPr>
              <a:t>LDA is an </a:t>
            </a:r>
            <a:r>
              <a:rPr lang="en-US" sz="1300" b="1" i="0">
                <a:solidFill>
                  <a:srgbClr val="002060"/>
                </a:solidFill>
                <a:effectLst/>
                <a:latin typeface="Fira Sans Extra Condensed Medium" panose="020B0604020202020204" charset="0"/>
              </a:rPr>
              <a:t>unsupervised machine </a:t>
            </a:r>
            <a:r>
              <a:rPr lang="en-US" sz="1300" b="1">
                <a:solidFill>
                  <a:srgbClr val="002060"/>
                </a:solidFill>
                <a:latin typeface="Fira Sans Extra Condensed Medium" panose="020B0604020202020204" charset="0"/>
              </a:rPr>
              <a:t>learning algorithm </a:t>
            </a:r>
            <a:r>
              <a:rPr lang="en-US" sz="1300" b="0" i="0">
                <a:solidFill>
                  <a:srgbClr val="002060"/>
                </a:solidFill>
                <a:effectLst/>
                <a:latin typeface="Fira Sans Extra Condensed Medium" panose="020B0604020202020204" charset="0"/>
              </a:rPr>
              <a:t>for topic modeling, which identifies themes within documents without predefined categories. It uncovers underlying structures by probabilistically assigning words to topics, based on the assumption that documents are composed of mixtures of topics. </a:t>
            </a:r>
            <a:endParaRPr lang="en-CA" sz="1300">
              <a:solidFill>
                <a:srgbClr val="002060"/>
              </a:solidFill>
              <a:latin typeface="Fira Sans Extra Condensed Medium" panose="020B0604020202020204" charset="0"/>
            </a:endParaRPr>
          </a:p>
        </p:txBody>
      </p:sp>
      <p:pic>
        <p:nvPicPr>
          <p:cNvPr id="2050" name="Picture 2" descr="Topic Modeling and Latent Dirichlet Allocation (LDA) using Gensim">
            <a:extLst>
              <a:ext uri="{FF2B5EF4-FFF2-40B4-BE49-F238E27FC236}">
                <a16:creationId xmlns:a16="http://schemas.microsoft.com/office/drawing/2014/main" id="{2C58D63B-DC78-36A7-2BD3-4A4F150146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772" y="2192194"/>
            <a:ext cx="4531454" cy="1988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3252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A5254-39E8-ED7A-557F-807EAE537E0E}"/>
              </a:ext>
            </a:extLst>
          </p:cNvPr>
          <p:cNvSpPr>
            <a:spLocks noGrp="1"/>
          </p:cNvSpPr>
          <p:nvPr>
            <p:ph type="title"/>
          </p:nvPr>
        </p:nvSpPr>
        <p:spPr>
          <a:xfrm>
            <a:off x="628650" y="273844"/>
            <a:ext cx="7886700" cy="617550"/>
          </a:xfrm>
        </p:spPr>
        <p:txBody>
          <a:bodyPr/>
          <a:lstStyle/>
          <a:p>
            <a:pPr algn="ctr"/>
            <a:r>
              <a:rPr lang="en-CA" sz="3200" b="1">
                <a:solidFill>
                  <a:srgbClr val="002060"/>
                </a:solidFill>
                <a:latin typeface="Fira Sans Extra Condensed Medium"/>
                <a:cs typeface="Arial"/>
              </a:rPr>
              <a:t>Topic Modeling all Firms</a:t>
            </a:r>
            <a:r>
              <a:rPr lang="en-CA"/>
              <a:t> </a:t>
            </a:r>
          </a:p>
        </p:txBody>
      </p:sp>
      <p:graphicFrame>
        <p:nvGraphicFramePr>
          <p:cNvPr id="3" name="Table 4">
            <a:extLst>
              <a:ext uri="{FF2B5EF4-FFF2-40B4-BE49-F238E27FC236}">
                <a16:creationId xmlns:a16="http://schemas.microsoft.com/office/drawing/2014/main" id="{26F73E1C-E66A-2212-407C-6E1C631614AC}"/>
              </a:ext>
            </a:extLst>
          </p:cNvPr>
          <p:cNvGraphicFramePr>
            <a:graphicFrameLocks noGrp="1"/>
          </p:cNvGraphicFramePr>
          <p:nvPr>
            <p:extLst>
              <p:ext uri="{D42A27DB-BD31-4B8C-83A1-F6EECF244321}">
                <p14:modId xmlns:p14="http://schemas.microsoft.com/office/powerpoint/2010/main" val="359186822"/>
              </p:ext>
            </p:extLst>
          </p:nvPr>
        </p:nvGraphicFramePr>
        <p:xfrm>
          <a:off x="628648" y="1345987"/>
          <a:ext cx="4283594" cy="2680209"/>
        </p:xfrm>
        <a:graphic>
          <a:graphicData uri="http://schemas.openxmlformats.org/drawingml/2006/table">
            <a:tbl>
              <a:tblPr firstRow="1" bandRow="1">
                <a:tableStyleId>{17292A2E-F333-43FB-9621-5CBBE7FDCDCB}</a:tableStyleId>
              </a:tblPr>
              <a:tblGrid>
                <a:gridCol w="2141797">
                  <a:extLst>
                    <a:ext uri="{9D8B030D-6E8A-4147-A177-3AD203B41FA5}">
                      <a16:colId xmlns:a16="http://schemas.microsoft.com/office/drawing/2014/main" val="1668881137"/>
                    </a:ext>
                  </a:extLst>
                </a:gridCol>
                <a:gridCol w="2141797">
                  <a:extLst>
                    <a:ext uri="{9D8B030D-6E8A-4147-A177-3AD203B41FA5}">
                      <a16:colId xmlns:a16="http://schemas.microsoft.com/office/drawing/2014/main" val="299320495"/>
                    </a:ext>
                  </a:extLst>
                </a:gridCol>
              </a:tblGrid>
              <a:tr h="315319">
                <a:tc>
                  <a:txBody>
                    <a:bodyPr/>
                    <a:lstStyle/>
                    <a:p>
                      <a:pPr algn="ctr"/>
                      <a:r>
                        <a:rPr lang="en-US" sz="1400" b="0" kern="1200">
                          <a:solidFill>
                            <a:schemeClr val="bg1"/>
                          </a:solidFill>
                          <a:latin typeface="Fira Sans Extra Condensed Medium"/>
                          <a:ea typeface="+mj-ea"/>
                          <a:cs typeface="Arial"/>
                        </a:rPr>
                        <a:t>Big 4s Pros</a:t>
                      </a:r>
                    </a:p>
                  </a:txBody>
                  <a:tcPr>
                    <a:lnB w="12700" cap="flat" cmpd="sng" algn="ctr">
                      <a:solidFill>
                        <a:schemeClr val="tx1"/>
                      </a:solidFill>
                      <a:prstDash val="solid"/>
                      <a:round/>
                      <a:headEnd type="none" w="med" len="med"/>
                      <a:tailEnd type="none" w="med" len="med"/>
                    </a:lnB>
                  </a:tcPr>
                </a:tc>
                <a:tc>
                  <a:txBody>
                    <a:bodyPr/>
                    <a:lstStyle/>
                    <a:p>
                      <a:pPr algn="ctr"/>
                      <a:r>
                        <a:rPr lang="en-US" sz="1400" b="0" kern="1200">
                          <a:solidFill>
                            <a:schemeClr val="bg1"/>
                          </a:solidFill>
                          <a:latin typeface="Fira Sans Extra Condensed Medium"/>
                          <a:ea typeface="+mj-ea"/>
                          <a:cs typeface="Arial"/>
                        </a:rPr>
                        <a:t>Big  4s Cons</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13782468"/>
                  </a:ext>
                </a:extLst>
              </a:tr>
              <a:tr h="472978">
                <a:tc>
                  <a:txBody>
                    <a:bodyPr/>
                    <a:lstStyle/>
                    <a:p>
                      <a:pPr algn="ctr"/>
                      <a:r>
                        <a:rPr lang="en-US" sz="1400" b="0" kern="1200">
                          <a:solidFill>
                            <a:srgbClr val="002060"/>
                          </a:solidFill>
                          <a:latin typeface="Fira Sans Extra Condensed Medium"/>
                          <a:ea typeface="+mj-ea"/>
                          <a:cs typeface="Arial"/>
                        </a:rPr>
                        <a:t>Quality of Life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kern="1200">
                          <a:solidFill>
                            <a:srgbClr val="002060"/>
                          </a:solidFill>
                          <a:latin typeface="Fira Sans Extra Condensed Medium"/>
                          <a:ea typeface="+mj-ea"/>
                          <a:cs typeface="Arial"/>
                        </a:rPr>
                        <a:t>Workload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5703745"/>
                  </a:ext>
                </a:extLst>
              </a:tr>
              <a:tr h="472978">
                <a:tc>
                  <a:txBody>
                    <a:bodyPr/>
                    <a:lstStyle/>
                    <a:p>
                      <a:pPr algn="ctr"/>
                      <a:r>
                        <a:rPr lang="en-US" sz="1400" b="0" kern="1200">
                          <a:solidFill>
                            <a:srgbClr val="002060"/>
                          </a:solidFill>
                          <a:latin typeface="Fira Sans Extra Condensed Medium"/>
                          <a:ea typeface="+mj-ea"/>
                          <a:cs typeface="Arial"/>
                        </a:rPr>
                        <a:t>Workplace Environment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kern="1200">
                          <a:solidFill>
                            <a:srgbClr val="002060"/>
                          </a:solidFill>
                          <a:latin typeface="Fira Sans Extra Condensed Medium"/>
                          <a:ea typeface="+mj-ea"/>
                          <a:cs typeface="Arial"/>
                        </a:rPr>
                        <a:t>Work-Life Balance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94201420"/>
                  </a:ext>
                </a:extLst>
              </a:tr>
              <a:tr h="472978">
                <a:tc>
                  <a:txBody>
                    <a:bodyPr/>
                    <a:lstStyle/>
                    <a:p>
                      <a:pPr algn="ctr"/>
                      <a:r>
                        <a:rPr lang="en-US" sz="1400" b="0" kern="1200">
                          <a:solidFill>
                            <a:srgbClr val="002060"/>
                          </a:solidFill>
                          <a:latin typeface="Fira Sans Extra Condensed Medium"/>
                          <a:ea typeface="+mj-ea"/>
                          <a:cs typeface="Arial"/>
                        </a:rPr>
                        <a:t>Projects &amp; People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kern="1200">
                          <a:solidFill>
                            <a:srgbClr val="002060"/>
                          </a:solidFill>
                          <a:latin typeface="Fira Sans Extra Condensed Medium"/>
                          <a:ea typeface="+mj-ea"/>
                          <a:cs typeface="Arial"/>
                        </a:rPr>
                        <a:t>Management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95995610"/>
                  </a:ext>
                </a:extLst>
              </a:tr>
              <a:tr h="47297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kern="1200">
                          <a:solidFill>
                            <a:srgbClr val="002060"/>
                          </a:solidFill>
                          <a:latin typeface="Fira Sans Extra Condensed Medium"/>
                          <a:ea typeface="+mj-ea"/>
                          <a:cs typeface="Arial"/>
                        </a:rPr>
                        <a:t>Learning Opportunities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kern="1200">
                          <a:solidFill>
                            <a:srgbClr val="002060"/>
                          </a:solidFill>
                          <a:latin typeface="Fira Sans Extra Condensed Medium"/>
                          <a:ea typeface="+mj-ea"/>
                          <a:cs typeface="Arial"/>
                        </a:rPr>
                        <a:t>Compensation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8831606"/>
                  </a:ext>
                </a:extLst>
              </a:tr>
              <a:tr h="472978">
                <a:tc>
                  <a:txBody>
                    <a:bodyPr/>
                    <a:lstStyle/>
                    <a:p>
                      <a:pPr algn="ctr"/>
                      <a:r>
                        <a:rPr lang="en-US" sz="1400" b="0" kern="1200">
                          <a:solidFill>
                            <a:srgbClr val="002060"/>
                          </a:solidFill>
                          <a:latin typeface="Fira Sans Extra Condensed Medium"/>
                          <a:ea typeface="+mj-ea"/>
                          <a:cs typeface="Arial"/>
                        </a:rPr>
                        <a:t>Culture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kern="1200">
                          <a:solidFill>
                            <a:srgbClr val="002060"/>
                          </a:solidFill>
                          <a:latin typeface="Fira Sans Extra Condensed Medium"/>
                          <a:ea typeface="+mj-ea"/>
                          <a:cs typeface="Arial"/>
                        </a:rPr>
                        <a:t>Career Development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4144377"/>
                  </a:ext>
                </a:extLst>
              </a:tr>
            </a:tbl>
          </a:graphicData>
        </a:graphic>
      </p:graphicFrame>
      <p:sp>
        <p:nvSpPr>
          <p:cNvPr id="6" name="TextBox 5">
            <a:extLst>
              <a:ext uri="{FF2B5EF4-FFF2-40B4-BE49-F238E27FC236}">
                <a16:creationId xmlns:a16="http://schemas.microsoft.com/office/drawing/2014/main" id="{A4056B09-5DB8-752A-9AE1-04AE6CAC57AF}"/>
              </a:ext>
            </a:extLst>
          </p:cNvPr>
          <p:cNvSpPr txBox="1"/>
          <p:nvPr/>
        </p:nvSpPr>
        <p:spPr>
          <a:xfrm>
            <a:off x="5139069" y="1166923"/>
            <a:ext cx="3728484" cy="3093154"/>
          </a:xfrm>
          <a:prstGeom prst="rect">
            <a:avLst/>
          </a:prstGeom>
          <a:noFill/>
        </p:spPr>
        <p:txBody>
          <a:bodyPr wrap="square" rtlCol="0">
            <a:spAutoFit/>
          </a:bodyPr>
          <a:lstStyle/>
          <a:p>
            <a:r>
              <a:rPr lang="en-US" sz="1300" b="1">
                <a:solidFill>
                  <a:srgbClr val="002060"/>
                </a:solidFill>
                <a:latin typeface="Fira Sans Extra Condensed Medium" panose="020B0604020202020204" charset="0"/>
              </a:rPr>
              <a:t>Big 4’s Pros: </a:t>
            </a:r>
          </a:p>
          <a:p>
            <a:pPr marL="171450" indent="-171450">
              <a:buFont typeface="Arial" panose="020B0604020202020204" pitchFamily="34" charset="0"/>
              <a:buChar char="•"/>
            </a:pPr>
            <a:r>
              <a:rPr lang="en-US" sz="1300">
                <a:solidFill>
                  <a:srgbClr val="002060"/>
                </a:solidFill>
                <a:latin typeface="Fira Sans Extra Condensed Medium" panose="020B0604020202020204" charset="0"/>
              </a:rPr>
              <a:t>Reviews highlight a strong emphasis on </a:t>
            </a:r>
            <a:r>
              <a:rPr lang="en-US" sz="1300" b="1">
                <a:solidFill>
                  <a:srgbClr val="002060"/>
                </a:solidFill>
                <a:latin typeface="Fira Sans Extra Condensed Medium" panose="020B0604020202020204" charset="0"/>
              </a:rPr>
              <a:t>employee well-being</a:t>
            </a:r>
            <a:r>
              <a:rPr lang="en-US" sz="1300">
                <a:solidFill>
                  <a:srgbClr val="002060"/>
                </a:solidFill>
                <a:latin typeface="Fira Sans Extra Condensed Medium" panose="020B0604020202020204" charset="0"/>
              </a:rPr>
              <a:t>, with discussions centering on </a:t>
            </a:r>
            <a:r>
              <a:rPr lang="en-US" sz="1300" b="1">
                <a:solidFill>
                  <a:srgbClr val="002060"/>
                </a:solidFill>
                <a:latin typeface="Fira Sans Extra Condensed Medium" panose="020B0604020202020204" charset="0"/>
              </a:rPr>
              <a:t>work-life balance, benefits, and overall quality of life</a:t>
            </a:r>
            <a:r>
              <a:rPr lang="en-US" sz="1300">
                <a:solidFill>
                  <a:srgbClr val="002060"/>
                </a:solidFill>
                <a:latin typeface="Fira Sans Extra Condensed Medium" panose="020B0604020202020204" charset="0"/>
              </a:rPr>
              <a:t>. </a:t>
            </a:r>
          </a:p>
          <a:p>
            <a:pPr marL="171450" indent="-171450">
              <a:buFont typeface="Arial" panose="020B0604020202020204" pitchFamily="34" charset="0"/>
              <a:buChar char="•"/>
            </a:pPr>
            <a:r>
              <a:rPr lang="en-US" sz="1300">
                <a:solidFill>
                  <a:srgbClr val="002060"/>
                </a:solidFill>
                <a:latin typeface="Fira Sans Extra Condensed Medium" panose="020B0604020202020204" charset="0"/>
              </a:rPr>
              <a:t>Focus on career initiation, teamwork, and learning opportunities, indicating a positive work environment that fosters </a:t>
            </a:r>
            <a:r>
              <a:rPr lang="en-US" sz="1300" b="1">
                <a:solidFill>
                  <a:srgbClr val="002060"/>
                </a:solidFill>
                <a:latin typeface="Fira Sans Extra Condensed Medium" panose="020B0604020202020204" charset="0"/>
              </a:rPr>
              <a:t>professional growth and development</a:t>
            </a:r>
            <a:r>
              <a:rPr lang="en-US" sz="1300">
                <a:solidFill>
                  <a:srgbClr val="002060"/>
                </a:solidFill>
                <a:latin typeface="Fira Sans Extra Condensed Medium" panose="020B0604020202020204" charset="0"/>
              </a:rPr>
              <a:t>.</a:t>
            </a:r>
          </a:p>
          <a:p>
            <a:endParaRPr lang="en-US" sz="1300">
              <a:solidFill>
                <a:srgbClr val="002060"/>
              </a:solidFill>
              <a:latin typeface="Fira Sans Extra Condensed Medium" panose="020B0604020202020204" charset="0"/>
            </a:endParaRPr>
          </a:p>
          <a:p>
            <a:r>
              <a:rPr lang="en-US" sz="1300" b="1">
                <a:solidFill>
                  <a:srgbClr val="002060"/>
                </a:solidFill>
                <a:latin typeface="Fira Sans Extra Condensed Medium" panose="020B0604020202020204" charset="0"/>
              </a:rPr>
              <a:t>Big 4’s Cons: </a:t>
            </a:r>
          </a:p>
          <a:p>
            <a:pPr marL="171450" indent="-171450">
              <a:buFont typeface="Arial" panose="020B0604020202020204" pitchFamily="34" charset="0"/>
              <a:buChar char="•"/>
            </a:pPr>
            <a:r>
              <a:rPr lang="en-US" sz="1300">
                <a:solidFill>
                  <a:srgbClr val="002060"/>
                </a:solidFill>
                <a:latin typeface="Fira Sans Extra Condensed Medium" panose="020B0604020202020204" charset="0"/>
              </a:rPr>
              <a:t>Challenges associated with </a:t>
            </a:r>
            <a:r>
              <a:rPr lang="en-US" sz="1300" b="1">
                <a:solidFill>
                  <a:srgbClr val="002060"/>
                </a:solidFill>
                <a:latin typeface="Fira Sans Extra Condensed Medium" panose="020B0604020202020204" charset="0"/>
              </a:rPr>
              <a:t>long working hours</a:t>
            </a:r>
            <a:r>
              <a:rPr lang="en-US" sz="1300">
                <a:solidFill>
                  <a:srgbClr val="002060"/>
                </a:solidFill>
                <a:latin typeface="Fira Sans Extra Condensed Medium" panose="020B0604020202020204" charset="0"/>
              </a:rPr>
              <a:t>, workload management, and maintaining a </a:t>
            </a:r>
            <a:r>
              <a:rPr lang="en-US" sz="1300" b="1">
                <a:solidFill>
                  <a:srgbClr val="002060"/>
                </a:solidFill>
                <a:latin typeface="Fira Sans Extra Condensed Medium" panose="020B0604020202020204" charset="0"/>
              </a:rPr>
              <a:t>satisfactory work-life balance</a:t>
            </a:r>
            <a:r>
              <a:rPr lang="en-US" sz="1300">
                <a:solidFill>
                  <a:srgbClr val="002060"/>
                </a:solidFill>
                <a:latin typeface="Fira Sans Extra Condensed Medium" panose="020B0604020202020204" charset="0"/>
              </a:rPr>
              <a:t>. </a:t>
            </a:r>
          </a:p>
          <a:p>
            <a:pPr marL="171450" indent="-171450">
              <a:buFont typeface="Arial" panose="020B0604020202020204" pitchFamily="34" charset="0"/>
              <a:buChar char="•"/>
            </a:pPr>
            <a:r>
              <a:rPr lang="en-US" sz="1300" b="1">
                <a:solidFill>
                  <a:srgbClr val="002060"/>
                </a:solidFill>
                <a:latin typeface="Fira Sans Extra Condensed Medium" panose="020B0604020202020204" charset="0"/>
              </a:rPr>
              <a:t>Project-related pressures</a:t>
            </a:r>
            <a:r>
              <a:rPr lang="en-US" sz="1300">
                <a:solidFill>
                  <a:srgbClr val="002060"/>
                </a:solidFill>
                <a:latin typeface="Fira Sans Extra Condensed Medium" panose="020B0604020202020204" charset="0"/>
              </a:rPr>
              <a:t>, management dynamics, and dissatisfaction with </a:t>
            </a:r>
            <a:r>
              <a:rPr lang="en-US" sz="1300" b="1">
                <a:solidFill>
                  <a:srgbClr val="002060"/>
                </a:solidFill>
                <a:latin typeface="Fira Sans Extra Condensed Medium" panose="020B0604020202020204" charset="0"/>
              </a:rPr>
              <a:t>salary levels </a:t>
            </a:r>
            <a:r>
              <a:rPr lang="en-US" sz="1300">
                <a:solidFill>
                  <a:srgbClr val="002060"/>
                </a:solidFill>
                <a:latin typeface="Fira Sans Extra Condensed Medium" panose="020B0604020202020204" charset="0"/>
              </a:rPr>
              <a:t>are also common themes. </a:t>
            </a:r>
          </a:p>
        </p:txBody>
      </p:sp>
    </p:spTree>
    <p:extLst>
      <p:ext uri="{BB962C8B-B14F-4D97-AF65-F5344CB8AC3E}">
        <p14:creationId xmlns:p14="http://schemas.microsoft.com/office/powerpoint/2010/main" val="3796903350"/>
      </p:ext>
    </p:extLst>
  </p:cSld>
  <p:clrMapOvr>
    <a:masterClrMapping/>
  </p:clrMapOvr>
</p:sld>
</file>

<file path=ppt/theme/theme1.xml><?xml version="1.0" encoding="utf-8"?>
<a:theme xmlns:a="http://schemas.openxmlformats.org/drawingml/2006/main" name="Case Study Theme">
  <a:themeElements>
    <a:clrScheme name="Simple Light">
      <a:dk1>
        <a:srgbClr val="000000"/>
      </a:dk1>
      <a:lt1>
        <a:srgbClr val="FFFFFF"/>
      </a:lt1>
      <a:dk2>
        <a:srgbClr val="858585"/>
      </a:dk2>
      <a:lt2>
        <a:srgbClr val="E9E9E9"/>
      </a:lt2>
      <a:accent1>
        <a:srgbClr val="93ABCA"/>
      </a:accent1>
      <a:accent2>
        <a:srgbClr val="6B7F9B"/>
      </a:accent2>
      <a:accent3>
        <a:srgbClr val="85B0BB"/>
      </a:accent3>
      <a:accent4>
        <a:srgbClr val="5D8994"/>
      </a:accent4>
      <a:accent5>
        <a:srgbClr val="8BC5BB"/>
      </a:accent5>
      <a:accent6>
        <a:srgbClr val="437570"/>
      </a:accent6>
      <a:hlink>
        <a:srgbClr val="93ABC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ase Study Theme" id="{AB0F387B-4FAA-0141-9A41-BD9784BA88FD}" vid="{69E00060-54D2-8D48-8969-9D012C98BC60}"/>
    </a:ext>
  </a:extLst>
</a:theme>
</file>

<file path=ppt/theme/theme2.xml><?xml version="1.0" encoding="utf-8"?>
<a:theme xmlns:a="http://schemas.openxmlformats.org/drawingml/2006/main" name="1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3EC329DFA4CD0409060038C05AA03AD" ma:contentTypeVersion="8" ma:contentTypeDescription="Create a new document." ma:contentTypeScope="" ma:versionID="d7ec41307f89c8423453627f757b83a1">
  <xsd:schema xmlns:xsd="http://www.w3.org/2001/XMLSchema" xmlns:xs="http://www.w3.org/2001/XMLSchema" xmlns:p="http://schemas.microsoft.com/office/2006/metadata/properties" xmlns:ns2="031d3a13-4e66-45ae-9530-41e20d640517" targetNamespace="http://schemas.microsoft.com/office/2006/metadata/properties" ma:root="true" ma:fieldsID="ece663db7e87ea894be5d0e77ddd9ca8" ns2:_="">
    <xsd:import namespace="031d3a13-4e66-45ae-9530-41e20d64051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31d3a13-4e66-45ae-9530-41e20d64051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5119350-21BC-414C-83CE-D3A0DECD707C}">
  <ds:schemaRefs>
    <ds:schemaRef ds:uri="031d3a13-4e66-45ae-9530-41e20d64051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B969D60-FFA1-4853-B9EB-91F7B2BBF2A9}">
  <ds:schemaRefs>
    <ds:schemaRef ds:uri="http://schemas.microsoft.com/sharepoint/v3/contenttype/forms"/>
  </ds:schemaRefs>
</ds:datastoreItem>
</file>

<file path=customXml/itemProps3.xml><?xml version="1.0" encoding="utf-8"?>
<ds:datastoreItem xmlns:ds="http://schemas.openxmlformats.org/officeDocument/2006/customXml" ds:itemID="{024B8141-4BE9-4530-A274-A389381AEE5E}">
  <ds:schemaRefs>
    <ds:schemaRef ds:uri="031d3a13-4e66-45ae-9530-41e20d64051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18</Slides>
  <Notes>7</Notes>
  <HiddenSlides>0</HiddenSlides>
  <ScaleCrop>false</ScaleCrop>
  <HeadingPairs>
    <vt:vector size="4" baseType="variant">
      <vt:variant>
        <vt:lpstr>Theme</vt:lpstr>
      </vt:variant>
      <vt:variant>
        <vt:i4>3</vt:i4>
      </vt:variant>
      <vt:variant>
        <vt:lpstr>Slide Titles</vt:lpstr>
      </vt:variant>
      <vt:variant>
        <vt:i4>18</vt:i4>
      </vt:variant>
    </vt:vector>
  </HeadingPairs>
  <TitlesOfParts>
    <vt:vector size="21" baseType="lpstr">
      <vt:lpstr>Case Study Theme</vt:lpstr>
      <vt:lpstr>1_Slidesgo Final Pages</vt:lpstr>
      <vt:lpstr>Office 2013 - 2022 Theme</vt:lpstr>
      <vt:lpstr> </vt:lpstr>
      <vt:lpstr>TABLE OF CONTENTS</vt:lpstr>
      <vt:lpstr>Problem Statement</vt:lpstr>
      <vt:lpstr>    Importance of Analysis</vt:lpstr>
      <vt:lpstr>Data source</vt:lpstr>
      <vt:lpstr>Sentiment Analysis Using Vader</vt:lpstr>
      <vt:lpstr>Which factors to focus on – Company Perspective</vt:lpstr>
      <vt:lpstr>Topic Modeling with LDA</vt:lpstr>
      <vt:lpstr>Topic Modeling all Firms </vt:lpstr>
      <vt:lpstr>Topic Modeling all firms </vt:lpstr>
      <vt:lpstr>Topic Modeling for each firm </vt:lpstr>
      <vt:lpstr>Topic Modeling for each firm </vt:lpstr>
      <vt:lpstr>Topic Modeling for each firm </vt:lpstr>
      <vt:lpstr>Personalized Recommendation  </vt:lpstr>
      <vt:lpstr>Personalized Recommendation – Cosine Similarity </vt:lpstr>
      <vt:lpstr>Personalized Recommendation – Example</vt:lpstr>
      <vt:lpstr>Summarizing the Influence of Our Analysis on Stakeholders</vt:lpstr>
      <vt:lpstr>Thank You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cp:revision>1</cp:revision>
  <dcterms:modified xsi:type="dcterms:W3CDTF">2024-02-13T17:58:06Z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0x01010023EC329DFA4CD0409060038C05AA03AD</vt:lpwstr>
  </property>
</Properties>
</file>