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116C646-B811-4CF2-8166-614EE39A34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Capstone Heart Disease Risk Factors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30854E8-A490-4A1E-AC50-2E8CD0348C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12/2/21 7:56:20 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l" id="10" name="slide10">
            <a:extLst>
              <a:ext uri="{FF2B5EF4-FFF2-40B4-BE49-F238E27FC236}">
                <a16:creationId xmlns:a16="http://schemas.microsoft.com/office/drawing/2014/main" id="{1589F4A3-9E04-4AE1-B686-195BECCF41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7" y="1528762"/>
            <a:ext cx="4276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ol" id="11" name="slide11">
            <a:extLst>
              <a:ext uri="{FF2B5EF4-FFF2-40B4-BE49-F238E27FC236}">
                <a16:creationId xmlns:a16="http://schemas.microsoft.com/office/drawing/2014/main" id="{63C09DBA-D57B-4AAC-BD7C-D8D8CD585F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185987"/>
            <a:ext cx="62103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stbps" id="12" name="slide12">
            <a:extLst>
              <a:ext uri="{FF2B5EF4-FFF2-40B4-BE49-F238E27FC236}">
                <a16:creationId xmlns:a16="http://schemas.microsoft.com/office/drawing/2014/main" id="{1DBF609A-D51C-4518-BB70-35D3877311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2185987"/>
            <a:ext cx="61150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VD Risk Analysis" id="13" name="slide13">
            <a:extLst>
              <a:ext uri="{FF2B5EF4-FFF2-40B4-BE49-F238E27FC236}">
                <a16:creationId xmlns:a16="http://schemas.microsoft.com/office/drawing/2014/main" id="{AE3666BC-4AB3-4FD5-B9D4-91553103A3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4" y="0"/>
            <a:ext cx="11163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est Pain" id="2" name="slide2">
            <a:extLst>
              <a:ext uri="{FF2B5EF4-FFF2-40B4-BE49-F238E27FC236}">
                <a16:creationId xmlns:a16="http://schemas.microsoft.com/office/drawing/2014/main" id="{7B1BB2E1-FEA3-4C74-89E3-A455488DE6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75" y="0"/>
            <a:ext cx="9639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" id="3" name="slide3">
            <a:extLst>
              <a:ext uri="{FF2B5EF4-FFF2-40B4-BE49-F238E27FC236}">
                <a16:creationId xmlns:a16="http://schemas.microsoft.com/office/drawing/2014/main" id="{10DFB719-EFAA-4FBD-ADAC-88679D2FE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719387"/>
            <a:ext cx="112585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ope" id="4" name="slide4">
            <a:extLst>
              <a:ext uri="{FF2B5EF4-FFF2-40B4-BE49-F238E27FC236}">
                <a16:creationId xmlns:a16="http://schemas.microsoft.com/office/drawing/2014/main" id="{B60DD745-9675-4BC3-AD10-4701E26C58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tecg" id="5" name="slide5">
            <a:extLst>
              <a:ext uri="{FF2B5EF4-FFF2-40B4-BE49-F238E27FC236}">
                <a16:creationId xmlns:a16="http://schemas.microsoft.com/office/drawing/2014/main" id="{DC10539D-F94B-4763-8D42-D90A1CC938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ang" id="6" name="slide6">
            <a:extLst>
              <a:ext uri="{FF2B5EF4-FFF2-40B4-BE49-F238E27FC236}">
                <a16:creationId xmlns:a16="http://schemas.microsoft.com/office/drawing/2014/main" id="{58BBA07B-17A6-41A0-BB6D-513E57AD08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Statistics" id="7" name="slide7">
            <a:extLst>
              <a:ext uri="{FF2B5EF4-FFF2-40B4-BE49-F238E27FC236}">
                <a16:creationId xmlns:a16="http://schemas.microsoft.com/office/drawing/2014/main" id="{2F3A1E46-B730-496A-A1F7-15240C1E40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1309687"/>
            <a:ext cx="77057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8" name="slide8">
            <a:extLst>
              <a:ext uri="{FF2B5EF4-FFF2-40B4-BE49-F238E27FC236}">
                <a16:creationId xmlns:a16="http://schemas.microsoft.com/office/drawing/2014/main" id="{77A68D8D-07F5-455F-A821-2D8C99003A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862137"/>
            <a:ext cx="3429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" id="9" name="slide9">
            <a:extLst>
              <a:ext uri="{FF2B5EF4-FFF2-40B4-BE49-F238E27FC236}">
                <a16:creationId xmlns:a16="http://schemas.microsoft.com/office/drawing/2014/main" id="{45A0B803-42CC-4A6B-9073-1FF9BC7A4E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2" y="1614487"/>
            <a:ext cx="42576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2021-12-02T12:56:22Z</dcterms:created>
  <dcterms:modified xsi:type="dcterms:W3CDTF">2021-12-02T12:56:22Z</dcterms:modified>
</cp:coreProperties>
</file>