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6793A6D-7BFA-4662-96A8-533118F7155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Capstone Heart Disease Risk Factors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F9783FA-6C02-4946-A189-645F7D89237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2/15/22 3:37:22 PM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VD Risk Analysis" id="2" name="slide2">
            <a:extLst>
              <a:ext uri="{FF2B5EF4-FFF2-40B4-BE49-F238E27FC236}">
                <a16:creationId xmlns:a16="http://schemas.microsoft.com/office/drawing/2014/main" id="{6A331082-CACE-4322-82AA-E18EC5C1A5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24" y="0"/>
            <a:ext cx="111635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2022-02-15T20:37:22Z</dcterms:created>
  <dcterms:modified xsi:type="dcterms:W3CDTF">2022-02-15T20:37:22Z</dcterms:modified>
</cp:coreProperties>
</file>