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7" r:id="rId2"/>
    <p:sldId id="289" r:id="rId3"/>
    <p:sldId id="290" r:id="rId4"/>
    <p:sldId id="291" r:id="rId5"/>
    <p:sldId id="292" r:id="rId6"/>
    <p:sldId id="299" r:id="rId7"/>
    <p:sldId id="287" r:id="rId8"/>
    <p:sldId id="288" r:id="rId9"/>
    <p:sldId id="301" r:id="rId10"/>
    <p:sldId id="293" r:id="rId11"/>
    <p:sldId id="294" r:id="rId12"/>
    <p:sldId id="286" r:id="rId13"/>
    <p:sldId id="295" r:id="rId14"/>
    <p:sldId id="296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F9E"/>
    <a:srgbClr val="E2AF77"/>
    <a:srgbClr val="C68246"/>
    <a:srgbClr val="283618"/>
    <a:srgbClr val="000000"/>
    <a:srgbClr val="FCF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47:2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3121 24575,'-12'-37'0,"5"19"0,-10-30 0,-1 0 0,-43-78 0,60 124 0,0 1 0,1 0 0,-1 0 0,0 0 0,1 0 0,-1 0 0,0 0 0,0 0 0,0 0 0,0 1 0,0-1 0,0 0 0,0 0 0,0 1 0,0-1 0,0 1 0,-2-2 0,2 3 0,0-1 0,-1 0 0,1 1 0,0-1 0,0 1 0,0-1 0,0 1 0,0-1 0,0 1 0,0 0 0,0-1 0,1 1 0,-1 0 0,0 0 0,0 0 0,1 0 0,-1 0 0,0 0 0,1 0 0,-1 0 0,1 0 0,-1 0 0,1 0 0,-1 1 0,-10 26 0,1 1 0,1 1 0,2-1 0,-8 61 0,15-90 0,-23 203 0,8 1 0,8 1 0,10-1 0,55 383 0,-46-514 0,4 0 0,2-2 0,4 0 0,42 95 0,-49-132 0,3-2 0,0 0 0,2-1 0,1 0 0,2-2 0,1-1 0,1-1 0,1-1 0,2-1 0,49 36 0,-60-50 0,0-1 0,0-1 0,1 0 0,0-1 0,1-1 0,0 0 0,0-2 0,0 0 0,1-1 0,-1-1 0,1-1 0,0-1 0,0-1 0,0 0 0,-1-2 0,1 0 0,0-1 0,-1-1 0,1 0 0,25-11 0,-8-1 0,-2-2 0,0-1 0,-1-2 0,0-1 0,-2-1 0,-1-2 0,-1-2 0,-1 0 0,-1-2 0,-2-1 0,43-64 0,-26 27 0,-3-1 0,-3-3 0,-3-1 0,-3-1 0,22-83 0,-28 70 0,-4-1 0,-4-1 0,-4 0 0,-3-1 0,-3-104 0,-9 132 0,-3 1 0,-2 0 0,-3 1 0,-2 0 0,-3 1 0,-2 0 0,-3 1 0,-44-87 0,13 54 0,-3 2 0,-5 3 0,-3 2 0,-80-82 0,49 70 0,-4 5 0,-187-135 0,242 195 0,0 2 0,-3 1 0,0 3 0,-1 2 0,-1 1 0,-53-14 0,82 31 0,0 0 0,-1 1 0,1 1 0,-1 0 0,0 2 0,1 0 0,-1 1 0,-28 6 0,32-4 0,1 2 0,0-1 0,0 2 0,0 0 0,0 1 0,1 0 0,0 1 0,1 0 0,0 1 0,0 0 0,-20 22 0,10-5 0,1 1 0,1 1 0,1 1 0,2 0 0,1 1 0,1 1 0,2 1 0,1 0 0,2 0 0,1 1 0,-6 42 0,6-15 0,2 0 0,4 0 0,1 0 0,4 0 0,14 97 0,-9-116 0,1-1 0,2 1 0,2-2 0,2 0 0,2 0 0,1-1 0,40 64 0,-43-81 0,1 0 0,1-1 0,1-1 0,1-1 0,1-1 0,0 0 0,1-1 0,1-1 0,0-1 0,1-1 0,0-1 0,1-1 0,45 15 0,-39-18 0,0-1 0,1-2 0,0 0 0,0-2 0,0-2 0,0 0 0,35-5 0,-22-2 0,0-1 0,0-2 0,0-2 0,56-24 0,-28 4 0,-1-4 0,-3-2 0,-1-3 0,-1-3 0,72-64 0,-61 39 0,-4-2 0,-2-4 0,66-91 0,-51 47 0,110-207 0,-60 46 0,138-407 0,-268 676 0,-2 11 0,4 25 0,47 364 0,-28-174 0,49 298 0,31-6 0,-93-459 0,2 0 0,1-1 0,3-1 0,50 89 0,-60-121 0,1 0 0,0-1 0,2 0 0,-1-1 0,2 0 0,-1-1 0,2-1 0,-1 0 0,2 0 0,-1-2 0,1 1 0,1-2 0,0 0 0,0-1 0,0-1 0,1 0 0,31 5 0,-37-9 0,0 0 0,0-2 0,0 1 0,0-2 0,0 1 0,0-1 0,1-1 0,-2 0 0,1-1 0,0 0 0,19-8 0,-16 4 0,0-1 0,-1 0 0,0-1 0,-1 0 0,0-1 0,0-1 0,16-19 0,0-5 0,-2-2 0,-2-1 0,-1-1 0,33-80 0,-4-11 6,-7-2-1,48-230 0,9-289-496,-52 122 443,-31-927 0,-23 1385 48,1 53 0,0 24 0,-1 43 0,-3 203-46,11 0 0,11 0 0,58 300 0,-36-360 46,109 327 0,-112-424 0,5-2 0,4-1 0,4-2 0,3-3 0,77 100 0,-98-149-124,3-2 0,0-2 0,3-1 0,0-1 0,2-2 0,2-2 0,0-1 0,2-2 0,55 24 0,5-8-6072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47:2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24575,'3'26'0,"153"730"0,-68-375 0,219 1372-624,-221-1207-637,-60-386-5045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47:2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1010 24575,'-14'-18'0,"1"0"0,1-1 0,0 0 0,2 0 0,0-1 0,1-1 0,1 0 0,1 0 0,0 0 0,2-1 0,1 0 0,1 0 0,0 0 0,2-1 0,2-37 0,2 27 0,0-1 0,3 0 0,1 1 0,1 0 0,2 1 0,1 0 0,1 0 0,2 1 0,28-44 0,-27 51 0,1 1 0,1 0 0,2 1 0,0 1 0,1 1 0,1 1 0,1 0 0,47-29 0,-55 40 0,0 0 0,1 1 0,0 1 0,0 1 0,0 0 0,0 1 0,1 0 0,0 1 0,0 1 0,0 1 0,0 0 0,0 1 0,0 1 0,0 0 0,0 1 0,0 1 0,21 6 0,-9 1 0,-1 2 0,0 0 0,0 2 0,-2 0 0,1 2 0,-2 1 0,32 29 0,-21-14 0,-2 1 0,-2 2 0,-1 0 0,25 42 0,-43-59 0,-1 1 0,-1 1 0,0 0 0,-2 0 0,0 1 0,-2 0 0,0 0 0,-1 0 0,-1 1 0,-1 0 0,-1 0 0,-1 0 0,-3 33 0,0-36 0,-1 0 0,-1 0 0,0-1 0,-2 1 0,0-1 0,-1 0 0,0-1 0,-2 1 0,0-2 0,-1 1 0,-1-1 0,0-1 0,-1 0 0,-1 0 0,-24 21 0,20-23 0,-2 0 0,0-1 0,-1-1 0,0-1 0,0-1 0,-1 0 0,0-2 0,0 0 0,-1-2 0,0 0 0,0-1 0,0-2 0,-1 0 0,-30-2 0,8-1 0,0-3 0,0-1 0,1-3 0,-1-1 0,1-3 0,-47-18 0,60 18-80,1-2 0,0-1-1,1-1 1,0-1 0,2-2-1,0 0 1,1-2 0,1-1-1,1-1 1,1-2 0,2 0 0,0-1-1,1-1 1,2 0 0,1-2-1,-21-48 1,0-21-6746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47:3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24575,'-8'396'0,"30"229"-383,27-1-1,136 636 1,-81-714 207,91 498-683,-32 4 310,-101-547 657,127 843-1026,-172-1256-3729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47:3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691 0 24575,'-22'284'0,"13"-212"0,-31 215 0,-135 491 0,-177 250 0,331-971 0,14-35 0,-1 0 0,-1 0 0,-1-1 0,-1-1 0,-16 23 0,46-74 0,21-8 0,2 2 0,2 2 0,1 2 0,80-45 0,-86 56 0,1 2 0,0 1 0,1 3 0,1 1 0,1 2 0,0 2 0,1 2 0,0 2 0,0 1 0,0 3 0,1 1 0,-1 3 0,1 1 0,-1 2 0,0 3 0,0 1 0,-1 2 0,0 2 0,-1 2 0,0 1 0,-1 3 0,-1 1 0,-1 2 0,54 38 0,-34-14 0,-2 3 0,100 107 0,79 133 0,-68-80 0,-145-181 40,1-1 0,34 29 0,-49-47-175,1-1 0,0 0 0,0-1 0,0 0 0,1-1 0,0 0 0,0-1 0,0 0 0,0-1 0,16 3 0,21-4-6691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50:1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47:1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0 600 24575,'7'-25'0,"115"-466"0,-102 421 0,-11 57 0,-9 13 0,0 0 0,0-1 0,0 1 0,1 0 0,-1 0 0,0 0 0,0 0 0,0 0 0,1 0 0,-1 0 0,0 0 0,0 0 0,0 0 0,1 0 0,-1 0 0,0 0 0,0 0 0,1 0 0,-1 0 0,0 1 0,0-1 0,0 0 0,1 0 0,-1 0 0,0 0 0,0 0 0,0 0 0,0 1 0,1-1 0,-1 0 0,0 0 0,0 0 0,0 0 0,0 1 0,0-1 0,0 0 0,0 0 0,1 0 0,-1 1 0,0-1 0,0 0 0,0 1 0,3 10 0,1 0 0,-2 0 0,3 23 0,58 579-144,-33-274-500,128 901 447,-88-859 217,147 460-1,-158-655-19,159 531 0,-161-494 0,35 287 0,-60-69 0,-32-334 0,-5 0 0,-20 121 0,12-160 0,-2-1 0,-3 0 0,-3-1 0,-39 81 0,36-99 0,-2-1 0,-2-1 0,-1-1 0,-3-2 0,-2-1 0,-48 47 0,42-54-52,-1-2 0,-1-1-1,-2-3 1,-1-1-1,-1-2 1,-1-2-1,-77 27 1,7-12-6774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47:1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4938 24575,'7'-165'0,"6"1"0,56-262 0,-46 323 0,3 0 0,6 1 0,3 2 0,5 2 0,81-145 0,-84 183 0,1 1 0,4 2 0,1 2 0,3 2 0,3 2 0,1 2 0,3 2 0,1 3 0,83-52 0,-66 56 0,1 3 0,1 4 0,122-39 0,-74 38 0,198-29 0,-200 45 0,354-61 0,-386 59 0,0-5 0,-1-3 0,108-51 0,-102 30-208,-2-4 0,-2-4-1,-2-4 1,-4-4 0,133-133-1,-49 17-201,195-273-1,226-406-2592,-360 503-114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47:1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24575,'-1'2'0,"0"-1"0,1 0 0,-1 0 0,1 0 0,-1 0 0,1 1 0,-1-1 0,1 0 0,0 1 0,0-1 0,0 0 0,0 0 0,0 1 0,0-1 0,0 2 0,0 7 0,-2 83 0,5 0 0,4-1 0,21 109 0,-27-193 0,133 670-401,39-2-271,-54-219 469,-56-210 201,445 1662-88,-459-1746 73,93 369 16,-138-514 135,-2-10 11,0-1-1,-1 1 0,0 0 0,0-1 1,-1 1-1,0 0 0,-1 8 1,-2-18-47,-2-10-99,-26-101 1,-23-159 0,4-127 0,5-355-953,48 562 842,52-367 1,-54 554 110,50-236 0,-44 214 0,3-1 0,0 1 0,2 1 0,0 0 0,2 1 0,21-30 0,-31 50 0,-1 0-1,1 0 1,0 1-1,0 0 1,0 0-1,1 0 1,-1 0-1,1 1 1,0-1 0,0 1-1,0 0 1,1 1-1,-1-1 1,1 1-1,-1 0 1,1 1-1,0-1 1,0 1 0,0 0-1,-1 1 1,1-1-1,0 1 1,0 0-1,8 2 1,2 1 26,0 2 0,0 0-1,0 1 1,0 0 0,-1 2 0,0 0 0,22 15 0,35 27 186,-2 4 1,-3 2-1,-1 3 1,110 132-1,-55-36-300,117 195 0,333 682-348,-456-811 412,-90-171-230,2-1-1,2-1 0,2-2 1,45 51-1,-38-59-6111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47:1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1633 1341 24575,'-4'-13'0,"-28"-127"0,-32-121 0,46 200 0,-3 1 0,-35-70 0,24 70 0,-2 0 0,-3 3 0,-2 1 0,-2 2 0,-75-76 0,88 103 0,-1 2 0,0 0 0,-2 2 0,-1 1 0,-1 2 0,0 1 0,-2 1 0,0 2 0,-1 2 0,0 1 0,-49-11 0,66 20 0,0 1 0,-1 0 0,1 2 0,-1 0 0,1 1 0,-1 1 0,1 1 0,-1 0 0,1 2 0,0 0 0,0 1 0,0 1 0,1 1 0,0 0 0,0 2 0,1 0 0,0 0 0,0 2 0,1 0 0,1 1 0,-28 27 0,24-16 0,0 0 0,1 1 0,2 1 0,0 0 0,-20 47 0,15-18 0,1 1 0,-13 63 0,9-5-253,5 0 0,-7 197 0,43 241-506,4-337 754,10 0 1,9-2-1,9-2 0,9-3 0,10-2 0,143 302 1,-181-445-30,2-2 1,3-2-1,2-1 1,48 56 0,-76-103 33,0 0 0,1 0 0,0-1 0,0 0 0,1-1 0,0 0 0,0-1 0,1 0 0,0-1 0,0-1 0,1 1 0,15 3 0,-19-8 0,1 1 0,0-1 0,0-1 0,0 0 0,-1 0 0,1-1 0,0 0 0,0-1 0,-1 0 0,1-1 0,-1 0 0,0 0 0,0-1 0,0 0 0,0-1 0,0 1 0,8-8 0,7-6 94,0-1-1,-1-1 1,-1-1 0,-1-1 0,-1-1 0,-1-1 0,31-50 0,-11 5 281,57-142 1,-44 65-427,-5-3-1,-8-1 1,-6-2 0,23-259 0,-41 156-35,-12-1 1,-30-269-1,24 491 95,-3-45 19,-3 0 0,-4 1 1,-23-79-1,44 255 579,28 161-607,141 503 0,-148-676 0,4-2 0,3-1 0,79 130 0,-89-171 0,3-1 0,1-1 0,2-2 0,1-1 0,2-2 0,2-1 0,1-2 0,55 36 0,-67-53 0,1-1 0,0 0 0,1-3 0,1 0 0,-1-2 0,2 0 0,-1-3 0,34 5 0,-39-9 0,-1-1 0,1 0 0,0-2 0,-1-1 0,1 0 0,-1-2 0,0-1 0,0-1 0,-1 0 0,1-2 0,20-11 0,-10 1-227,-2-2-1,0-1 1,-2-1-1,0-2 1,48-52-1,0-13-6598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47:1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2168 24575,'-15'-17'0,"2"-2"0,1 1 0,0-2 0,1 1 0,1-2 0,1 1 0,1-1 0,-10-43 0,10 29 0,1 0 0,3 0 0,0-1 0,3 0 0,1 0 0,1 1 0,9-53 0,-3 47 0,2 1 0,1 1 0,2-1 0,2 2 0,2 0 0,26-46 0,-36 73 0,0 0 0,1 1 0,1 0 0,-1 1 0,2-1 0,-1 1 0,2 1 0,18-15 0,-20 19 0,-1 0 0,1 0 0,0 0 0,1 1 0,-1 0 0,0 1 0,1 0 0,-1 0 0,1 1 0,0 0 0,0 0 0,-1 1 0,15 2 0,-2 1 0,-1 0 0,1 2 0,-1 1 0,-1 0 0,1 2 0,-1 0 0,0 1 0,-1 0 0,32 24 0,-14-6 0,-2 2 0,-1 1 0,51 58 0,-35-25-61,-3 3 0,-2 1 0,-4 2 0,-2 1 0,-4 3-1,43 128 1,-24-22-153,54 325 0,-33 143 214,-67-465 0,-23 283 0,13-432 0,-14 64 0,17-96 7,0 0 0,-1 0 0,1 0 0,0 0-1,-1 0 1,1 0 0,0 0 0,-1 0 0,1 0 0,-1 0 0,1 0-1,-1 0 1,0 0 0,0 0 0,1-1 0,-1 1 0,0 0-1,-1 1 1,1-2 5,0 0-1,1 0 1,-1 0-1,1 0 1,-1-1-1,1 1 1,-1 0-1,0 0 1,1 0-1,-1-1 1,1 1-1,-1 0 1,1 0 0,-1-1-1,1 1 1,-1 0-1,1-1 1,-1 1-1,1-1 1,0 1-1,-1-1 1,1 1-1,0-1 1,-1 0-1,-23-48 427,24 48-438,-36-98 0,-38-177 0,4-122 0,32 90-304,0-406 0,43 457 102,11 2-1,49-255 0,28 122 115,-67 308 24,4 2-1,74-138 0,-79 172 33,3 1 0,1 2-1,2 1 1,2 1 0,67-61-1,-70 75 24,1 2-1,0 1 0,2 1 0,1 2 0,0 1 1,1 2-1,1 1 0,54-14 0,-55 20 99,1 2 0,0 1 0,0 2 0,1 1 0,-1 2 0,1 2 0,-1 1 0,1 2 0,55 12 0,-64-8-20,0 0-1,-1 2 1,0 1-1,-1 1 1,-1 1-1,0 2 0,0 0 1,-2 2-1,0 0 1,-1 1-1,0 2 1,32 38-1,-24-17-66,-2 1 0,-1 1 0,-3 1 0,-1 1 0,-3 1 0,-1 1 0,18 74 0,-3 25-101,19 185 1,28 831-518,-14-116 326,-28-781-894,-25-203-4736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47:2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0 24575,'-11'41'0,"2"-16"0,-441 1954-1033,313-840 1033,66 8 0,70-1129 0,-68 2317-1579,65-1666 649,3-448-3719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5:47:2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24575,'1'2'0,"-1"1"0,1 0 0,-1-1 0,1 1 0,0-1 0,0 1 0,0-1 0,0 1 0,0-1 0,0 1 0,1-1 0,2 3 0,7 14 0,457 889 0,-349-681 0,10-5 0,9-6 0,10-7 0,9-6 0,197 198 0,158 108-1232,-503-501 1099,71 71-6693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EFE43-B351-4775-8013-904CC539434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081A1-E850-4647-B0F7-080B3032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3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081A1-E850-4647-B0F7-080B3032E0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4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0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43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33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95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5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8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3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1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3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78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0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566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66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4">
            <a:extLst>
              <a:ext uri="{FF2B5EF4-FFF2-40B4-BE49-F238E27FC236}">
                <a16:creationId xmlns:a16="http://schemas.microsoft.com/office/drawing/2014/main" id="{EA10837A-18D5-41DD-A066-A079A09D86A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420935" y="466999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FD8132DE-D62C-4410-983C-9F458DCEF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408126" y="93025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6">
            <a:extLst>
              <a:ext uri="{FF2B5EF4-FFF2-40B4-BE49-F238E27FC236}">
                <a16:creationId xmlns:a16="http://schemas.microsoft.com/office/drawing/2014/main" id="{DF68D5C6-4D23-4113-9FFA-AFAAB5A6DA0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408126" y="52731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Picture Placeholder 34">
            <a:extLst>
              <a:ext uri="{FF2B5EF4-FFF2-40B4-BE49-F238E27FC236}">
                <a16:creationId xmlns:a16="http://schemas.microsoft.com/office/drawing/2014/main" id="{2B75D755-4972-4E8B-ACD5-FAE778A8627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458965" y="24844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EEE7EDE-175B-450F-B4D2-50D992E53C5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46156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91051322-19B5-41CA-BEAB-A8F1B8CA54E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46156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Picture Placeholder 34">
            <a:extLst>
              <a:ext uri="{FF2B5EF4-FFF2-40B4-BE49-F238E27FC236}">
                <a16:creationId xmlns:a16="http://schemas.microsoft.com/office/drawing/2014/main" id="{966FF594-D5D5-4FD4-A245-AAF0D053095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030968" y="24844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3A5DD9C2-78E8-4416-B2C1-F07A9E2583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18159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6">
            <a:extLst>
              <a:ext uri="{FF2B5EF4-FFF2-40B4-BE49-F238E27FC236}">
                <a16:creationId xmlns:a16="http://schemas.microsoft.com/office/drawing/2014/main" id="{D8A4734F-8867-4923-806F-AE04360B22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18159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Picture Placeholder 34">
            <a:extLst>
              <a:ext uri="{FF2B5EF4-FFF2-40B4-BE49-F238E27FC236}">
                <a16:creationId xmlns:a16="http://schemas.microsoft.com/office/drawing/2014/main" id="{B03F66BE-0084-45A8-85FC-1448DEA89D7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586860" y="420178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3F9DA6EE-3DE6-4493-AD6B-BEC7EE858CE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74051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46">
            <a:extLst>
              <a:ext uri="{FF2B5EF4-FFF2-40B4-BE49-F238E27FC236}">
                <a16:creationId xmlns:a16="http://schemas.microsoft.com/office/drawing/2014/main" id="{DD5495C5-2CD2-4593-BC1F-CF0E7D3601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574051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2" name="Picture Placeholder 34">
            <a:extLst>
              <a:ext uri="{FF2B5EF4-FFF2-40B4-BE49-F238E27FC236}">
                <a16:creationId xmlns:a16="http://schemas.microsoft.com/office/drawing/2014/main" id="{D2B54852-DC63-410D-BE2A-4D723492843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818607" y="420178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3" name="Text Placeholder 39">
            <a:extLst>
              <a:ext uri="{FF2B5EF4-FFF2-40B4-BE49-F238E27FC236}">
                <a16:creationId xmlns:a16="http://schemas.microsoft.com/office/drawing/2014/main" id="{13567973-FE07-4747-9500-D565A3EF286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805798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6">
            <a:extLst>
              <a:ext uri="{FF2B5EF4-FFF2-40B4-BE49-F238E27FC236}">
                <a16:creationId xmlns:a16="http://schemas.microsoft.com/office/drawing/2014/main" id="{FCE91BB7-DB4C-4F95-ADC1-2757AA68964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5798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Picture Placeholder 34">
            <a:extLst>
              <a:ext uri="{FF2B5EF4-FFF2-40B4-BE49-F238E27FC236}">
                <a16:creationId xmlns:a16="http://schemas.microsoft.com/office/drawing/2014/main" id="{7082A562-BADD-429E-BB11-8A40EE253FC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8027987" y="5637179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C8F3380A-C45C-44C2-BE84-98D3DADAEDA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015178" y="610043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46">
            <a:extLst>
              <a:ext uri="{FF2B5EF4-FFF2-40B4-BE49-F238E27FC236}">
                <a16:creationId xmlns:a16="http://schemas.microsoft.com/office/drawing/2014/main" id="{67C61256-88BA-4ADF-A3CB-77D1B459CA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15178" y="569749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D5DA0-8F16-4F11-8B6E-A593133F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8" y="457200"/>
            <a:ext cx="6096001" cy="6016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911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3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11,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5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11,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21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11,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039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11,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_D5B8F43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ink/ink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11,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25.png"/><Relationship Id="rId18" Type="http://schemas.openxmlformats.org/officeDocument/2006/relationships/customXml" Target="../ink/ink11.xml"/><Relationship Id="rId3" Type="http://schemas.openxmlformats.org/officeDocument/2006/relationships/image" Target="../media/image20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customXml" Target="../ink/ink8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24.png"/><Relationship Id="rId24" Type="http://schemas.openxmlformats.org/officeDocument/2006/relationships/customXml" Target="../ink/ink14.xml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customXml" Target="../ink/ink7.xml"/><Relationship Id="rId19" Type="http://schemas.openxmlformats.org/officeDocument/2006/relationships/image" Target="../media/image28.png"/><Relationship Id="rId4" Type="http://schemas.openxmlformats.org/officeDocument/2006/relationships/customXml" Target="../ink/ink4.xml"/><Relationship Id="rId9" Type="http://schemas.openxmlformats.org/officeDocument/2006/relationships/image" Target="../media/image23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15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254" y="1293885"/>
            <a:ext cx="4709437" cy="451212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Title: Recommender Systems AND Mathematics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64ACD4-EBE8-47CA-A97D-8D23A4646801}"/>
              </a:ext>
            </a:extLst>
          </p:cNvPr>
          <p:cNvGrpSpPr/>
          <p:nvPr/>
        </p:nvGrpSpPr>
        <p:grpSpPr>
          <a:xfrm>
            <a:off x="4570957" y="-862222"/>
            <a:ext cx="7419523" cy="8615320"/>
            <a:chOff x="4570957" y="-862222"/>
            <a:chExt cx="7419523" cy="8615320"/>
          </a:xfrm>
          <a:blipFill>
            <a:blip r:embed="rId3"/>
            <a:stretch>
              <a:fillRect/>
            </a:stretch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82246E-5865-4EF8-81D0-7A1F2B55739C}"/>
                </a:ext>
              </a:extLst>
            </p:cNvPr>
            <p:cNvSpPr/>
            <p:nvPr/>
          </p:nvSpPr>
          <p:spPr>
            <a:xfrm rot="1465807">
              <a:off x="4570957" y="-727588"/>
              <a:ext cx="2458064" cy="49769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523C76-92DD-40FD-AD82-FBB83D89BCEB}"/>
                </a:ext>
              </a:extLst>
            </p:cNvPr>
            <p:cNvSpPr/>
            <p:nvPr/>
          </p:nvSpPr>
          <p:spPr>
            <a:xfrm rot="1465807">
              <a:off x="6874803" y="-862222"/>
              <a:ext cx="2458064" cy="79844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7D4FA3-A0D9-40CE-84FB-75EFC2A3D2C6}"/>
                </a:ext>
              </a:extLst>
            </p:cNvPr>
            <p:cNvSpPr/>
            <p:nvPr/>
          </p:nvSpPr>
          <p:spPr>
            <a:xfrm rot="1465807">
              <a:off x="9532416" y="-265725"/>
              <a:ext cx="2458064" cy="80188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B44ACAC-51A7-316F-9056-71A4888BE74D}"/>
              </a:ext>
            </a:extLst>
          </p:cNvPr>
          <p:cNvSpPr txBox="1"/>
          <p:nvPr/>
        </p:nvSpPr>
        <p:spPr>
          <a:xfrm>
            <a:off x="114300" y="5719558"/>
            <a:ext cx="3901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Presented By: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Samia Zahid 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BSE-19-25</a:t>
            </a:r>
            <a:endParaRPr lang="en-PK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5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FB944EB2-487B-450A-8932-B48B6A944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0933" y="2741850"/>
            <a:ext cx="1049051" cy="1030621"/>
          </a:xfrm>
          <a:prstGeom prst="ellipse">
            <a:avLst/>
          </a:prstGeom>
          <a:solidFill>
            <a:srgbClr val="BC6C25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 descr="timeline">
            <a:extLst>
              <a:ext uri="{FF2B5EF4-FFF2-40B4-BE49-F238E27FC236}">
                <a16:creationId xmlns:a16="http://schemas.microsoft.com/office/drawing/2014/main" id="{915DE441-0B8B-4BCE-8E3B-4246BC09E7A1}"/>
              </a:ext>
            </a:extLst>
          </p:cNvPr>
          <p:cNvGrpSpPr/>
          <p:nvPr/>
        </p:nvGrpSpPr>
        <p:grpSpPr>
          <a:xfrm>
            <a:off x="956905" y="1450978"/>
            <a:ext cx="10278189" cy="5752254"/>
            <a:chOff x="976547" y="1458965"/>
            <a:chExt cx="10278189" cy="57522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FAB540-C491-4F6D-A6FE-A267705EEA5B}"/>
                </a:ext>
              </a:extLst>
            </p:cNvPr>
            <p:cNvGrpSpPr/>
            <p:nvPr/>
          </p:nvGrpSpPr>
          <p:grpSpPr>
            <a:xfrm rot="5400000" flipH="1">
              <a:off x="9555848" y="2219844"/>
              <a:ext cx="1624126" cy="1773651"/>
              <a:chOff x="6415077" y="1171530"/>
              <a:chExt cx="1890380" cy="1890380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065E7CB-23F1-435F-AF44-714D3ED3AEEC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5E4FBCD-37DC-40E0-9AC8-B2466900D8BE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FEE95A-087F-4F9C-876F-9F92595763B6}"/>
                </a:ext>
              </a:extLst>
            </p:cNvPr>
            <p:cNvGrpSpPr/>
            <p:nvPr/>
          </p:nvGrpSpPr>
          <p:grpSpPr>
            <a:xfrm rot="16200000" flipH="1">
              <a:off x="1051310" y="3843465"/>
              <a:ext cx="1624126" cy="1773651"/>
              <a:chOff x="6415077" y="1171530"/>
              <a:chExt cx="1890380" cy="18903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0BEF374B-D633-4C49-A916-320DB8732251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7EA3C2CD-982C-4EAD-AF27-8F363D90EDB9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AF71C86D-5144-4D25-B6A2-918DC4160A1F}"/>
                </a:ext>
              </a:extLst>
            </p:cNvPr>
            <p:cNvSpPr/>
            <p:nvPr/>
          </p:nvSpPr>
          <p:spPr>
            <a:xfrm rot="16200000" flipH="1">
              <a:off x="1705996" y="1478703"/>
              <a:ext cx="834433" cy="794957"/>
            </a:xfrm>
            <a:custGeom>
              <a:avLst/>
              <a:gdLst>
                <a:gd name="connsiteX0" fmla="*/ 834432 w 1668865"/>
                <a:gd name="connsiteY0" fmla="*/ 0 h 1589914"/>
                <a:gd name="connsiteX1" fmla="*/ 1668865 w 1668865"/>
                <a:gd name="connsiteY1" fmla="*/ 794957 h 1589914"/>
                <a:gd name="connsiteX2" fmla="*/ 834433 w 1668865"/>
                <a:gd name="connsiteY2" fmla="*/ 794957 h 1589914"/>
                <a:gd name="connsiteX3" fmla="*/ 834432 w 1668865"/>
                <a:gd name="connsiteY3" fmla="*/ 0 h 1589914"/>
                <a:gd name="connsiteX0" fmla="*/ 834432 w 1668865"/>
                <a:gd name="connsiteY0" fmla="*/ 0 h 1589914"/>
                <a:gd name="connsiteX1" fmla="*/ 1668865 w 1668865"/>
                <a:gd name="connsiteY1" fmla="*/ 794957 h 1589914"/>
                <a:gd name="connsiteX0" fmla="*/ 0 w 834433"/>
                <a:gd name="connsiteY0" fmla="*/ 0 h 794957"/>
                <a:gd name="connsiteX1" fmla="*/ 834433 w 834433"/>
                <a:gd name="connsiteY1" fmla="*/ 794957 h 794957"/>
                <a:gd name="connsiteX2" fmla="*/ 1 w 834433"/>
                <a:gd name="connsiteY2" fmla="*/ 794957 h 794957"/>
                <a:gd name="connsiteX3" fmla="*/ 0 w 834433"/>
                <a:gd name="connsiteY3" fmla="*/ 0 h 794957"/>
                <a:gd name="connsiteX0" fmla="*/ 64295 w 834433"/>
                <a:gd name="connsiteY0" fmla="*/ 0 h 794957"/>
                <a:gd name="connsiteX1" fmla="*/ 834433 w 834433"/>
                <a:gd name="connsiteY1" fmla="*/ 794957 h 79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4433" h="794957" stroke="0" extrusionOk="0">
                  <a:moveTo>
                    <a:pt x="0" y="0"/>
                  </a:moveTo>
                  <a:cubicBezTo>
                    <a:pt x="460845" y="0"/>
                    <a:pt x="834433" y="355914"/>
                    <a:pt x="834433" y="794957"/>
                  </a:cubicBezTo>
                  <a:lnTo>
                    <a:pt x="1" y="794957"/>
                  </a:lnTo>
                  <a:cubicBezTo>
                    <a:pt x="1" y="529971"/>
                    <a:pt x="0" y="264986"/>
                    <a:pt x="0" y="0"/>
                  </a:cubicBezTo>
                  <a:close/>
                </a:path>
                <a:path w="834433" h="794957" fill="none">
                  <a:moveTo>
                    <a:pt x="64295" y="0"/>
                  </a:moveTo>
                  <a:cubicBezTo>
                    <a:pt x="525140" y="0"/>
                    <a:pt x="834433" y="355914"/>
                    <a:pt x="834433" y="794957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507F1A1-1EB3-4835-A723-6E0CC155369B}"/>
                </a:ext>
              </a:extLst>
            </p:cNvPr>
            <p:cNvSpPr/>
            <p:nvPr/>
          </p:nvSpPr>
          <p:spPr>
            <a:xfrm rot="5400000" flipH="1">
              <a:off x="5908738" y="5581830"/>
              <a:ext cx="1668865" cy="1589914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1AC131-C2D0-4567-9511-EA65CA7EE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9536" y="2293398"/>
              <a:ext cx="7895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0A091F-631C-4120-B174-67D45A6A1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703" y="3918227"/>
              <a:ext cx="85357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F890A1-93BF-4879-9ED9-E25DBB7E6053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 flipV="1">
              <a:off x="1849705" y="5542113"/>
              <a:ext cx="4893466" cy="2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A655D06-4225-4A2B-AEF8-4E2C18FE01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408126" y="527314"/>
            <a:ext cx="2138339" cy="104404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Recommender Systems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788CAD0-F091-43AE-9E0B-C44D9BCFFD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84249" y="2412144"/>
            <a:ext cx="2138339" cy="8694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Main Approaches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A0F53B-4BED-46EF-9057-6334F372F67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884455" y="4168304"/>
            <a:ext cx="2138339" cy="71368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Required Mathematics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B357ED-D4DE-4947-9921-0142523A768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53634" y="4076866"/>
            <a:ext cx="2639006" cy="73795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Computing Tools and Techniques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F5D9E13-3778-4E76-95F1-32465C1D6C9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944137" y="5853740"/>
            <a:ext cx="2138339" cy="2997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Well Known systems</a:t>
            </a:r>
          </a:p>
        </p:txBody>
      </p:sp>
      <p:sp>
        <p:nvSpPr>
          <p:cNvPr id="54" name="Oval 53" descr="timeline markers">
            <a:extLst>
              <a:ext uri="{FF2B5EF4-FFF2-40B4-BE49-F238E27FC236}">
                <a16:creationId xmlns:a16="http://schemas.microsoft.com/office/drawing/2014/main" id="{860921B8-3D91-48AB-A236-95079DA8AD01}"/>
              </a:ext>
            </a:extLst>
          </p:cNvPr>
          <p:cNvSpPr/>
          <p:nvPr/>
        </p:nvSpPr>
        <p:spPr>
          <a:xfrm>
            <a:off x="1634987" y="1518276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5" name="Oval 104" descr="timeline markers">
            <a:extLst>
              <a:ext uri="{FF2B5EF4-FFF2-40B4-BE49-F238E27FC236}">
                <a16:creationId xmlns:a16="http://schemas.microsoft.com/office/drawing/2014/main" id="{E92417A0-A309-465F-88E7-0DED361313C1}"/>
              </a:ext>
            </a:extLst>
          </p:cNvPr>
          <p:cNvSpPr/>
          <p:nvPr/>
        </p:nvSpPr>
        <p:spPr>
          <a:xfrm>
            <a:off x="7453646" y="631477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Oval 107" descr="timeline markers">
            <a:extLst>
              <a:ext uri="{FF2B5EF4-FFF2-40B4-BE49-F238E27FC236}">
                <a16:creationId xmlns:a16="http://schemas.microsoft.com/office/drawing/2014/main" id="{857D08D2-A1C9-489D-8348-CFB47CDE3AB1}"/>
              </a:ext>
            </a:extLst>
          </p:cNvPr>
          <p:cNvSpPr/>
          <p:nvPr/>
        </p:nvSpPr>
        <p:spPr>
          <a:xfrm>
            <a:off x="6384178" y="219429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0" name="Oval 109" descr="timeline markers">
            <a:extLst>
              <a:ext uri="{FF2B5EF4-FFF2-40B4-BE49-F238E27FC236}">
                <a16:creationId xmlns:a16="http://schemas.microsoft.com/office/drawing/2014/main" id="{19A80ABD-E90D-411F-BF88-7E1ED68E1846}"/>
              </a:ext>
            </a:extLst>
          </p:cNvPr>
          <p:cNvSpPr/>
          <p:nvPr/>
        </p:nvSpPr>
        <p:spPr>
          <a:xfrm>
            <a:off x="2665717" y="383586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1" name="Oval 110" descr="timeline markers">
            <a:extLst>
              <a:ext uri="{FF2B5EF4-FFF2-40B4-BE49-F238E27FC236}">
                <a16:creationId xmlns:a16="http://schemas.microsoft.com/office/drawing/2014/main" id="{467F323A-16F5-4015-85F9-EED889A6702A}"/>
              </a:ext>
            </a:extLst>
          </p:cNvPr>
          <p:cNvSpPr/>
          <p:nvPr/>
        </p:nvSpPr>
        <p:spPr>
          <a:xfrm>
            <a:off x="6884455" y="383586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225BA5-9FA7-4106-AC33-85F2D35E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TOPICS TO BE DISSUCCED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47B519-7AD3-4636-BDAC-5F31B9E1E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4700" y="498341"/>
            <a:ext cx="840963" cy="840963"/>
          </a:xfrm>
          <a:prstGeom prst="ellipse">
            <a:avLst/>
          </a:prstGeom>
          <a:solidFill>
            <a:srgbClr val="606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Placeholder 38" descr="Question mark with solid fill">
            <a:extLst>
              <a:ext uri="{FF2B5EF4-FFF2-40B4-BE49-F238E27FC236}">
                <a16:creationId xmlns:a16="http://schemas.microsoft.com/office/drawing/2014/main" id="{473CC55E-3EA1-48FC-8F8E-49C217970FD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9" r="89"/>
          <a:stretch>
            <a:fillRect/>
          </a:stretch>
        </p:blipFill>
        <p:spPr>
          <a:xfrm>
            <a:off x="1321475" y="474322"/>
            <a:ext cx="887412" cy="889000"/>
          </a:xfrm>
        </p:spPr>
      </p:pic>
      <p:pic>
        <p:nvPicPr>
          <p:cNvPr id="85" name="Picture Placeholder 84" descr="Computer with solid fill">
            <a:extLst>
              <a:ext uri="{FF2B5EF4-FFF2-40B4-BE49-F238E27FC236}">
                <a16:creationId xmlns:a16="http://schemas.microsoft.com/office/drawing/2014/main" id="{5D43E1F1-2AF0-49A2-8F03-FD37F9E05E9E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9" r="89"/>
          <a:stretch>
            <a:fillRect/>
          </a:stretch>
        </p:blipFill>
        <p:spPr>
          <a:xfrm>
            <a:off x="2178873" y="2776587"/>
            <a:ext cx="953172" cy="954877"/>
          </a:xfr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30446A72-2ED6-42F7-A31A-C0B7E6D9C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3046" y="4094768"/>
            <a:ext cx="910638" cy="875203"/>
          </a:xfrm>
          <a:prstGeom prst="ellipse">
            <a:avLst/>
          </a:prstGeom>
          <a:solidFill>
            <a:srgbClr val="283618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Placeholder 82" descr="Books with solid fill">
            <a:extLst>
              <a:ext uri="{FF2B5EF4-FFF2-40B4-BE49-F238E27FC236}">
                <a16:creationId xmlns:a16="http://schemas.microsoft.com/office/drawing/2014/main" id="{23BAD4FA-F522-42CE-AB63-3656DCC1CC9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9" r="89"/>
          <a:stretch>
            <a:fillRect/>
          </a:stretch>
        </p:blipFill>
        <p:spPr>
          <a:xfrm>
            <a:off x="5816209" y="4094370"/>
            <a:ext cx="887413" cy="889000"/>
          </a:xfr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2F7E587A-FDCA-4942-829C-80AD2FFA8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5942" y="5533862"/>
            <a:ext cx="1076921" cy="938281"/>
          </a:xfrm>
          <a:prstGeom prst="ellipse">
            <a:avLst/>
          </a:prstGeom>
          <a:solidFill>
            <a:srgbClr val="DDA1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9" name="Picture Placeholder 88" descr="Document with solid fill">
            <a:extLst>
              <a:ext uri="{FF2B5EF4-FFF2-40B4-BE49-F238E27FC236}">
                <a16:creationId xmlns:a16="http://schemas.microsoft.com/office/drawing/2014/main" id="{5ED2EE96-6CD0-45C8-91A7-EC25E9804F0A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9" r="89"/>
          <a:stretch>
            <a:fillRect/>
          </a:stretch>
        </p:blipFill>
        <p:spPr>
          <a:xfrm>
            <a:off x="7859268" y="5584176"/>
            <a:ext cx="887413" cy="889000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E315BD7-1823-EAC5-0646-C1AE31CEA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4179" y="1055378"/>
            <a:ext cx="966126" cy="1044042"/>
          </a:xfrm>
          <a:prstGeom prst="ellipse">
            <a:avLst/>
          </a:prstGeom>
          <a:solidFill>
            <a:srgbClr val="FCEF9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1" name="Picture Placeholder 80" descr="Checklist with solid fill">
            <a:extLst>
              <a:ext uri="{FF2B5EF4-FFF2-40B4-BE49-F238E27FC236}">
                <a16:creationId xmlns:a16="http://schemas.microsoft.com/office/drawing/2014/main" id="{EE7ACD9D-A1E4-415D-A65D-0D7933F4C5A9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89" r="89"/>
          <a:stretch>
            <a:fillRect/>
          </a:stretch>
        </p:blipFill>
        <p:spPr>
          <a:xfrm>
            <a:off x="6081525" y="1125169"/>
            <a:ext cx="887412" cy="889000"/>
          </a:xfrm>
        </p:spPr>
      </p:pic>
    </p:spTree>
    <p:extLst>
      <p:ext uri="{BB962C8B-B14F-4D97-AF65-F5344CB8AC3E}">
        <p14:creationId xmlns:p14="http://schemas.microsoft.com/office/powerpoint/2010/main" val="215046480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FB944EB2-487B-450A-8932-B48B6A944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390" y="1487607"/>
            <a:ext cx="1115183" cy="1113938"/>
          </a:xfrm>
          <a:prstGeom prst="ellipse">
            <a:avLst/>
          </a:prstGeom>
          <a:solidFill>
            <a:srgbClr val="BC6C25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B357ED-D4DE-4947-9921-0142523A768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334351" y="2681790"/>
            <a:ext cx="2408850" cy="1958449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Computing  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Tools and Techniques</a:t>
            </a:r>
          </a:p>
        </p:txBody>
      </p:sp>
      <p:pic>
        <p:nvPicPr>
          <p:cNvPr id="85" name="Picture Placeholder 84" descr="Computer with solid fill">
            <a:extLst>
              <a:ext uri="{FF2B5EF4-FFF2-40B4-BE49-F238E27FC236}">
                <a16:creationId xmlns:a16="http://schemas.microsoft.com/office/drawing/2014/main" id="{5D43E1F1-2AF0-49A2-8F03-FD37F9E05E9E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9" r="89"/>
          <a:stretch>
            <a:fillRect/>
          </a:stretch>
        </p:blipFill>
        <p:spPr>
          <a:xfrm>
            <a:off x="938978" y="1567852"/>
            <a:ext cx="953172" cy="95487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9ED3F2-30A9-D03F-6DBD-AE4524897154}"/>
              </a:ext>
            </a:extLst>
          </p:cNvPr>
          <p:cNvSpPr txBox="1"/>
          <p:nvPr/>
        </p:nvSpPr>
        <p:spPr>
          <a:xfrm>
            <a:off x="4007553" y="1856172"/>
            <a:ext cx="63462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Python (Pandas)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Machine Learning (Deep Learning)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en-P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98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FB944EB2-487B-450A-8932-B48B6A944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7294" y="2742972"/>
            <a:ext cx="1049051" cy="1030621"/>
          </a:xfrm>
          <a:prstGeom prst="ellipse">
            <a:avLst/>
          </a:prstGeom>
          <a:solidFill>
            <a:srgbClr val="BC6C25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 descr="timeline">
            <a:extLst>
              <a:ext uri="{FF2B5EF4-FFF2-40B4-BE49-F238E27FC236}">
                <a16:creationId xmlns:a16="http://schemas.microsoft.com/office/drawing/2014/main" id="{915DE441-0B8B-4BCE-8E3B-4246BC09E7A1}"/>
              </a:ext>
            </a:extLst>
          </p:cNvPr>
          <p:cNvGrpSpPr/>
          <p:nvPr/>
        </p:nvGrpSpPr>
        <p:grpSpPr>
          <a:xfrm>
            <a:off x="956905" y="1450978"/>
            <a:ext cx="10278189" cy="5752254"/>
            <a:chOff x="976547" y="1458965"/>
            <a:chExt cx="10278189" cy="57522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FAB540-C491-4F6D-A6FE-A267705EEA5B}"/>
                </a:ext>
              </a:extLst>
            </p:cNvPr>
            <p:cNvGrpSpPr/>
            <p:nvPr/>
          </p:nvGrpSpPr>
          <p:grpSpPr>
            <a:xfrm rot="5400000" flipH="1">
              <a:off x="9555848" y="2219844"/>
              <a:ext cx="1624126" cy="1773651"/>
              <a:chOff x="6415077" y="1171530"/>
              <a:chExt cx="1890380" cy="1890380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065E7CB-23F1-435F-AF44-714D3ED3AEEC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5E4FBCD-37DC-40E0-9AC8-B2466900D8BE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FEE95A-087F-4F9C-876F-9F92595763B6}"/>
                </a:ext>
              </a:extLst>
            </p:cNvPr>
            <p:cNvGrpSpPr/>
            <p:nvPr/>
          </p:nvGrpSpPr>
          <p:grpSpPr>
            <a:xfrm rot="16200000" flipH="1">
              <a:off x="1051310" y="3843465"/>
              <a:ext cx="1624126" cy="1773651"/>
              <a:chOff x="6415077" y="1171530"/>
              <a:chExt cx="1890380" cy="18903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0BEF374B-D633-4C49-A916-320DB8732251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7EA3C2CD-982C-4EAD-AF27-8F363D90EDB9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AF71C86D-5144-4D25-B6A2-918DC4160A1F}"/>
                </a:ext>
              </a:extLst>
            </p:cNvPr>
            <p:cNvSpPr/>
            <p:nvPr/>
          </p:nvSpPr>
          <p:spPr>
            <a:xfrm rot="16200000" flipH="1">
              <a:off x="1705996" y="1478703"/>
              <a:ext cx="834433" cy="794957"/>
            </a:xfrm>
            <a:custGeom>
              <a:avLst/>
              <a:gdLst>
                <a:gd name="connsiteX0" fmla="*/ 834432 w 1668865"/>
                <a:gd name="connsiteY0" fmla="*/ 0 h 1589914"/>
                <a:gd name="connsiteX1" fmla="*/ 1668865 w 1668865"/>
                <a:gd name="connsiteY1" fmla="*/ 794957 h 1589914"/>
                <a:gd name="connsiteX2" fmla="*/ 834433 w 1668865"/>
                <a:gd name="connsiteY2" fmla="*/ 794957 h 1589914"/>
                <a:gd name="connsiteX3" fmla="*/ 834432 w 1668865"/>
                <a:gd name="connsiteY3" fmla="*/ 0 h 1589914"/>
                <a:gd name="connsiteX0" fmla="*/ 834432 w 1668865"/>
                <a:gd name="connsiteY0" fmla="*/ 0 h 1589914"/>
                <a:gd name="connsiteX1" fmla="*/ 1668865 w 1668865"/>
                <a:gd name="connsiteY1" fmla="*/ 794957 h 1589914"/>
                <a:gd name="connsiteX0" fmla="*/ 0 w 834433"/>
                <a:gd name="connsiteY0" fmla="*/ 0 h 794957"/>
                <a:gd name="connsiteX1" fmla="*/ 834433 w 834433"/>
                <a:gd name="connsiteY1" fmla="*/ 794957 h 794957"/>
                <a:gd name="connsiteX2" fmla="*/ 1 w 834433"/>
                <a:gd name="connsiteY2" fmla="*/ 794957 h 794957"/>
                <a:gd name="connsiteX3" fmla="*/ 0 w 834433"/>
                <a:gd name="connsiteY3" fmla="*/ 0 h 794957"/>
                <a:gd name="connsiteX0" fmla="*/ 64295 w 834433"/>
                <a:gd name="connsiteY0" fmla="*/ 0 h 794957"/>
                <a:gd name="connsiteX1" fmla="*/ 834433 w 834433"/>
                <a:gd name="connsiteY1" fmla="*/ 794957 h 79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4433" h="794957" stroke="0" extrusionOk="0">
                  <a:moveTo>
                    <a:pt x="0" y="0"/>
                  </a:moveTo>
                  <a:cubicBezTo>
                    <a:pt x="460845" y="0"/>
                    <a:pt x="834433" y="355914"/>
                    <a:pt x="834433" y="794957"/>
                  </a:cubicBezTo>
                  <a:lnTo>
                    <a:pt x="1" y="794957"/>
                  </a:lnTo>
                  <a:cubicBezTo>
                    <a:pt x="1" y="529971"/>
                    <a:pt x="0" y="264986"/>
                    <a:pt x="0" y="0"/>
                  </a:cubicBezTo>
                  <a:close/>
                </a:path>
                <a:path w="834433" h="794957" fill="none">
                  <a:moveTo>
                    <a:pt x="64295" y="0"/>
                  </a:moveTo>
                  <a:cubicBezTo>
                    <a:pt x="525140" y="0"/>
                    <a:pt x="834433" y="355914"/>
                    <a:pt x="834433" y="794957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507F1A1-1EB3-4835-A723-6E0CC155369B}"/>
                </a:ext>
              </a:extLst>
            </p:cNvPr>
            <p:cNvSpPr/>
            <p:nvPr/>
          </p:nvSpPr>
          <p:spPr>
            <a:xfrm rot="5400000" flipH="1">
              <a:off x="5908738" y="5581830"/>
              <a:ext cx="1668865" cy="1589914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1AC131-C2D0-4567-9511-EA65CA7EE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9536" y="2293398"/>
              <a:ext cx="7895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0A091F-631C-4120-B174-67D45A6A1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703" y="3918227"/>
              <a:ext cx="85357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F890A1-93BF-4879-9ED9-E25DBB7E6053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 flipV="1">
              <a:off x="1849705" y="5542113"/>
              <a:ext cx="4893466" cy="2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A655D06-4225-4A2B-AEF8-4E2C18FE01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Recommender Systems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788CAD0-F091-43AE-9E0B-C44D9BCFFD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84249" y="2412144"/>
            <a:ext cx="2138339" cy="8694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Main Approaches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A0F53B-4BED-46EF-9057-6334F372F67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069631" y="4084270"/>
            <a:ext cx="2138339" cy="71368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Required Mathematics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B357ED-D4DE-4947-9921-0142523A768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032214" y="4102990"/>
            <a:ext cx="2138339" cy="2997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Computing Tools and Techniques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F5D9E13-3778-4E76-95F1-32465C1D6C9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831015" y="5564512"/>
            <a:ext cx="2138339" cy="75026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Well Known systems</a:t>
            </a:r>
          </a:p>
        </p:txBody>
      </p:sp>
      <p:sp>
        <p:nvSpPr>
          <p:cNvPr id="54" name="Oval 53" descr="timeline markers">
            <a:extLst>
              <a:ext uri="{FF2B5EF4-FFF2-40B4-BE49-F238E27FC236}">
                <a16:creationId xmlns:a16="http://schemas.microsoft.com/office/drawing/2014/main" id="{860921B8-3D91-48AB-A236-95079DA8AD01}"/>
              </a:ext>
            </a:extLst>
          </p:cNvPr>
          <p:cNvSpPr/>
          <p:nvPr/>
        </p:nvSpPr>
        <p:spPr>
          <a:xfrm>
            <a:off x="1634987" y="1518276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5" name="Oval 104" descr="timeline markers">
            <a:extLst>
              <a:ext uri="{FF2B5EF4-FFF2-40B4-BE49-F238E27FC236}">
                <a16:creationId xmlns:a16="http://schemas.microsoft.com/office/drawing/2014/main" id="{E92417A0-A309-465F-88E7-0DED361313C1}"/>
              </a:ext>
            </a:extLst>
          </p:cNvPr>
          <p:cNvSpPr/>
          <p:nvPr/>
        </p:nvSpPr>
        <p:spPr>
          <a:xfrm>
            <a:off x="7453646" y="631477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Oval 107" descr="timeline markers">
            <a:extLst>
              <a:ext uri="{FF2B5EF4-FFF2-40B4-BE49-F238E27FC236}">
                <a16:creationId xmlns:a16="http://schemas.microsoft.com/office/drawing/2014/main" id="{857D08D2-A1C9-489D-8348-CFB47CDE3AB1}"/>
              </a:ext>
            </a:extLst>
          </p:cNvPr>
          <p:cNvSpPr/>
          <p:nvPr/>
        </p:nvSpPr>
        <p:spPr>
          <a:xfrm>
            <a:off x="6384178" y="219429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0" name="Oval 109" descr="timeline markers">
            <a:extLst>
              <a:ext uri="{FF2B5EF4-FFF2-40B4-BE49-F238E27FC236}">
                <a16:creationId xmlns:a16="http://schemas.microsoft.com/office/drawing/2014/main" id="{19A80ABD-E90D-411F-BF88-7E1ED68E1846}"/>
              </a:ext>
            </a:extLst>
          </p:cNvPr>
          <p:cNvSpPr/>
          <p:nvPr/>
        </p:nvSpPr>
        <p:spPr>
          <a:xfrm>
            <a:off x="2665717" y="383586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1" name="Oval 110" descr="timeline markers">
            <a:extLst>
              <a:ext uri="{FF2B5EF4-FFF2-40B4-BE49-F238E27FC236}">
                <a16:creationId xmlns:a16="http://schemas.microsoft.com/office/drawing/2014/main" id="{467F323A-16F5-4015-85F9-EED889A6702A}"/>
              </a:ext>
            </a:extLst>
          </p:cNvPr>
          <p:cNvSpPr/>
          <p:nvPr/>
        </p:nvSpPr>
        <p:spPr>
          <a:xfrm>
            <a:off x="6884455" y="383586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225BA5-9FA7-4106-AC33-85F2D35E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TOPICS TO BE DISSUCCED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47B519-7AD3-4636-BDAC-5F31B9E1E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4700" y="498341"/>
            <a:ext cx="840963" cy="840963"/>
          </a:xfrm>
          <a:prstGeom prst="ellipse">
            <a:avLst/>
          </a:prstGeom>
          <a:solidFill>
            <a:srgbClr val="606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Placeholder 38" descr="Question mark with solid fill">
            <a:extLst>
              <a:ext uri="{FF2B5EF4-FFF2-40B4-BE49-F238E27FC236}">
                <a16:creationId xmlns:a16="http://schemas.microsoft.com/office/drawing/2014/main" id="{473CC55E-3EA1-48FC-8F8E-49C217970FD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9" r="89"/>
          <a:stretch>
            <a:fillRect/>
          </a:stretch>
        </p:blipFill>
        <p:spPr>
          <a:xfrm>
            <a:off x="1321475" y="474322"/>
            <a:ext cx="887412" cy="889000"/>
          </a:xfrm>
        </p:spPr>
      </p:pic>
      <p:pic>
        <p:nvPicPr>
          <p:cNvPr id="85" name="Picture Placeholder 84" descr="Computer with solid fill">
            <a:extLst>
              <a:ext uri="{FF2B5EF4-FFF2-40B4-BE49-F238E27FC236}">
                <a16:creationId xmlns:a16="http://schemas.microsoft.com/office/drawing/2014/main" id="{5D43E1F1-2AF0-49A2-8F03-FD37F9E05E9E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9" r="89"/>
          <a:stretch>
            <a:fillRect/>
          </a:stretch>
        </p:blipFill>
        <p:spPr>
          <a:xfrm>
            <a:off x="2316856" y="2804171"/>
            <a:ext cx="953172" cy="954877"/>
          </a:xfr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30446A72-2ED6-42F7-A31A-C0B7E6D9C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7906" y="4002587"/>
            <a:ext cx="910638" cy="875203"/>
          </a:xfrm>
          <a:prstGeom prst="ellipse">
            <a:avLst/>
          </a:prstGeom>
          <a:solidFill>
            <a:srgbClr val="283618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Placeholder 82" descr="Books with solid fill">
            <a:extLst>
              <a:ext uri="{FF2B5EF4-FFF2-40B4-BE49-F238E27FC236}">
                <a16:creationId xmlns:a16="http://schemas.microsoft.com/office/drawing/2014/main" id="{23BAD4FA-F522-42CE-AB63-3656DCC1CC9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9" r="89"/>
          <a:stretch>
            <a:fillRect/>
          </a:stretch>
        </p:blipFill>
        <p:spPr>
          <a:xfrm>
            <a:off x="6049519" y="4016232"/>
            <a:ext cx="887413" cy="889000"/>
          </a:xfr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2F7E587A-FDCA-4942-829C-80AD2FFA8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5942" y="5533862"/>
            <a:ext cx="1076921" cy="938281"/>
          </a:xfrm>
          <a:prstGeom prst="ellipse">
            <a:avLst/>
          </a:prstGeom>
          <a:solidFill>
            <a:srgbClr val="DDA1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9" name="Picture Placeholder 88" descr="Document with solid fill">
            <a:extLst>
              <a:ext uri="{FF2B5EF4-FFF2-40B4-BE49-F238E27FC236}">
                <a16:creationId xmlns:a16="http://schemas.microsoft.com/office/drawing/2014/main" id="{5ED2EE96-6CD0-45C8-91A7-EC25E9804F0A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9" r="89"/>
          <a:stretch>
            <a:fillRect/>
          </a:stretch>
        </p:blipFill>
        <p:spPr>
          <a:xfrm>
            <a:off x="7829772" y="5564512"/>
            <a:ext cx="887413" cy="889000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889E0A0-DC33-D945-8D0A-4732ACE1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0531" y="1055378"/>
            <a:ext cx="966126" cy="1044042"/>
          </a:xfrm>
          <a:prstGeom prst="ellipse">
            <a:avLst/>
          </a:prstGeom>
          <a:solidFill>
            <a:srgbClr val="FCEF9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1" name="Picture Placeholder 80" descr="Checklist with solid fill">
            <a:extLst>
              <a:ext uri="{FF2B5EF4-FFF2-40B4-BE49-F238E27FC236}">
                <a16:creationId xmlns:a16="http://schemas.microsoft.com/office/drawing/2014/main" id="{EE7ACD9D-A1E4-415D-A65D-0D7933F4C5A9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89" r="89"/>
          <a:stretch>
            <a:fillRect/>
          </a:stretch>
        </p:blipFill>
        <p:spPr>
          <a:xfrm>
            <a:off x="6054844" y="1119286"/>
            <a:ext cx="887412" cy="889000"/>
          </a:xfrm>
        </p:spPr>
      </p:pic>
    </p:spTree>
    <p:extLst>
      <p:ext uri="{BB962C8B-B14F-4D97-AF65-F5344CB8AC3E}">
        <p14:creationId xmlns:p14="http://schemas.microsoft.com/office/powerpoint/2010/main" val="267300369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F5D9E13-3778-4E76-95F1-32465C1D6C9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92982" y="2889575"/>
            <a:ext cx="2800904" cy="1368527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Well Known Systems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F7E587A-FDCA-4942-829C-80AD2FFA8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2896" y="1670345"/>
            <a:ext cx="1110495" cy="1059207"/>
          </a:xfrm>
          <a:prstGeom prst="ellipse">
            <a:avLst/>
          </a:prstGeom>
          <a:solidFill>
            <a:srgbClr val="DDA1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9" name="Picture Placeholder 88" descr="Document with solid fill">
            <a:extLst>
              <a:ext uri="{FF2B5EF4-FFF2-40B4-BE49-F238E27FC236}">
                <a16:creationId xmlns:a16="http://schemas.microsoft.com/office/drawing/2014/main" id="{5ED2EE96-6CD0-45C8-91A7-EC25E9804F0A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9" r="89"/>
          <a:stretch>
            <a:fillRect/>
          </a:stretch>
        </p:blipFill>
        <p:spPr>
          <a:xfrm>
            <a:off x="894947" y="1733274"/>
            <a:ext cx="887413" cy="889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07A585-F836-D369-DD4E-A3AE2E803946}"/>
              </a:ext>
            </a:extLst>
          </p:cNvPr>
          <p:cNvSpPr txBox="1"/>
          <p:nvPr/>
        </p:nvSpPr>
        <p:spPr>
          <a:xfrm>
            <a:off x="3802700" y="2074964"/>
            <a:ext cx="6305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Netflix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PageRank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Amazon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YouTube</a:t>
            </a:r>
            <a:endParaRPr lang="en-PK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3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FB944EB2-487B-450A-8932-B48B6A944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7294" y="2742972"/>
            <a:ext cx="1049051" cy="1030621"/>
          </a:xfrm>
          <a:prstGeom prst="ellipse">
            <a:avLst/>
          </a:prstGeom>
          <a:solidFill>
            <a:srgbClr val="BC6C25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 descr="timeline">
            <a:extLst>
              <a:ext uri="{FF2B5EF4-FFF2-40B4-BE49-F238E27FC236}">
                <a16:creationId xmlns:a16="http://schemas.microsoft.com/office/drawing/2014/main" id="{915DE441-0B8B-4BCE-8E3B-4246BC09E7A1}"/>
              </a:ext>
            </a:extLst>
          </p:cNvPr>
          <p:cNvGrpSpPr/>
          <p:nvPr/>
        </p:nvGrpSpPr>
        <p:grpSpPr>
          <a:xfrm>
            <a:off x="956905" y="1450978"/>
            <a:ext cx="10278189" cy="5752254"/>
            <a:chOff x="976547" y="1458965"/>
            <a:chExt cx="10278189" cy="57522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FAB540-C491-4F6D-A6FE-A267705EEA5B}"/>
                </a:ext>
              </a:extLst>
            </p:cNvPr>
            <p:cNvGrpSpPr/>
            <p:nvPr/>
          </p:nvGrpSpPr>
          <p:grpSpPr>
            <a:xfrm rot="5400000" flipH="1">
              <a:off x="9555848" y="2219844"/>
              <a:ext cx="1624126" cy="1773651"/>
              <a:chOff x="6415077" y="1171530"/>
              <a:chExt cx="1890380" cy="1890380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065E7CB-23F1-435F-AF44-714D3ED3AEEC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5E4FBCD-37DC-40E0-9AC8-B2466900D8BE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FEE95A-087F-4F9C-876F-9F92595763B6}"/>
                </a:ext>
              </a:extLst>
            </p:cNvPr>
            <p:cNvGrpSpPr/>
            <p:nvPr/>
          </p:nvGrpSpPr>
          <p:grpSpPr>
            <a:xfrm rot="16200000" flipH="1">
              <a:off x="1051310" y="3843465"/>
              <a:ext cx="1624126" cy="1773651"/>
              <a:chOff x="6415077" y="1171530"/>
              <a:chExt cx="1890380" cy="18903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0BEF374B-D633-4C49-A916-320DB8732251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7EA3C2CD-982C-4EAD-AF27-8F363D90EDB9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AF71C86D-5144-4D25-B6A2-918DC4160A1F}"/>
                </a:ext>
              </a:extLst>
            </p:cNvPr>
            <p:cNvSpPr/>
            <p:nvPr/>
          </p:nvSpPr>
          <p:spPr>
            <a:xfrm rot="16200000" flipH="1">
              <a:off x="1705996" y="1478703"/>
              <a:ext cx="834433" cy="794957"/>
            </a:xfrm>
            <a:custGeom>
              <a:avLst/>
              <a:gdLst>
                <a:gd name="connsiteX0" fmla="*/ 834432 w 1668865"/>
                <a:gd name="connsiteY0" fmla="*/ 0 h 1589914"/>
                <a:gd name="connsiteX1" fmla="*/ 1668865 w 1668865"/>
                <a:gd name="connsiteY1" fmla="*/ 794957 h 1589914"/>
                <a:gd name="connsiteX2" fmla="*/ 834433 w 1668865"/>
                <a:gd name="connsiteY2" fmla="*/ 794957 h 1589914"/>
                <a:gd name="connsiteX3" fmla="*/ 834432 w 1668865"/>
                <a:gd name="connsiteY3" fmla="*/ 0 h 1589914"/>
                <a:gd name="connsiteX0" fmla="*/ 834432 w 1668865"/>
                <a:gd name="connsiteY0" fmla="*/ 0 h 1589914"/>
                <a:gd name="connsiteX1" fmla="*/ 1668865 w 1668865"/>
                <a:gd name="connsiteY1" fmla="*/ 794957 h 1589914"/>
                <a:gd name="connsiteX0" fmla="*/ 0 w 834433"/>
                <a:gd name="connsiteY0" fmla="*/ 0 h 794957"/>
                <a:gd name="connsiteX1" fmla="*/ 834433 w 834433"/>
                <a:gd name="connsiteY1" fmla="*/ 794957 h 794957"/>
                <a:gd name="connsiteX2" fmla="*/ 1 w 834433"/>
                <a:gd name="connsiteY2" fmla="*/ 794957 h 794957"/>
                <a:gd name="connsiteX3" fmla="*/ 0 w 834433"/>
                <a:gd name="connsiteY3" fmla="*/ 0 h 794957"/>
                <a:gd name="connsiteX0" fmla="*/ 64295 w 834433"/>
                <a:gd name="connsiteY0" fmla="*/ 0 h 794957"/>
                <a:gd name="connsiteX1" fmla="*/ 834433 w 834433"/>
                <a:gd name="connsiteY1" fmla="*/ 794957 h 79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4433" h="794957" stroke="0" extrusionOk="0">
                  <a:moveTo>
                    <a:pt x="0" y="0"/>
                  </a:moveTo>
                  <a:cubicBezTo>
                    <a:pt x="460845" y="0"/>
                    <a:pt x="834433" y="355914"/>
                    <a:pt x="834433" y="794957"/>
                  </a:cubicBezTo>
                  <a:lnTo>
                    <a:pt x="1" y="794957"/>
                  </a:lnTo>
                  <a:cubicBezTo>
                    <a:pt x="1" y="529971"/>
                    <a:pt x="0" y="264986"/>
                    <a:pt x="0" y="0"/>
                  </a:cubicBezTo>
                  <a:close/>
                </a:path>
                <a:path w="834433" h="794957" fill="none">
                  <a:moveTo>
                    <a:pt x="64295" y="0"/>
                  </a:moveTo>
                  <a:cubicBezTo>
                    <a:pt x="525140" y="0"/>
                    <a:pt x="834433" y="355914"/>
                    <a:pt x="834433" y="794957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507F1A1-1EB3-4835-A723-6E0CC155369B}"/>
                </a:ext>
              </a:extLst>
            </p:cNvPr>
            <p:cNvSpPr/>
            <p:nvPr/>
          </p:nvSpPr>
          <p:spPr>
            <a:xfrm rot="5400000" flipH="1">
              <a:off x="5908738" y="5581830"/>
              <a:ext cx="1668865" cy="1589914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1AC131-C2D0-4567-9511-EA65CA7EE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9536" y="2293398"/>
              <a:ext cx="7895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0A091F-631C-4120-B174-67D45A6A1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703" y="3918227"/>
              <a:ext cx="85357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F890A1-93BF-4879-9ED9-E25DBB7E6053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 flipV="1">
              <a:off x="1849705" y="5542113"/>
              <a:ext cx="4893466" cy="2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A655D06-4225-4A2B-AEF8-4E2C18FE01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Recommender Systems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788CAD0-F091-43AE-9E0B-C44D9BCFFD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84249" y="2412144"/>
            <a:ext cx="2138339" cy="8694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Main Approaches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A0F53B-4BED-46EF-9057-6334F372F67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069631" y="4084270"/>
            <a:ext cx="2138339" cy="71368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Required Mathematics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B357ED-D4DE-4947-9921-0142523A768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032214" y="4102990"/>
            <a:ext cx="2138339" cy="2997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Computing Tools and Techniques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F5D9E13-3778-4E76-95F1-32465C1D6C9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831015" y="5564512"/>
            <a:ext cx="2138339" cy="75026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Well Known systems</a:t>
            </a:r>
          </a:p>
        </p:txBody>
      </p:sp>
      <p:sp>
        <p:nvSpPr>
          <p:cNvPr id="54" name="Oval 53" descr="timeline markers">
            <a:extLst>
              <a:ext uri="{FF2B5EF4-FFF2-40B4-BE49-F238E27FC236}">
                <a16:creationId xmlns:a16="http://schemas.microsoft.com/office/drawing/2014/main" id="{860921B8-3D91-48AB-A236-95079DA8AD01}"/>
              </a:ext>
            </a:extLst>
          </p:cNvPr>
          <p:cNvSpPr/>
          <p:nvPr/>
        </p:nvSpPr>
        <p:spPr>
          <a:xfrm>
            <a:off x="1634987" y="1518276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5" name="Oval 104" descr="timeline markers">
            <a:extLst>
              <a:ext uri="{FF2B5EF4-FFF2-40B4-BE49-F238E27FC236}">
                <a16:creationId xmlns:a16="http://schemas.microsoft.com/office/drawing/2014/main" id="{E92417A0-A309-465F-88E7-0DED361313C1}"/>
              </a:ext>
            </a:extLst>
          </p:cNvPr>
          <p:cNvSpPr/>
          <p:nvPr/>
        </p:nvSpPr>
        <p:spPr>
          <a:xfrm>
            <a:off x="7453646" y="631477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Oval 107" descr="timeline markers">
            <a:extLst>
              <a:ext uri="{FF2B5EF4-FFF2-40B4-BE49-F238E27FC236}">
                <a16:creationId xmlns:a16="http://schemas.microsoft.com/office/drawing/2014/main" id="{857D08D2-A1C9-489D-8348-CFB47CDE3AB1}"/>
              </a:ext>
            </a:extLst>
          </p:cNvPr>
          <p:cNvSpPr/>
          <p:nvPr/>
        </p:nvSpPr>
        <p:spPr>
          <a:xfrm>
            <a:off x="6384178" y="219429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0" name="Oval 109" descr="timeline markers">
            <a:extLst>
              <a:ext uri="{FF2B5EF4-FFF2-40B4-BE49-F238E27FC236}">
                <a16:creationId xmlns:a16="http://schemas.microsoft.com/office/drawing/2014/main" id="{19A80ABD-E90D-411F-BF88-7E1ED68E1846}"/>
              </a:ext>
            </a:extLst>
          </p:cNvPr>
          <p:cNvSpPr/>
          <p:nvPr/>
        </p:nvSpPr>
        <p:spPr>
          <a:xfrm>
            <a:off x="2665717" y="383586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1" name="Oval 110" descr="timeline markers">
            <a:extLst>
              <a:ext uri="{FF2B5EF4-FFF2-40B4-BE49-F238E27FC236}">
                <a16:creationId xmlns:a16="http://schemas.microsoft.com/office/drawing/2014/main" id="{467F323A-16F5-4015-85F9-EED889A6702A}"/>
              </a:ext>
            </a:extLst>
          </p:cNvPr>
          <p:cNvSpPr/>
          <p:nvPr/>
        </p:nvSpPr>
        <p:spPr>
          <a:xfrm>
            <a:off x="6884455" y="383586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225BA5-9FA7-4106-AC33-85F2D35E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TOPICS TO BE DISSUCCED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47B519-7AD3-4636-BDAC-5F31B9E1E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4700" y="498341"/>
            <a:ext cx="840963" cy="840963"/>
          </a:xfrm>
          <a:prstGeom prst="ellipse">
            <a:avLst/>
          </a:prstGeom>
          <a:solidFill>
            <a:srgbClr val="606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Placeholder 38" descr="Question mark with solid fill">
            <a:extLst>
              <a:ext uri="{FF2B5EF4-FFF2-40B4-BE49-F238E27FC236}">
                <a16:creationId xmlns:a16="http://schemas.microsoft.com/office/drawing/2014/main" id="{473CC55E-3EA1-48FC-8F8E-49C217970FD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9" r="89"/>
          <a:stretch>
            <a:fillRect/>
          </a:stretch>
        </p:blipFill>
        <p:spPr>
          <a:xfrm>
            <a:off x="1321475" y="474322"/>
            <a:ext cx="887412" cy="889000"/>
          </a:xfrm>
        </p:spPr>
      </p:pic>
      <p:pic>
        <p:nvPicPr>
          <p:cNvPr id="85" name="Picture Placeholder 84" descr="Computer with solid fill">
            <a:extLst>
              <a:ext uri="{FF2B5EF4-FFF2-40B4-BE49-F238E27FC236}">
                <a16:creationId xmlns:a16="http://schemas.microsoft.com/office/drawing/2014/main" id="{5D43E1F1-2AF0-49A2-8F03-FD37F9E05E9E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9" r="89"/>
          <a:stretch>
            <a:fillRect/>
          </a:stretch>
        </p:blipFill>
        <p:spPr>
          <a:xfrm>
            <a:off x="2316856" y="2804171"/>
            <a:ext cx="953172" cy="954877"/>
          </a:xfr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30446A72-2ED6-42F7-A31A-C0B7E6D9C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7906" y="4002587"/>
            <a:ext cx="910638" cy="875203"/>
          </a:xfrm>
          <a:prstGeom prst="ellipse">
            <a:avLst/>
          </a:prstGeom>
          <a:solidFill>
            <a:srgbClr val="283618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Placeholder 82" descr="Books with solid fill">
            <a:extLst>
              <a:ext uri="{FF2B5EF4-FFF2-40B4-BE49-F238E27FC236}">
                <a16:creationId xmlns:a16="http://schemas.microsoft.com/office/drawing/2014/main" id="{23BAD4FA-F522-42CE-AB63-3656DCC1CC9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9" r="89"/>
          <a:stretch>
            <a:fillRect/>
          </a:stretch>
        </p:blipFill>
        <p:spPr>
          <a:xfrm>
            <a:off x="6049519" y="4016232"/>
            <a:ext cx="887413" cy="889000"/>
          </a:xfr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2F7E587A-FDCA-4942-829C-80AD2FFA8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5942" y="5533862"/>
            <a:ext cx="1076921" cy="938281"/>
          </a:xfrm>
          <a:prstGeom prst="ellipse">
            <a:avLst/>
          </a:prstGeom>
          <a:solidFill>
            <a:srgbClr val="DDA1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9" name="Picture Placeholder 88" descr="Document with solid fill">
            <a:extLst>
              <a:ext uri="{FF2B5EF4-FFF2-40B4-BE49-F238E27FC236}">
                <a16:creationId xmlns:a16="http://schemas.microsoft.com/office/drawing/2014/main" id="{5ED2EE96-6CD0-45C8-91A7-EC25E9804F0A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9" r="89"/>
          <a:stretch>
            <a:fillRect/>
          </a:stretch>
        </p:blipFill>
        <p:spPr>
          <a:xfrm>
            <a:off x="7829772" y="5564512"/>
            <a:ext cx="887413" cy="889000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E6CAC1D-2228-1467-1D3C-87E680FD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4179" y="1055378"/>
            <a:ext cx="966126" cy="1044042"/>
          </a:xfrm>
          <a:prstGeom prst="ellipse">
            <a:avLst/>
          </a:prstGeom>
          <a:solidFill>
            <a:srgbClr val="FCEF9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1" name="Picture Placeholder 80" descr="Checklist with solid fill">
            <a:extLst>
              <a:ext uri="{FF2B5EF4-FFF2-40B4-BE49-F238E27FC236}">
                <a16:creationId xmlns:a16="http://schemas.microsoft.com/office/drawing/2014/main" id="{EE7ACD9D-A1E4-415D-A65D-0D7933F4C5A9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89" r="89"/>
          <a:stretch>
            <a:fillRect/>
          </a:stretch>
        </p:blipFill>
        <p:spPr>
          <a:xfrm>
            <a:off x="6065135" y="1128691"/>
            <a:ext cx="887412" cy="889000"/>
          </a:xfrm>
        </p:spPr>
      </p:pic>
    </p:spTree>
    <p:extLst>
      <p:ext uri="{BB962C8B-B14F-4D97-AF65-F5344CB8AC3E}">
        <p14:creationId xmlns:p14="http://schemas.microsoft.com/office/powerpoint/2010/main" val="1478095691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324E033-0E3D-DBE2-192A-E79D2DAEC954}"/>
              </a:ext>
            </a:extLst>
          </p:cNvPr>
          <p:cNvGrpSpPr/>
          <p:nvPr/>
        </p:nvGrpSpPr>
        <p:grpSpPr>
          <a:xfrm>
            <a:off x="1199778" y="687197"/>
            <a:ext cx="8957880" cy="5658480"/>
            <a:chOff x="1199778" y="687197"/>
            <a:chExt cx="8957880" cy="56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615567F-3E69-3D13-99E1-90BFC89E953C}"/>
                    </a:ext>
                  </a:extLst>
                </p14:cNvPr>
                <p14:cNvContentPartPr/>
                <p14:nvPr/>
              </p14:nvContentPartPr>
              <p14:xfrm>
                <a:off x="2004378" y="2509877"/>
                <a:ext cx="423360" cy="2548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615567F-3E69-3D13-99E1-90BFC89E95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5378" y="2500877"/>
                  <a:ext cx="441000" cy="25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CB738A-636F-1DFD-B36B-B9BA0BF636A2}"/>
                    </a:ext>
                  </a:extLst>
                </p14:cNvPr>
                <p14:cNvContentPartPr/>
                <p14:nvPr/>
              </p14:nvContentPartPr>
              <p14:xfrm>
                <a:off x="1199778" y="1592957"/>
                <a:ext cx="1730520" cy="1778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CB738A-636F-1DFD-B36B-B9BA0BF636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0778" y="1583957"/>
                  <a:ext cx="1748160" cy="17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6B84C1-3269-B726-B990-C78F6A384274}"/>
                    </a:ext>
                  </a:extLst>
                </p14:cNvPr>
                <p14:cNvContentPartPr/>
                <p14:nvPr/>
              </p14:nvContentPartPr>
              <p14:xfrm>
                <a:off x="2554458" y="2447957"/>
                <a:ext cx="1175040" cy="1896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6B84C1-3269-B726-B990-C78F6A3842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45458" y="2438957"/>
                  <a:ext cx="1192680" cy="19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82E3B13-314C-10CA-DCCD-63BE5AF22A71}"/>
                    </a:ext>
                  </a:extLst>
                </p14:cNvPr>
                <p14:cNvContentPartPr/>
                <p14:nvPr/>
              </p14:nvContentPartPr>
              <p14:xfrm>
                <a:off x="3751458" y="2783477"/>
                <a:ext cx="1158840" cy="1393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82E3B13-314C-10CA-DCCD-63BE5AF22A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42458" y="2774837"/>
                  <a:ext cx="1176480" cy="14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E39858-3DEB-EA17-0076-D59F308DB16A}"/>
                    </a:ext>
                  </a:extLst>
                </p14:cNvPr>
                <p14:cNvContentPartPr/>
                <p14:nvPr/>
              </p14:nvContentPartPr>
              <p14:xfrm>
                <a:off x="4557858" y="2257877"/>
                <a:ext cx="1149840" cy="149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E39858-3DEB-EA17-0076-D59F308DB1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49218" y="2248877"/>
                  <a:ext cx="1167480" cy="15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3D6A1D7-C950-053A-2C64-DE2A045F2ECD}"/>
                    </a:ext>
                  </a:extLst>
                </p14:cNvPr>
                <p14:cNvContentPartPr/>
                <p14:nvPr/>
              </p14:nvContentPartPr>
              <p14:xfrm>
                <a:off x="6866178" y="3618677"/>
                <a:ext cx="271440" cy="2727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3D6A1D7-C950-053A-2C64-DE2A045F2E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57538" y="3609677"/>
                  <a:ext cx="289080" cy="27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30BECB-67AE-72B3-C476-E44F8E182367}"/>
                    </a:ext>
                  </a:extLst>
                </p14:cNvPr>
                <p14:cNvContentPartPr/>
                <p14:nvPr/>
              </p14:nvContentPartPr>
              <p14:xfrm>
                <a:off x="6021978" y="4035197"/>
                <a:ext cx="770760" cy="1093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30BECB-67AE-72B3-C476-E44F8E1823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12978" y="4026557"/>
                  <a:ext cx="788400" cy="11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40DD19-CDD9-814A-8E5F-F7EE089DA9E0}"/>
                    </a:ext>
                  </a:extLst>
                </p14:cNvPr>
                <p14:cNvContentPartPr/>
                <p14:nvPr/>
              </p14:nvContentPartPr>
              <p14:xfrm>
                <a:off x="7385298" y="4017917"/>
                <a:ext cx="1842480" cy="1925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40DD19-CDD9-814A-8E5F-F7EE089DA9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76298" y="4009277"/>
                  <a:ext cx="1860120" cy="19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071B68-EEC4-C164-A31A-CC1A028A089F}"/>
                    </a:ext>
                  </a:extLst>
                </p14:cNvPr>
                <p14:cNvContentPartPr/>
                <p14:nvPr/>
              </p14:nvContentPartPr>
              <p14:xfrm>
                <a:off x="9466818" y="3221237"/>
                <a:ext cx="240480" cy="1304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071B68-EEC4-C164-A31A-CC1A028A08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58178" y="3212597"/>
                  <a:ext cx="258120" cy="13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4039A4-604E-1B32-7BDD-61CB07D209F3}"/>
                    </a:ext>
                  </a:extLst>
                </p14:cNvPr>
                <p14:cNvContentPartPr/>
                <p14:nvPr/>
              </p14:nvContentPartPr>
              <p14:xfrm>
                <a:off x="9679218" y="4951757"/>
                <a:ext cx="478440" cy="395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4039A4-604E-1B32-7BDD-61CB07D209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70578" y="4942757"/>
                  <a:ext cx="4960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DA25537-121D-6043-0E55-CF2E5303E7A4}"/>
                    </a:ext>
                  </a:extLst>
                </p14:cNvPr>
                <p14:cNvContentPartPr/>
                <p14:nvPr/>
              </p14:nvContentPartPr>
              <p14:xfrm>
                <a:off x="5658738" y="687197"/>
                <a:ext cx="355320" cy="2691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DA25537-121D-6043-0E55-CF2E5303E7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50098" y="678197"/>
                  <a:ext cx="372960" cy="270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A40D20B-8AC7-B69C-A0C6-4905AA72EEC1}"/>
                    </a:ext>
                  </a:extLst>
                </p14:cNvPr>
                <p14:cNvContentPartPr/>
                <p14:nvPr/>
              </p14:nvContentPartPr>
              <p14:xfrm>
                <a:off x="5941338" y="1828037"/>
                <a:ext cx="860400" cy="1211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A40D20B-8AC7-B69C-A0C6-4905AA72EE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32338" y="1819037"/>
                  <a:ext cx="878040" cy="122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06102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>
            <a:extLst>
              <a:ext uri="{FF2B5EF4-FFF2-40B4-BE49-F238E27FC236}">
                <a16:creationId xmlns:a16="http://schemas.microsoft.com/office/drawing/2014/main" id="{9C6ED236-D619-4B1A-AE8D-38A6A80EE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4179" y="1055378"/>
            <a:ext cx="966126" cy="1044042"/>
          </a:xfrm>
          <a:prstGeom prst="ellipse">
            <a:avLst/>
          </a:prstGeom>
          <a:solidFill>
            <a:srgbClr val="FCEF9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1" name="Picture Placeholder 80" descr="Checklist with solid fill">
            <a:extLst>
              <a:ext uri="{FF2B5EF4-FFF2-40B4-BE49-F238E27FC236}">
                <a16:creationId xmlns:a16="http://schemas.microsoft.com/office/drawing/2014/main" id="{EE7ACD9D-A1E4-415D-A65D-0D7933F4C5A9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9" r="89"/>
          <a:stretch>
            <a:fillRect/>
          </a:stretch>
        </p:blipFill>
        <p:spPr>
          <a:xfrm>
            <a:off x="6053536" y="1076761"/>
            <a:ext cx="887412" cy="889000"/>
          </a:xfr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FB944EB2-487B-450A-8932-B48B6A944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0537" y="2604533"/>
            <a:ext cx="1049051" cy="1030621"/>
          </a:xfrm>
          <a:prstGeom prst="ellipse">
            <a:avLst/>
          </a:prstGeom>
          <a:solidFill>
            <a:srgbClr val="BC6C25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 descr="timeline">
            <a:extLst>
              <a:ext uri="{FF2B5EF4-FFF2-40B4-BE49-F238E27FC236}">
                <a16:creationId xmlns:a16="http://schemas.microsoft.com/office/drawing/2014/main" id="{915DE441-0B8B-4BCE-8E3B-4246BC09E7A1}"/>
              </a:ext>
            </a:extLst>
          </p:cNvPr>
          <p:cNvGrpSpPr/>
          <p:nvPr/>
        </p:nvGrpSpPr>
        <p:grpSpPr>
          <a:xfrm>
            <a:off x="956905" y="1450978"/>
            <a:ext cx="10278189" cy="5752254"/>
            <a:chOff x="976547" y="1458965"/>
            <a:chExt cx="10278189" cy="57522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FAB540-C491-4F6D-A6FE-A267705EEA5B}"/>
                </a:ext>
              </a:extLst>
            </p:cNvPr>
            <p:cNvGrpSpPr/>
            <p:nvPr/>
          </p:nvGrpSpPr>
          <p:grpSpPr>
            <a:xfrm rot="5400000" flipH="1">
              <a:off x="9555848" y="2219844"/>
              <a:ext cx="1624126" cy="1773651"/>
              <a:chOff x="6415077" y="1171530"/>
              <a:chExt cx="1890380" cy="1890380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065E7CB-23F1-435F-AF44-714D3ED3AEEC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5E4FBCD-37DC-40E0-9AC8-B2466900D8BE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FEE95A-087F-4F9C-876F-9F92595763B6}"/>
                </a:ext>
              </a:extLst>
            </p:cNvPr>
            <p:cNvGrpSpPr/>
            <p:nvPr/>
          </p:nvGrpSpPr>
          <p:grpSpPr>
            <a:xfrm rot="16200000" flipH="1">
              <a:off x="1051310" y="3843465"/>
              <a:ext cx="1624126" cy="1773651"/>
              <a:chOff x="6415077" y="1171530"/>
              <a:chExt cx="1890380" cy="18903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0BEF374B-D633-4C49-A916-320DB8732251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7EA3C2CD-982C-4EAD-AF27-8F363D90EDB9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AF71C86D-5144-4D25-B6A2-918DC4160A1F}"/>
                </a:ext>
              </a:extLst>
            </p:cNvPr>
            <p:cNvSpPr/>
            <p:nvPr/>
          </p:nvSpPr>
          <p:spPr>
            <a:xfrm rot="16200000" flipH="1">
              <a:off x="1705996" y="1478703"/>
              <a:ext cx="834433" cy="794957"/>
            </a:xfrm>
            <a:custGeom>
              <a:avLst/>
              <a:gdLst>
                <a:gd name="connsiteX0" fmla="*/ 834432 w 1668865"/>
                <a:gd name="connsiteY0" fmla="*/ 0 h 1589914"/>
                <a:gd name="connsiteX1" fmla="*/ 1668865 w 1668865"/>
                <a:gd name="connsiteY1" fmla="*/ 794957 h 1589914"/>
                <a:gd name="connsiteX2" fmla="*/ 834433 w 1668865"/>
                <a:gd name="connsiteY2" fmla="*/ 794957 h 1589914"/>
                <a:gd name="connsiteX3" fmla="*/ 834432 w 1668865"/>
                <a:gd name="connsiteY3" fmla="*/ 0 h 1589914"/>
                <a:gd name="connsiteX0" fmla="*/ 834432 w 1668865"/>
                <a:gd name="connsiteY0" fmla="*/ 0 h 1589914"/>
                <a:gd name="connsiteX1" fmla="*/ 1668865 w 1668865"/>
                <a:gd name="connsiteY1" fmla="*/ 794957 h 1589914"/>
                <a:gd name="connsiteX0" fmla="*/ 0 w 834433"/>
                <a:gd name="connsiteY0" fmla="*/ 0 h 794957"/>
                <a:gd name="connsiteX1" fmla="*/ 834433 w 834433"/>
                <a:gd name="connsiteY1" fmla="*/ 794957 h 794957"/>
                <a:gd name="connsiteX2" fmla="*/ 1 w 834433"/>
                <a:gd name="connsiteY2" fmla="*/ 794957 h 794957"/>
                <a:gd name="connsiteX3" fmla="*/ 0 w 834433"/>
                <a:gd name="connsiteY3" fmla="*/ 0 h 794957"/>
                <a:gd name="connsiteX0" fmla="*/ 64295 w 834433"/>
                <a:gd name="connsiteY0" fmla="*/ 0 h 794957"/>
                <a:gd name="connsiteX1" fmla="*/ 834433 w 834433"/>
                <a:gd name="connsiteY1" fmla="*/ 794957 h 79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4433" h="794957" stroke="0" extrusionOk="0">
                  <a:moveTo>
                    <a:pt x="0" y="0"/>
                  </a:moveTo>
                  <a:cubicBezTo>
                    <a:pt x="460845" y="0"/>
                    <a:pt x="834433" y="355914"/>
                    <a:pt x="834433" y="794957"/>
                  </a:cubicBezTo>
                  <a:lnTo>
                    <a:pt x="1" y="794957"/>
                  </a:lnTo>
                  <a:cubicBezTo>
                    <a:pt x="1" y="529971"/>
                    <a:pt x="0" y="264986"/>
                    <a:pt x="0" y="0"/>
                  </a:cubicBezTo>
                  <a:close/>
                </a:path>
                <a:path w="834433" h="794957" fill="none">
                  <a:moveTo>
                    <a:pt x="64295" y="0"/>
                  </a:moveTo>
                  <a:cubicBezTo>
                    <a:pt x="525140" y="0"/>
                    <a:pt x="834433" y="355914"/>
                    <a:pt x="834433" y="794957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507F1A1-1EB3-4835-A723-6E0CC155369B}"/>
                </a:ext>
              </a:extLst>
            </p:cNvPr>
            <p:cNvSpPr/>
            <p:nvPr/>
          </p:nvSpPr>
          <p:spPr>
            <a:xfrm rot="5400000" flipH="1">
              <a:off x="5908738" y="5581830"/>
              <a:ext cx="1668865" cy="1589914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1AC131-C2D0-4567-9511-EA65CA7EE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9536" y="2293398"/>
              <a:ext cx="7895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0A091F-631C-4120-B174-67D45A6A1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703" y="3918227"/>
              <a:ext cx="85357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F890A1-93BF-4879-9ED9-E25DBB7E6053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 flipV="1">
              <a:off x="1849705" y="5542113"/>
              <a:ext cx="4893466" cy="2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A655D06-4225-4A2B-AEF8-4E2C18FE01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408126" y="527314"/>
            <a:ext cx="2138339" cy="104404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Recommender Systems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788CAD0-F091-43AE-9E0B-C44D9BCFFD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84249" y="2412144"/>
            <a:ext cx="2138339" cy="8694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Three Main Approaches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A0F53B-4BED-46EF-9057-6334F372F67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68937" y="4110638"/>
            <a:ext cx="2138339" cy="71368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Required Mathematics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B357ED-D4DE-4947-9921-0142523A768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803951" y="4110638"/>
            <a:ext cx="2408775" cy="64908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Computing Tools and Techniques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F5D9E13-3778-4E76-95F1-32465C1D6C9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944137" y="5853740"/>
            <a:ext cx="2138339" cy="2997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Well Known systems</a:t>
            </a:r>
          </a:p>
        </p:txBody>
      </p:sp>
      <p:sp>
        <p:nvSpPr>
          <p:cNvPr id="54" name="Oval 53" descr="timeline markers">
            <a:extLst>
              <a:ext uri="{FF2B5EF4-FFF2-40B4-BE49-F238E27FC236}">
                <a16:creationId xmlns:a16="http://schemas.microsoft.com/office/drawing/2014/main" id="{860921B8-3D91-48AB-A236-95079DA8AD01}"/>
              </a:ext>
            </a:extLst>
          </p:cNvPr>
          <p:cNvSpPr/>
          <p:nvPr/>
        </p:nvSpPr>
        <p:spPr>
          <a:xfrm>
            <a:off x="1634987" y="1518276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5" name="Oval 104" descr="timeline markers">
            <a:extLst>
              <a:ext uri="{FF2B5EF4-FFF2-40B4-BE49-F238E27FC236}">
                <a16:creationId xmlns:a16="http://schemas.microsoft.com/office/drawing/2014/main" id="{E92417A0-A309-465F-88E7-0DED361313C1}"/>
              </a:ext>
            </a:extLst>
          </p:cNvPr>
          <p:cNvSpPr/>
          <p:nvPr/>
        </p:nvSpPr>
        <p:spPr>
          <a:xfrm>
            <a:off x="7453646" y="631477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Oval 107" descr="timeline markers">
            <a:extLst>
              <a:ext uri="{FF2B5EF4-FFF2-40B4-BE49-F238E27FC236}">
                <a16:creationId xmlns:a16="http://schemas.microsoft.com/office/drawing/2014/main" id="{857D08D2-A1C9-489D-8348-CFB47CDE3AB1}"/>
              </a:ext>
            </a:extLst>
          </p:cNvPr>
          <p:cNvSpPr/>
          <p:nvPr/>
        </p:nvSpPr>
        <p:spPr>
          <a:xfrm>
            <a:off x="6384178" y="219429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0" name="Oval 109" descr="timeline markers">
            <a:extLst>
              <a:ext uri="{FF2B5EF4-FFF2-40B4-BE49-F238E27FC236}">
                <a16:creationId xmlns:a16="http://schemas.microsoft.com/office/drawing/2014/main" id="{19A80ABD-E90D-411F-BF88-7E1ED68E1846}"/>
              </a:ext>
            </a:extLst>
          </p:cNvPr>
          <p:cNvSpPr/>
          <p:nvPr/>
        </p:nvSpPr>
        <p:spPr>
          <a:xfrm>
            <a:off x="2665717" y="383586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1" name="Oval 110" descr="timeline markers">
            <a:extLst>
              <a:ext uri="{FF2B5EF4-FFF2-40B4-BE49-F238E27FC236}">
                <a16:creationId xmlns:a16="http://schemas.microsoft.com/office/drawing/2014/main" id="{467F323A-16F5-4015-85F9-EED889A6702A}"/>
              </a:ext>
            </a:extLst>
          </p:cNvPr>
          <p:cNvSpPr/>
          <p:nvPr/>
        </p:nvSpPr>
        <p:spPr>
          <a:xfrm>
            <a:off x="6884455" y="383586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225BA5-9FA7-4106-AC33-85F2D35E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8" y="408040"/>
            <a:ext cx="6096001" cy="6016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TOPICS TO BE DISSUCCED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47B519-7AD3-4636-BDAC-5F31B9E1E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4700" y="498341"/>
            <a:ext cx="840963" cy="840963"/>
          </a:xfrm>
          <a:prstGeom prst="ellipse">
            <a:avLst/>
          </a:prstGeom>
          <a:solidFill>
            <a:srgbClr val="606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Placeholder 38" descr="Question mark with solid fill">
            <a:extLst>
              <a:ext uri="{FF2B5EF4-FFF2-40B4-BE49-F238E27FC236}">
                <a16:creationId xmlns:a16="http://schemas.microsoft.com/office/drawing/2014/main" id="{473CC55E-3EA1-48FC-8F8E-49C217970FD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9" r="89"/>
          <a:stretch>
            <a:fillRect/>
          </a:stretch>
        </p:blipFill>
        <p:spPr>
          <a:xfrm>
            <a:off x="1321475" y="474322"/>
            <a:ext cx="887412" cy="889000"/>
          </a:xfrm>
        </p:spPr>
      </p:pic>
      <p:pic>
        <p:nvPicPr>
          <p:cNvPr id="85" name="Picture Placeholder 84" descr="Computer with solid fill">
            <a:extLst>
              <a:ext uri="{FF2B5EF4-FFF2-40B4-BE49-F238E27FC236}">
                <a16:creationId xmlns:a16="http://schemas.microsoft.com/office/drawing/2014/main" id="{5D43E1F1-2AF0-49A2-8F03-FD37F9E05E9E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9" r="89"/>
          <a:stretch>
            <a:fillRect/>
          </a:stretch>
        </p:blipFill>
        <p:spPr>
          <a:xfrm>
            <a:off x="2303503" y="2663944"/>
            <a:ext cx="953172" cy="954877"/>
          </a:xfr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30446A72-2ED6-42F7-A31A-C0B7E6D9C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9352" y="4038517"/>
            <a:ext cx="910638" cy="875203"/>
          </a:xfrm>
          <a:prstGeom prst="ellipse">
            <a:avLst/>
          </a:prstGeom>
          <a:solidFill>
            <a:srgbClr val="283618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Placeholder 82" descr="Books with solid fill">
            <a:extLst>
              <a:ext uri="{FF2B5EF4-FFF2-40B4-BE49-F238E27FC236}">
                <a16:creationId xmlns:a16="http://schemas.microsoft.com/office/drawing/2014/main" id="{23BAD4FA-F522-42CE-AB63-3656DCC1CC9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9" r="89"/>
          <a:stretch>
            <a:fillRect/>
          </a:stretch>
        </p:blipFill>
        <p:spPr>
          <a:xfrm>
            <a:off x="5928571" y="4038516"/>
            <a:ext cx="887413" cy="889000"/>
          </a:xfr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2F7E587A-FDCA-4942-829C-80AD2FFA8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5942" y="5583142"/>
            <a:ext cx="1139959" cy="993021"/>
          </a:xfrm>
          <a:prstGeom prst="ellipse">
            <a:avLst/>
          </a:prstGeom>
          <a:solidFill>
            <a:srgbClr val="DDA1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9" name="Picture Placeholder 88" descr="Document with solid fill">
            <a:extLst>
              <a:ext uri="{FF2B5EF4-FFF2-40B4-BE49-F238E27FC236}">
                <a16:creationId xmlns:a16="http://schemas.microsoft.com/office/drawing/2014/main" id="{5ED2EE96-6CD0-45C8-91A7-EC25E9804F0A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89" r="89"/>
          <a:stretch>
            <a:fillRect/>
          </a:stretch>
        </p:blipFill>
        <p:spPr>
          <a:xfrm>
            <a:off x="7891243" y="5583142"/>
            <a:ext cx="887413" cy="889000"/>
          </a:xfrm>
        </p:spPr>
      </p:pic>
    </p:spTree>
    <p:extLst>
      <p:ext uri="{BB962C8B-B14F-4D97-AF65-F5344CB8AC3E}">
        <p14:creationId xmlns:p14="http://schemas.microsoft.com/office/powerpoint/2010/main" val="417884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38" grpId="0" build="p"/>
      <p:bldP spid="32" grpId="0" build="p"/>
      <p:bldP spid="19" grpId="0" build="p"/>
      <p:bldP spid="22" grpId="0" build="p"/>
      <p:bldP spid="28" grpId="0" build="p"/>
      <p:bldP spid="54" grpId="0" animBg="1"/>
      <p:bldP spid="105" grpId="0" animBg="1"/>
      <p:bldP spid="108" grpId="0" animBg="1"/>
      <p:bldP spid="110" grpId="0" animBg="1"/>
      <p:bldP spid="111" grpId="0" animBg="1"/>
      <p:bldP spid="4" grpId="0"/>
      <p:bldP spid="49" grpId="0" animBg="1"/>
      <p:bldP spid="62" grpId="0" animBg="1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A655D06-4225-4A2B-AEF8-4E2C18FE01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0" y="1994609"/>
            <a:ext cx="3061477" cy="2868782"/>
          </a:xfrm>
        </p:spPr>
        <p:txBody>
          <a:bodyPr/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</a:p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</a:p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Recommender </a:t>
            </a:r>
          </a:p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47B519-7AD3-4636-BDAC-5F31B9E1E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7921" y="888846"/>
            <a:ext cx="840963" cy="840963"/>
          </a:xfrm>
          <a:prstGeom prst="ellipse">
            <a:avLst/>
          </a:prstGeom>
          <a:solidFill>
            <a:srgbClr val="606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Placeholder 38" descr="Question mark with solid fill">
            <a:extLst>
              <a:ext uri="{FF2B5EF4-FFF2-40B4-BE49-F238E27FC236}">
                <a16:creationId xmlns:a16="http://schemas.microsoft.com/office/drawing/2014/main" id="{473CC55E-3EA1-48FC-8F8E-49C217970FD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9" r="89"/>
          <a:stretch>
            <a:fillRect/>
          </a:stretch>
        </p:blipFill>
        <p:spPr>
          <a:xfrm>
            <a:off x="1055120" y="875198"/>
            <a:ext cx="887412" cy="889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0E7B2-87E7-30DF-56E4-7649E878CE99}"/>
              </a:ext>
            </a:extLst>
          </p:cNvPr>
          <p:cNvSpPr txBox="1"/>
          <p:nvPr/>
        </p:nvSpPr>
        <p:spPr>
          <a:xfrm>
            <a:off x="3739487" y="1998246"/>
            <a:ext cx="761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Suggest different things to Users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Uses a person’s choice and likeness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Collects data, analyzes and generates Algorithms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Prediction is the basic idea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Improves users' satisfaction and loyalty </a:t>
            </a:r>
            <a:endParaRPr lang="en-P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9523BD-748F-2BAC-A7EC-215117055BD9}"/>
                  </a:ext>
                </a:extLst>
              </p14:cNvPr>
              <p14:cNvContentPartPr/>
              <p14:nvPr/>
            </p14:nvContentPartPr>
            <p14:xfrm>
              <a:off x="1527770" y="331591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9523BD-748F-2BAC-A7EC-215117055B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9130" y="330727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842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FB944EB2-487B-450A-8932-B48B6A944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08887" y="2701040"/>
            <a:ext cx="1049051" cy="1030621"/>
          </a:xfrm>
          <a:prstGeom prst="ellipse">
            <a:avLst/>
          </a:prstGeom>
          <a:solidFill>
            <a:srgbClr val="BC6C25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 descr="timeline">
            <a:extLst>
              <a:ext uri="{FF2B5EF4-FFF2-40B4-BE49-F238E27FC236}">
                <a16:creationId xmlns:a16="http://schemas.microsoft.com/office/drawing/2014/main" id="{915DE441-0B8B-4BCE-8E3B-4246BC09E7A1}"/>
              </a:ext>
            </a:extLst>
          </p:cNvPr>
          <p:cNvGrpSpPr/>
          <p:nvPr/>
        </p:nvGrpSpPr>
        <p:grpSpPr>
          <a:xfrm>
            <a:off x="956905" y="1450978"/>
            <a:ext cx="10278189" cy="5752254"/>
            <a:chOff x="976547" y="1458965"/>
            <a:chExt cx="10278189" cy="57522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FAB540-C491-4F6D-A6FE-A267705EEA5B}"/>
                </a:ext>
              </a:extLst>
            </p:cNvPr>
            <p:cNvGrpSpPr/>
            <p:nvPr/>
          </p:nvGrpSpPr>
          <p:grpSpPr>
            <a:xfrm rot="5400000" flipH="1">
              <a:off x="9555848" y="2219844"/>
              <a:ext cx="1624126" cy="1773651"/>
              <a:chOff x="6415077" y="1171530"/>
              <a:chExt cx="1890380" cy="1890380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065E7CB-23F1-435F-AF44-714D3ED3AEEC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5E4FBCD-37DC-40E0-9AC8-B2466900D8BE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FEE95A-087F-4F9C-876F-9F92595763B6}"/>
                </a:ext>
              </a:extLst>
            </p:cNvPr>
            <p:cNvGrpSpPr/>
            <p:nvPr/>
          </p:nvGrpSpPr>
          <p:grpSpPr>
            <a:xfrm rot="16200000" flipH="1">
              <a:off x="1051310" y="3843465"/>
              <a:ext cx="1624126" cy="1773651"/>
              <a:chOff x="6415077" y="1171530"/>
              <a:chExt cx="1890380" cy="18903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0BEF374B-D633-4C49-A916-320DB8732251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7EA3C2CD-982C-4EAD-AF27-8F363D90EDB9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AF71C86D-5144-4D25-B6A2-918DC4160A1F}"/>
                </a:ext>
              </a:extLst>
            </p:cNvPr>
            <p:cNvSpPr/>
            <p:nvPr/>
          </p:nvSpPr>
          <p:spPr>
            <a:xfrm rot="16200000" flipH="1">
              <a:off x="1705996" y="1478703"/>
              <a:ext cx="834433" cy="794957"/>
            </a:xfrm>
            <a:custGeom>
              <a:avLst/>
              <a:gdLst>
                <a:gd name="connsiteX0" fmla="*/ 834432 w 1668865"/>
                <a:gd name="connsiteY0" fmla="*/ 0 h 1589914"/>
                <a:gd name="connsiteX1" fmla="*/ 1668865 w 1668865"/>
                <a:gd name="connsiteY1" fmla="*/ 794957 h 1589914"/>
                <a:gd name="connsiteX2" fmla="*/ 834433 w 1668865"/>
                <a:gd name="connsiteY2" fmla="*/ 794957 h 1589914"/>
                <a:gd name="connsiteX3" fmla="*/ 834432 w 1668865"/>
                <a:gd name="connsiteY3" fmla="*/ 0 h 1589914"/>
                <a:gd name="connsiteX0" fmla="*/ 834432 w 1668865"/>
                <a:gd name="connsiteY0" fmla="*/ 0 h 1589914"/>
                <a:gd name="connsiteX1" fmla="*/ 1668865 w 1668865"/>
                <a:gd name="connsiteY1" fmla="*/ 794957 h 1589914"/>
                <a:gd name="connsiteX0" fmla="*/ 0 w 834433"/>
                <a:gd name="connsiteY0" fmla="*/ 0 h 794957"/>
                <a:gd name="connsiteX1" fmla="*/ 834433 w 834433"/>
                <a:gd name="connsiteY1" fmla="*/ 794957 h 794957"/>
                <a:gd name="connsiteX2" fmla="*/ 1 w 834433"/>
                <a:gd name="connsiteY2" fmla="*/ 794957 h 794957"/>
                <a:gd name="connsiteX3" fmla="*/ 0 w 834433"/>
                <a:gd name="connsiteY3" fmla="*/ 0 h 794957"/>
                <a:gd name="connsiteX0" fmla="*/ 64295 w 834433"/>
                <a:gd name="connsiteY0" fmla="*/ 0 h 794957"/>
                <a:gd name="connsiteX1" fmla="*/ 834433 w 834433"/>
                <a:gd name="connsiteY1" fmla="*/ 794957 h 79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4433" h="794957" stroke="0" extrusionOk="0">
                  <a:moveTo>
                    <a:pt x="0" y="0"/>
                  </a:moveTo>
                  <a:cubicBezTo>
                    <a:pt x="460845" y="0"/>
                    <a:pt x="834433" y="355914"/>
                    <a:pt x="834433" y="794957"/>
                  </a:cubicBezTo>
                  <a:lnTo>
                    <a:pt x="1" y="794957"/>
                  </a:lnTo>
                  <a:cubicBezTo>
                    <a:pt x="1" y="529971"/>
                    <a:pt x="0" y="264986"/>
                    <a:pt x="0" y="0"/>
                  </a:cubicBezTo>
                  <a:close/>
                </a:path>
                <a:path w="834433" h="794957" fill="none">
                  <a:moveTo>
                    <a:pt x="64295" y="0"/>
                  </a:moveTo>
                  <a:cubicBezTo>
                    <a:pt x="525140" y="0"/>
                    <a:pt x="834433" y="355914"/>
                    <a:pt x="834433" y="794957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507F1A1-1EB3-4835-A723-6E0CC155369B}"/>
                </a:ext>
              </a:extLst>
            </p:cNvPr>
            <p:cNvSpPr/>
            <p:nvPr/>
          </p:nvSpPr>
          <p:spPr>
            <a:xfrm rot="5400000" flipH="1">
              <a:off x="5908738" y="5581830"/>
              <a:ext cx="1668865" cy="1589914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1AC131-C2D0-4567-9511-EA65CA7EE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9536" y="2293398"/>
              <a:ext cx="7895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0A091F-631C-4120-B174-67D45A6A1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703" y="3918227"/>
              <a:ext cx="85357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F890A1-93BF-4879-9ED9-E25DBB7E6053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 flipV="1">
              <a:off x="1849705" y="5542113"/>
              <a:ext cx="4893466" cy="2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A655D06-4225-4A2B-AEF8-4E2C18FE01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408126" y="527314"/>
            <a:ext cx="2138339" cy="104404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Recommender Systems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788CAD0-F091-43AE-9E0B-C44D9BCFFD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84249" y="2412144"/>
            <a:ext cx="2138339" cy="8694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Main Approaches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A0F53B-4BED-46EF-9057-6334F372F67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805798" y="4191546"/>
            <a:ext cx="2138339" cy="71368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Required Mathematics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B357ED-D4DE-4947-9921-0142523A768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964771" y="4060523"/>
            <a:ext cx="2138339" cy="2997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Computing Tools and Techniques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F5D9E13-3778-4E76-95F1-32465C1D6C9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944137" y="5853740"/>
            <a:ext cx="2138339" cy="2997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Well Known systems</a:t>
            </a:r>
          </a:p>
        </p:txBody>
      </p:sp>
      <p:sp>
        <p:nvSpPr>
          <p:cNvPr id="54" name="Oval 53" descr="timeline markers">
            <a:extLst>
              <a:ext uri="{FF2B5EF4-FFF2-40B4-BE49-F238E27FC236}">
                <a16:creationId xmlns:a16="http://schemas.microsoft.com/office/drawing/2014/main" id="{860921B8-3D91-48AB-A236-95079DA8AD01}"/>
              </a:ext>
            </a:extLst>
          </p:cNvPr>
          <p:cNvSpPr/>
          <p:nvPr/>
        </p:nvSpPr>
        <p:spPr>
          <a:xfrm>
            <a:off x="1634987" y="1518276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5" name="Oval 104" descr="timeline markers">
            <a:extLst>
              <a:ext uri="{FF2B5EF4-FFF2-40B4-BE49-F238E27FC236}">
                <a16:creationId xmlns:a16="http://schemas.microsoft.com/office/drawing/2014/main" id="{E92417A0-A309-465F-88E7-0DED361313C1}"/>
              </a:ext>
            </a:extLst>
          </p:cNvPr>
          <p:cNvSpPr/>
          <p:nvPr/>
        </p:nvSpPr>
        <p:spPr>
          <a:xfrm>
            <a:off x="7453646" y="631477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Oval 107" descr="timeline markers">
            <a:extLst>
              <a:ext uri="{FF2B5EF4-FFF2-40B4-BE49-F238E27FC236}">
                <a16:creationId xmlns:a16="http://schemas.microsoft.com/office/drawing/2014/main" id="{857D08D2-A1C9-489D-8348-CFB47CDE3AB1}"/>
              </a:ext>
            </a:extLst>
          </p:cNvPr>
          <p:cNvSpPr/>
          <p:nvPr/>
        </p:nvSpPr>
        <p:spPr>
          <a:xfrm>
            <a:off x="6384178" y="219429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0" name="Oval 109" descr="timeline markers">
            <a:extLst>
              <a:ext uri="{FF2B5EF4-FFF2-40B4-BE49-F238E27FC236}">
                <a16:creationId xmlns:a16="http://schemas.microsoft.com/office/drawing/2014/main" id="{19A80ABD-E90D-411F-BF88-7E1ED68E1846}"/>
              </a:ext>
            </a:extLst>
          </p:cNvPr>
          <p:cNvSpPr/>
          <p:nvPr/>
        </p:nvSpPr>
        <p:spPr>
          <a:xfrm>
            <a:off x="2665717" y="383586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1" name="Oval 110" descr="timeline markers">
            <a:extLst>
              <a:ext uri="{FF2B5EF4-FFF2-40B4-BE49-F238E27FC236}">
                <a16:creationId xmlns:a16="http://schemas.microsoft.com/office/drawing/2014/main" id="{467F323A-16F5-4015-85F9-EED889A6702A}"/>
              </a:ext>
            </a:extLst>
          </p:cNvPr>
          <p:cNvSpPr/>
          <p:nvPr/>
        </p:nvSpPr>
        <p:spPr>
          <a:xfrm>
            <a:off x="6884455" y="383586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225BA5-9FA7-4106-AC33-85F2D35E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TOPICS TO BE DISSUCCED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47B519-7AD3-4636-BDAC-5F31B9E1E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4700" y="498341"/>
            <a:ext cx="840963" cy="840963"/>
          </a:xfrm>
          <a:prstGeom prst="ellipse">
            <a:avLst/>
          </a:prstGeom>
          <a:solidFill>
            <a:srgbClr val="606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Placeholder 38" descr="Question mark with solid fill">
            <a:extLst>
              <a:ext uri="{FF2B5EF4-FFF2-40B4-BE49-F238E27FC236}">
                <a16:creationId xmlns:a16="http://schemas.microsoft.com/office/drawing/2014/main" id="{473CC55E-3EA1-48FC-8F8E-49C217970FD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9" r="89"/>
          <a:stretch>
            <a:fillRect/>
          </a:stretch>
        </p:blipFill>
        <p:spPr>
          <a:xfrm>
            <a:off x="1321475" y="474322"/>
            <a:ext cx="887412" cy="889000"/>
          </a:xfrm>
        </p:spPr>
      </p:pic>
      <p:pic>
        <p:nvPicPr>
          <p:cNvPr id="85" name="Picture Placeholder 84" descr="Computer with solid fill">
            <a:extLst>
              <a:ext uri="{FF2B5EF4-FFF2-40B4-BE49-F238E27FC236}">
                <a16:creationId xmlns:a16="http://schemas.microsoft.com/office/drawing/2014/main" id="{5D43E1F1-2AF0-49A2-8F03-FD37F9E05E9E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9" r="89"/>
          <a:stretch>
            <a:fillRect/>
          </a:stretch>
        </p:blipFill>
        <p:spPr>
          <a:xfrm>
            <a:off x="2253971" y="2767168"/>
            <a:ext cx="953172" cy="954877"/>
          </a:xfr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30446A72-2ED6-42F7-A31A-C0B7E6D9C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2245" y="4100497"/>
            <a:ext cx="910638" cy="875203"/>
          </a:xfrm>
          <a:prstGeom prst="ellipse">
            <a:avLst/>
          </a:prstGeom>
          <a:solidFill>
            <a:srgbClr val="283618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Placeholder 82" descr="Books with solid fill">
            <a:extLst>
              <a:ext uri="{FF2B5EF4-FFF2-40B4-BE49-F238E27FC236}">
                <a16:creationId xmlns:a16="http://schemas.microsoft.com/office/drawing/2014/main" id="{23BAD4FA-F522-42CE-AB63-3656DCC1CC9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9" r="89"/>
          <a:stretch>
            <a:fillRect/>
          </a:stretch>
        </p:blipFill>
        <p:spPr>
          <a:xfrm>
            <a:off x="5696453" y="4118643"/>
            <a:ext cx="887413" cy="889000"/>
          </a:xfr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2F7E587A-FDCA-4942-829C-80AD2FFA8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5942" y="5533862"/>
            <a:ext cx="1076921" cy="938281"/>
          </a:xfrm>
          <a:prstGeom prst="ellipse">
            <a:avLst/>
          </a:prstGeom>
          <a:solidFill>
            <a:srgbClr val="DDA1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9" name="Picture Placeholder 88" descr="Document with solid fill">
            <a:extLst>
              <a:ext uri="{FF2B5EF4-FFF2-40B4-BE49-F238E27FC236}">
                <a16:creationId xmlns:a16="http://schemas.microsoft.com/office/drawing/2014/main" id="{5ED2EE96-6CD0-45C8-91A7-EC25E9804F0A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9" r="89"/>
          <a:stretch>
            <a:fillRect/>
          </a:stretch>
        </p:blipFill>
        <p:spPr>
          <a:xfrm>
            <a:off x="7859268" y="5584176"/>
            <a:ext cx="887413" cy="889000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B9F77FD-1D9A-99DF-AB0B-7DA35C453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4179" y="1055378"/>
            <a:ext cx="966126" cy="1044042"/>
          </a:xfrm>
          <a:prstGeom prst="ellipse">
            <a:avLst/>
          </a:prstGeom>
          <a:solidFill>
            <a:srgbClr val="FCEF9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1" name="Picture Placeholder 80" descr="Checklist with solid fill">
            <a:extLst>
              <a:ext uri="{FF2B5EF4-FFF2-40B4-BE49-F238E27FC236}">
                <a16:creationId xmlns:a16="http://schemas.microsoft.com/office/drawing/2014/main" id="{EE7ACD9D-A1E4-415D-A65D-0D7933F4C5A9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89" r="89"/>
          <a:stretch>
            <a:fillRect/>
          </a:stretch>
        </p:blipFill>
        <p:spPr>
          <a:xfrm>
            <a:off x="6054229" y="1126856"/>
            <a:ext cx="887412" cy="889000"/>
          </a:xfrm>
        </p:spPr>
      </p:pic>
    </p:spTree>
    <p:extLst>
      <p:ext uri="{BB962C8B-B14F-4D97-AF65-F5344CB8AC3E}">
        <p14:creationId xmlns:p14="http://schemas.microsoft.com/office/powerpoint/2010/main" val="4291847763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1">
            <a:extLst>
              <a:ext uri="{FF2B5EF4-FFF2-40B4-BE49-F238E27FC236}">
                <a16:creationId xmlns:a16="http://schemas.microsoft.com/office/drawing/2014/main" id="{862C2365-7BE0-4FC2-BDA6-EE5A184D02AD}"/>
              </a:ext>
            </a:extLst>
          </p:cNvPr>
          <p:cNvSpPr txBox="1">
            <a:spLocks/>
          </p:cNvSpPr>
          <p:nvPr/>
        </p:nvSpPr>
        <p:spPr>
          <a:xfrm>
            <a:off x="5033370" y="472582"/>
            <a:ext cx="4369680" cy="523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Arial" panose="020B0604020202020204" pitchFamily="34" charset="0"/>
              <a:buNone/>
              <a:defRPr sz="1800" b="1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Three Main Approaches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2B8C2C-CD6D-EBDF-A6A4-CB0977BB33D1}"/>
              </a:ext>
            </a:extLst>
          </p:cNvPr>
          <p:cNvGrpSpPr/>
          <p:nvPr/>
        </p:nvGrpSpPr>
        <p:grpSpPr>
          <a:xfrm>
            <a:off x="197737" y="3599036"/>
            <a:ext cx="1175068" cy="1175068"/>
            <a:chOff x="2877074" y="2841466"/>
            <a:chExt cx="1175068" cy="117506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CE7DAC-B7B4-64E0-DE37-46B943103E55}"/>
                </a:ext>
              </a:extLst>
            </p:cNvPr>
            <p:cNvSpPr/>
            <p:nvPr/>
          </p:nvSpPr>
          <p:spPr>
            <a:xfrm>
              <a:off x="2877074" y="2841466"/>
              <a:ext cx="1175068" cy="1175068"/>
            </a:xfrm>
            <a:prstGeom prst="ellipse">
              <a:avLst/>
            </a:prstGeom>
            <a:solidFill>
              <a:srgbClr val="E2AF77"/>
            </a:solidFill>
            <a:ln>
              <a:solidFill>
                <a:srgbClr val="E2A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pic>
          <p:nvPicPr>
            <p:cNvPr id="11" name="Graphic 10" descr="Office worker male with solid fill">
              <a:extLst>
                <a:ext uri="{FF2B5EF4-FFF2-40B4-BE49-F238E27FC236}">
                  <a16:creationId xmlns:a16="http://schemas.microsoft.com/office/drawing/2014/main" id="{305F23E1-3236-F3CC-8F33-77601C1F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07408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29C7B786-4265-46B0-A04E-41DD42DC737C}"/>
              </a:ext>
            </a:extLst>
          </p:cNvPr>
          <p:cNvSpPr/>
          <p:nvPr/>
        </p:nvSpPr>
        <p:spPr>
          <a:xfrm>
            <a:off x="3940190" y="196667"/>
            <a:ext cx="1031240" cy="1090787"/>
          </a:xfrm>
          <a:prstGeom prst="ellipse">
            <a:avLst/>
          </a:prstGeom>
          <a:solidFill>
            <a:srgbClr val="FCF1AD"/>
          </a:solidFill>
          <a:ln>
            <a:solidFill>
              <a:srgbClr val="FCE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pic>
        <p:nvPicPr>
          <p:cNvPr id="81" name="Picture Placeholder 80" descr="Checklist with solid fill">
            <a:extLst>
              <a:ext uri="{FF2B5EF4-FFF2-40B4-BE49-F238E27FC236}">
                <a16:creationId xmlns:a16="http://schemas.microsoft.com/office/drawing/2014/main" id="{EE7ACD9D-A1E4-415D-A65D-0D7933F4C5A9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9" r="89"/>
          <a:stretch>
            <a:fillRect/>
          </a:stretch>
        </p:blipFill>
        <p:spPr>
          <a:xfrm>
            <a:off x="4002130" y="302918"/>
            <a:ext cx="887412" cy="889000"/>
          </a:xfr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FF88BD3-7D0D-1786-2839-D0384F43289A}"/>
              </a:ext>
            </a:extLst>
          </p:cNvPr>
          <p:cNvGrpSpPr/>
          <p:nvPr/>
        </p:nvGrpSpPr>
        <p:grpSpPr>
          <a:xfrm>
            <a:off x="1852540" y="2132755"/>
            <a:ext cx="1175068" cy="1175068"/>
            <a:chOff x="3610970" y="2180161"/>
            <a:chExt cx="1175068" cy="117506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4881976-A47F-D03C-6F50-03C31BDBD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10970" y="2180161"/>
              <a:ext cx="1175068" cy="1175068"/>
            </a:xfrm>
            <a:prstGeom prst="ellipse">
              <a:avLst/>
            </a:prstGeom>
            <a:solidFill>
              <a:srgbClr val="BC6C25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Graphic 26" descr="Shopping bag with solid fill">
              <a:extLst>
                <a:ext uri="{FF2B5EF4-FFF2-40B4-BE49-F238E27FC236}">
                  <a16:creationId xmlns:a16="http://schemas.microsoft.com/office/drawing/2014/main" id="{10B0816D-CE3C-BF5A-1899-E715AF2B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41304" y="2310495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E0EC05-59F5-EDD9-A41D-E26BF3976CAA}"/>
              </a:ext>
            </a:extLst>
          </p:cNvPr>
          <p:cNvGrpSpPr/>
          <p:nvPr/>
        </p:nvGrpSpPr>
        <p:grpSpPr>
          <a:xfrm>
            <a:off x="1836016" y="5175088"/>
            <a:ext cx="1175068" cy="1175068"/>
            <a:chOff x="3955464" y="3439083"/>
            <a:chExt cx="1175068" cy="117506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C9B2A8-6B81-841C-E85B-8C00EE5B4641}"/>
                </a:ext>
              </a:extLst>
            </p:cNvPr>
            <p:cNvSpPr/>
            <p:nvPr/>
          </p:nvSpPr>
          <p:spPr>
            <a:xfrm>
              <a:off x="3955464" y="3439083"/>
              <a:ext cx="1175068" cy="1175068"/>
            </a:xfrm>
            <a:prstGeom prst="ellipse">
              <a:avLst/>
            </a:prstGeom>
            <a:solidFill>
              <a:srgbClr val="FCF1AD"/>
            </a:solidFill>
            <a:ln>
              <a:solidFill>
                <a:srgbClr val="FCEF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pic>
          <p:nvPicPr>
            <p:cNvPr id="30" name="Graphic 29" descr="Shopping bag with solid fill">
              <a:extLst>
                <a:ext uri="{FF2B5EF4-FFF2-40B4-BE49-F238E27FC236}">
                  <a16:creationId xmlns:a16="http://schemas.microsoft.com/office/drawing/2014/main" id="{D997C82E-686A-4EB8-8345-C734BD628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85798" y="3569417"/>
              <a:ext cx="914400" cy="914400"/>
            </a:xfrm>
            <a:prstGeom prst="rect">
              <a:avLst/>
            </a:prstGeom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DCBEB4-22BD-CC2B-3B74-C7946E7EC58E}"/>
              </a:ext>
            </a:extLst>
          </p:cNvPr>
          <p:cNvCxnSpPr>
            <a:cxnSpLocks/>
          </p:cNvCxnSpPr>
          <p:nvPr/>
        </p:nvCxnSpPr>
        <p:spPr>
          <a:xfrm flipV="1">
            <a:off x="1141303" y="2929874"/>
            <a:ext cx="728208" cy="73114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727F69-AC76-58FD-0B91-4DFDF0AC3AAE}"/>
              </a:ext>
            </a:extLst>
          </p:cNvPr>
          <p:cNvCxnSpPr>
            <a:cxnSpLocks/>
          </p:cNvCxnSpPr>
          <p:nvPr/>
        </p:nvCxnSpPr>
        <p:spPr>
          <a:xfrm flipH="1" flipV="1">
            <a:off x="1242471" y="4643770"/>
            <a:ext cx="684373" cy="66165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601EA9-3E9D-D1BF-63C9-74EB80A8D5B4}"/>
              </a:ext>
            </a:extLst>
          </p:cNvPr>
          <p:cNvCxnSpPr/>
          <p:nvPr/>
        </p:nvCxnSpPr>
        <p:spPr>
          <a:xfrm>
            <a:off x="2423550" y="3439240"/>
            <a:ext cx="16524" cy="16318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4AD8F8A-C239-6040-FB7D-6726A0FCAC85}"/>
              </a:ext>
            </a:extLst>
          </p:cNvPr>
          <p:cNvSpPr txBox="1"/>
          <p:nvPr/>
        </p:nvSpPr>
        <p:spPr>
          <a:xfrm>
            <a:off x="343157" y="49360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108ABE-70CA-3091-7F6F-1598DA2CB834}"/>
              </a:ext>
            </a:extLst>
          </p:cNvPr>
          <p:cNvSpPr txBox="1"/>
          <p:nvPr/>
        </p:nvSpPr>
        <p:spPr>
          <a:xfrm>
            <a:off x="2565780" y="3888869"/>
            <a:ext cx="11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 Products</a:t>
            </a:r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Placeholder 31">
            <a:extLst>
              <a:ext uri="{FF2B5EF4-FFF2-40B4-BE49-F238E27FC236}">
                <a16:creationId xmlns:a16="http://schemas.microsoft.com/office/drawing/2014/main" id="{B8C0ED90-E8C8-3637-A69F-CF491B1628AF}"/>
              </a:ext>
            </a:extLst>
          </p:cNvPr>
          <p:cNvSpPr txBox="1">
            <a:spLocks/>
          </p:cNvSpPr>
          <p:nvPr/>
        </p:nvSpPr>
        <p:spPr>
          <a:xfrm>
            <a:off x="401050" y="1526335"/>
            <a:ext cx="3940190" cy="523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Arial" panose="020B0604020202020204" pitchFamily="34" charset="0"/>
              <a:buNone/>
              <a:defRPr sz="1800" b="1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Content Based Filtering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F93D6-6BF9-612B-F9B2-BBE08388E166}"/>
              </a:ext>
            </a:extLst>
          </p:cNvPr>
          <p:cNvSpPr txBox="1"/>
          <p:nvPr/>
        </p:nvSpPr>
        <p:spPr>
          <a:xfrm>
            <a:off x="3104681" y="2384560"/>
            <a:ext cx="135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Viewed by User</a:t>
            </a:r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37837B-0FA8-2851-6D2C-256BA8530B0E}"/>
              </a:ext>
            </a:extLst>
          </p:cNvPr>
          <p:cNvSpPr txBox="1"/>
          <p:nvPr/>
        </p:nvSpPr>
        <p:spPr>
          <a:xfrm>
            <a:off x="3068862" y="5439456"/>
            <a:ext cx="1820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Recommended to User</a:t>
            </a:r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FF1F92E-FE60-BD97-2997-27E615CC0CC9}"/>
              </a:ext>
            </a:extLst>
          </p:cNvPr>
          <p:cNvCxnSpPr/>
          <p:nvPr/>
        </p:nvCxnSpPr>
        <p:spPr>
          <a:xfrm>
            <a:off x="5650173" y="1692322"/>
            <a:ext cx="0" cy="4393465"/>
          </a:xfrm>
          <a:prstGeom prst="line">
            <a:avLst/>
          </a:prstGeom>
          <a:ln w="28575">
            <a:solidFill>
              <a:srgbClr val="28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31">
            <a:extLst>
              <a:ext uri="{FF2B5EF4-FFF2-40B4-BE49-F238E27FC236}">
                <a16:creationId xmlns:a16="http://schemas.microsoft.com/office/drawing/2014/main" id="{5A03E8D6-07EF-0658-3A7E-99A896090F8A}"/>
              </a:ext>
            </a:extLst>
          </p:cNvPr>
          <p:cNvSpPr txBox="1">
            <a:spLocks/>
          </p:cNvSpPr>
          <p:nvPr/>
        </p:nvSpPr>
        <p:spPr>
          <a:xfrm>
            <a:off x="6730624" y="1430541"/>
            <a:ext cx="3940190" cy="523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Arial" panose="020B0604020202020204" pitchFamily="34" charset="0"/>
              <a:buNone/>
              <a:defRPr sz="1800" b="1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Collaborative Filtering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244A87E-111E-55B2-B70B-74C62F249101}"/>
              </a:ext>
            </a:extLst>
          </p:cNvPr>
          <p:cNvSpPr/>
          <p:nvPr/>
        </p:nvSpPr>
        <p:spPr>
          <a:xfrm>
            <a:off x="9257585" y="3741226"/>
            <a:ext cx="1059866" cy="1059865"/>
          </a:xfrm>
          <a:prstGeom prst="ellipse">
            <a:avLst/>
          </a:prstGeom>
          <a:solidFill>
            <a:srgbClr val="C68246"/>
          </a:solidFill>
          <a:ln>
            <a:solidFill>
              <a:srgbClr val="C68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61" name="Graphic 60" descr="Office worker male with solid fill">
            <a:extLst>
              <a:ext uri="{FF2B5EF4-FFF2-40B4-BE49-F238E27FC236}">
                <a16:creationId xmlns:a16="http://schemas.microsoft.com/office/drawing/2014/main" id="{19C4EA6A-77D8-FAD6-52A6-59F68147E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5221" y="3710983"/>
            <a:ext cx="1059865" cy="1059865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BF8B2AF8-B21C-2375-AC7B-7F66EED120A4}"/>
              </a:ext>
            </a:extLst>
          </p:cNvPr>
          <p:cNvSpPr/>
          <p:nvPr/>
        </p:nvSpPr>
        <p:spPr>
          <a:xfrm>
            <a:off x="6675195" y="3685855"/>
            <a:ext cx="1059866" cy="1059865"/>
          </a:xfrm>
          <a:prstGeom prst="ellipse">
            <a:avLst/>
          </a:prstGeom>
          <a:solidFill>
            <a:srgbClr val="C68246"/>
          </a:solidFill>
          <a:ln>
            <a:solidFill>
              <a:srgbClr val="C68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62" name="Graphic 61" descr="Office worker male with solid fill">
            <a:extLst>
              <a:ext uri="{FF2B5EF4-FFF2-40B4-BE49-F238E27FC236}">
                <a16:creationId xmlns:a16="http://schemas.microsoft.com/office/drawing/2014/main" id="{4D540B6C-85A6-D713-7C74-E1AE4C8DC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8277" y="3699922"/>
            <a:ext cx="1059865" cy="1059865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4137B9-322D-B418-D339-EB4A21AC4D19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7748142" y="4229855"/>
            <a:ext cx="1507079" cy="1106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CBEBF6-4CAB-262B-D654-FA8DBDC05C61}"/>
              </a:ext>
            </a:extLst>
          </p:cNvPr>
          <p:cNvCxnSpPr>
            <a:cxnSpLocks/>
          </p:cNvCxnSpPr>
          <p:nvPr/>
        </p:nvCxnSpPr>
        <p:spPr>
          <a:xfrm flipV="1">
            <a:off x="7301805" y="2952473"/>
            <a:ext cx="728208" cy="73114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B86F3F-7CD4-2AB8-3FC7-2F7287248567}"/>
              </a:ext>
            </a:extLst>
          </p:cNvPr>
          <p:cNvCxnSpPr>
            <a:cxnSpLocks/>
          </p:cNvCxnSpPr>
          <p:nvPr/>
        </p:nvCxnSpPr>
        <p:spPr>
          <a:xfrm flipH="1" flipV="1">
            <a:off x="8983579" y="2952473"/>
            <a:ext cx="698065" cy="73114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7F782D0-BA44-611B-8A16-3E5BB818B16C}"/>
              </a:ext>
            </a:extLst>
          </p:cNvPr>
          <p:cNvSpPr/>
          <p:nvPr/>
        </p:nvSpPr>
        <p:spPr>
          <a:xfrm>
            <a:off x="7981887" y="2091014"/>
            <a:ext cx="1020849" cy="1054392"/>
          </a:xfrm>
          <a:prstGeom prst="ellipse">
            <a:avLst/>
          </a:prstGeom>
          <a:solidFill>
            <a:srgbClr val="E2AF77"/>
          </a:solidFill>
          <a:ln>
            <a:solidFill>
              <a:srgbClr val="E2A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74" name="Graphic 73" descr="Books with solid fill">
            <a:extLst>
              <a:ext uri="{FF2B5EF4-FFF2-40B4-BE49-F238E27FC236}">
                <a16:creationId xmlns:a16="http://schemas.microsoft.com/office/drawing/2014/main" id="{81DF4D08-326E-09F1-4C84-D14B6EF707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74217" y="2161010"/>
            <a:ext cx="914400" cy="9144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AB8D876-8631-B7AE-C50F-5D4C86FAB12B}"/>
              </a:ext>
            </a:extLst>
          </p:cNvPr>
          <p:cNvSpPr txBox="1"/>
          <p:nvPr/>
        </p:nvSpPr>
        <p:spPr>
          <a:xfrm>
            <a:off x="8983579" y="2390322"/>
            <a:ext cx="251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by Both Readers</a:t>
            </a:r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EBFF9D-6239-0067-D05E-D87171C5548D}"/>
              </a:ext>
            </a:extLst>
          </p:cNvPr>
          <p:cNvCxnSpPr>
            <a:cxnSpLocks/>
          </p:cNvCxnSpPr>
          <p:nvPr/>
        </p:nvCxnSpPr>
        <p:spPr>
          <a:xfrm>
            <a:off x="7237070" y="4784308"/>
            <a:ext cx="676900" cy="814387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EAD6435-20A0-0E90-1A24-0A2968254C36}"/>
              </a:ext>
            </a:extLst>
          </p:cNvPr>
          <p:cNvCxnSpPr>
            <a:cxnSpLocks/>
            <a:stCxn id="97" idx="3"/>
            <a:endCxn id="105" idx="4"/>
          </p:cNvCxnSpPr>
          <p:nvPr/>
        </p:nvCxnSpPr>
        <p:spPr>
          <a:xfrm flipV="1">
            <a:off x="8949786" y="4801091"/>
            <a:ext cx="837732" cy="90220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D686642-00C6-E237-4AD6-8F7A18F44EB7}"/>
              </a:ext>
            </a:extLst>
          </p:cNvPr>
          <p:cNvSpPr/>
          <p:nvPr/>
        </p:nvSpPr>
        <p:spPr>
          <a:xfrm>
            <a:off x="7981592" y="5220410"/>
            <a:ext cx="1011239" cy="953334"/>
          </a:xfrm>
          <a:prstGeom prst="ellipse">
            <a:avLst/>
          </a:prstGeom>
          <a:solidFill>
            <a:srgbClr val="FCEF9E"/>
          </a:solidFill>
          <a:ln>
            <a:solidFill>
              <a:srgbClr val="FCE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97" name="Graphic 96" descr="Open book with solid fill">
            <a:extLst>
              <a:ext uri="{FF2B5EF4-FFF2-40B4-BE49-F238E27FC236}">
                <a16:creationId xmlns:a16="http://schemas.microsoft.com/office/drawing/2014/main" id="{5500D6E0-A4EE-EFB6-3B47-2103412163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35386" y="5246093"/>
            <a:ext cx="914400" cy="9144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154FD559-4F3C-7822-289C-ED5D18004C8D}"/>
              </a:ext>
            </a:extLst>
          </p:cNvPr>
          <p:cNvSpPr txBox="1"/>
          <p:nvPr/>
        </p:nvSpPr>
        <p:spPr>
          <a:xfrm>
            <a:off x="7161442" y="6085787"/>
            <a:ext cx="265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by him, recommended to him</a:t>
            </a:r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532E96-DF53-A854-BF38-AE74C07131DC}"/>
              </a:ext>
            </a:extLst>
          </p:cNvPr>
          <p:cNvSpPr txBox="1"/>
          <p:nvPr/>
        </p:nvSpPr>
        <p:spPr>
          <a:xfrm>
            <a:off x="7750506" y="3789142"/>
            <a:ext cx="201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 Users</a:t>
            </a:r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16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8" grpId="0"/>
      <p:bldP spid="105" grpId="0" animBg="1"/>
      <p:bldP spid="104" grpId="0" animBg="1"/>
      <p:bldP spid="101" grpId="0" animBg="1"/>
      <p:bldP spid="75" grpId="0"/>
      <p:bldP spid="103" grpId="0" animBg="1"/>
      <p:bldP spid="98" grpId="0"/>
      <p:bldP spid="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1">
            <a:extLst>
              <a:ext uri="{FF2B5EF4-FFF2-40B4-BE49-F238E27FC236}">
                <a16:creationId xmlns:a16="http://schemas.microsoft.com/office/drawing/2014/main" id="{862C2365-7BE0-4FC2-BDA6-EE5A184D02AD}"/>
              </a:ext>
            </a:extLst>
          </p:cNvPr>
          <p:cNvSpPr txBox="1">
            <a:spLocks/>
          </p:cNvSpPr>
          <p:nvPr/>
        </p:nvSpPr>
        <p:spPr>
          <a:xfrm>
            <a:off x="616311" y="2722898"/>
            <a:ext cx="2118057" cy="2704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Arial" panose="020B0604020202020204" pitchFamily="34" charset="0"/>
              <a:buNone/>
              <a:defRPr sz="1800" b="1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Three </a:t>
            </a:r>
          </a:p>
          <a:p>
            <a:pPr algn="ctr"/>
            <a:r>
              <a:rPr lang="en-US" sz="25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Main Approaches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C7B786-4265-46B0-A04E-41DD42DC737C}"/>
              </a:ext>
            </a:extLst>
          </p:cNvPr>
          <p:cNvSpPr/>
          <p:nvPr/>
        </p:nvSpPr>
        <p:spPr>
          <a:xfrm>
            <a:off x="1159720" y="1430323"/>
            <a:ext cx="1031240" cy="1090787"/>
          </a:xfrm>
          <a:prstGeom prst="ellipse">
            <a:avLst/>
          </a:prstGeom>
          <a:solidFill>
            <a:srgbClr val="FCF1AD"/>
          </a:solidFill>
          <a:ln>
            <a:solidFill>
              <a:srgbClr val="FCE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pic>
        <p:nvPicPr>
          <p:cNvPr id="81" name="Picture Placeholder 80" descr="Checklist with solid fill">
            <a:extLst>
              <a:ext uri="{FF2B5EF4-FFF2-40B4-BE49-F238E27FC236}">
                <a16:creationId xmlns:a16="http://schemas.microsoft.com/office/drawing/2014/main" id="{EE7ACD9D-A1E4-415D-A65D-0D7933F4C5A9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9" r="89"/>
          <a:stretch>
            <a:fillRect/>
          </a:stretch>
        </p:blipFill>
        <p:spPr>
          <a:xfrm>
            <a:off x="1231634" y="1531217"/>
            <a:ext cx="887412" cy="889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AF28F4-36D4-3E04-1154-BC8B49831034}"/>
              </a:ext>
            </a:extLst>
          </p:cNvPr>
          <p:cNvSpPr txBox="1"/>
          <p:nvPr/>
        </p:nvSpPr>
        <p:spPr>
          <a:xfrm>
            <a:off x="5281684" y="887104"/>
            <a:ext cx="43399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Hybrid Recommendation Systems</a:t>
            </a:r>
            <a:endParaRPr lang="en-PK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74CFBE-3331-743B-820C-49299A4BD22A}"/>
              </a:ext>
            </a:extLst>
          </p:cNvPr>
          <p:cNvSpPr/>
          <p:nvPr/>
        </p:nvSpPr>
        <p:spPr>
          <a:xfrm>
            <a:off x="3191568" y="3256423"/>
            <a:ext cx="1031240" cy="914400"/>
          </a:xfrm>
          <a:prstGeom prst="ellipse">
            <a:avLst/>
          </a:prstGeom>
          <a:solidFill>
            <a:srgbClr val="E2AF77"/>
          </a:solidFill>
          <a:ln>
            <a:solidFill>
              <a:srgbClr val="E2A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A7248F06-9D4C-5F05-42C9-694CBBB30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4077" y="3256423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7E7E59-D62D-AF22-5005-2BFC46B6F64F}"/>
              </a:ext>
            </a:extLst>
          </p:cNvPr>
          <p:cNvCxnSpPr>
            <a:cxnSpLocks/>
            <a:stCxn id="5" idx="2"/>
            <a:endCxn id="22" idx="1"/>
          </p:cNvCxnSpPr>
          <p:nvPr/>
        </p:nvCxnSpPr>
        <p:spPr>
          <a:xfrm>
            <a:off x="3721277" y="4170823"/>
            <a:ext cx="1680948" cy="656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8144C8-B6DD-61E5-F45D-EC1D2EDD4C52}"/>
              </a:ext>
            </a:extLst>
          </p:cNvPr>
          <p:cNvCxnSpPr>
            <a:cxnSpLocks/>
            <a:stCxn id="5" idx="0"/>
            <a:endCxn id="21" idx="1"/>
          </p:cNvCxnSpPr>
          <p:nvPr/>
        </p:nvCxnSpPr>
        <p:spPr>
          <a:xfrm flipV="1">
            <a:off x="3721277" y="2527758"/>
            <a:ext cx="1637731" cy="728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0FE19A-392D-83E8-B424-99827654F70A}"/>
              </a:ext>
            </a:extLst>
          </p:cNvPr>
          <p:cNvSpPr txBox="1"/>
          <p:nvPr/>
        </p:nvSpPr>
        <p:spPr>
          <a:xfrm>
            <a:off x="5359008" y="2204592"/>
            <a:ext cx="211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Based Filtering</a:t>
            </a:r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3E9DF-EDB3-A3D5-8F4D-DD82E02F403E}"/>
              </a:ext>
            </a:extLst>
          </p:cNvPr>
          <p:cNvSpPr txBox="1"/>
          <p:nvPr/>
        </p:nvSpPr>
        <p:spPr>
          <a:xfrm>
            <a:off x="5402225" y="4503763"/>
            <a:ext cx="207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Collaborative Filtering</a:t>
            </a:r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FF11D6-C5C7-B95D-0C82-FC617B18FB1C}"/>
              </a:ext>
            </a:extLst>
          </p:cNvPr>
          <p:cNvCxnSpPr>
            <a:cxnSpLocks/>
          </p:cNvCxnSpPr>
          <p:nvPr/>
        </p:nvCxnSpPr>
        <p:spPr>
          <a:xfrm flipH="1">
            <a:off x="6418036" y="2814827"/>
            <a:ext cx="1" cy="362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D2F312-E209-6E33-4CC8-0A20317730F8}"/>
              </a:ext>
            </a:extLst>
          </p:cNvPr>
          <p:cNvCxnSpPr>
            <a:cxnSpLocks/>
            <a:stCxn id="22" idx="0"/>
            <a:endCxn id="79" idx="4"/>
          </p:cNvCxnSpPr>
          <p:nvPr/>
        </p:nvCxnSpPr>
        <p:spPr>
          <a:xfrm flipH="1" flipV="1">
            <a:off x="6431926" y="4075814"/>
            <a:ext cx="7717" cy="427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6DB3F00C-BE48-2798-3562-67438304D1A5}"/>
              </a:ext>
            </a:extLst>
          </p:cNvPr>
          <p:cNvSpPr/>
          <p:nvPr/>
        </p:nvSpPr>
        <p:spPr>
          <a:xfrm>
            <a:off x="5916306" y="3161414"/>
            <a:ext cx="1031240" cy="914400"/>
          </a:xfrm>
          <a:prstGeom prst="ellipse">
            <a:avLst/>
          </a:prstGeom>
          <a:solidFill>
            <a:srgbClr val="E2AF77"/>
          </a:solidFill>
          <a:ln>
            <a:solidFill>
              <a:srgbClr val="E2A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44" name="Graphic 43" descr="Books with solid fill">
            <a:extLst>
              <a:ext uri="{FF2B5EF4-FFF2-40B4-BE49-F238E27FC236}">
                <a16:creationId xmlns:a16="http://schemas.microsoft.com/office/drawing/2014/main" id="{39A18F56-20F1-0E48-AB50-16E4FCCE36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9743" y="3213025"/>
            <a:ext cx="816585" cy="816585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FECCDD-BA02-2D76-D41B-DA47D403BA4D}"/>
              </a:ext>
            </a:extLst>
          </p:cNvPr>
          <p:cNvCxnSpPr>
            <a:cxnSpLocks/>
            <a:stCxn id="21" idx="3"/>
            <a:endCxn id="56" idx="0"/>
          </p:cNvCxnSpPr>
          <p:nvPr/>
        </p:nvCxnSpPr>
        <p:spPr>
          <a:xfrm>
            <a:off x="7477065" y="2527758"/>
            <a:ext cx="1037412" cy="65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36C4D3-D41A-C03D-CB4D-18E4D1D6DB66}"/>
              </a:ext>
            </a:extLst>
          </p:cNvPr>
          <p:cNvCxnSpPr>
            <a:cxnSpLocks/>
            <a:stCxn id="22" idx="3"/>
            <a:endCxn id="56" idx="2"/>
          </p:cNvCxnSpPr>
          <p:nvPr/>
        </p:nvCxnSpPr>
        <p:spPr>
          <a:xfrm flipV="1">
            <a:off x="7477060" y="4107193"/>
            <a:ext cx="1037417" cy="71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8C78B4-9EA8-ED40-96C8-50C03A2F5BE8}"/>
              </a:ext>
            </a:extLst>
          </p:cNvPr>
          <p:cNvSpPr txBox="1"/>
          <p:nvPr/>
        </p:nvSpPr>
        <p:spPr>
          <a:xfrm>
            <a:off x="7477060" y="3183863"/>
            <a:ext cx="207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Hybrid Recommendation System</a:t>
            </a:r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05FB76-2C90-3F9D-8194-4E4AEB33E2A7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9551894" y="3645528"/>
            <a:ext cx="874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18A27E6-5B6B-B43B-A201-4A65371379B4}"/>
              </a:ext>
            </a:extLst>
          </p:cNvPr>
          <p:cNvSpPr txBox="1"/>
          <p:nvPr/>
        </p:nvSpPr>
        <p:spPr>
          <a:xfrm>
            <a:off x="10202626" y="4027686"/>
            <a:ext cx="176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Recommended Books</a:t>
            </a:r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6E084D4-3FD4-9848-F277-9BAF715D6090}"/>
              </a:ext>
            </a:extLst>
          </p:cNvPr>
          <p:cNvSpPr/>
          <p:nvPr/>
        </p:nvSpPr>
        <p:spPr>
          <a:xfrm>
            <a:off x="10474982" y="3113286"/>
            <a:ext cx="1031240" cy="914400"/>
          </a:xfrm>
          <a:prstGeom prst="ellipse">
            <a:avLst/>
          </a:prstGeom>
          <a:solidFill>
            <a:srgbClr val="E2AF77"/>
          </a:solidFill>
          <a:ln>
            <a:solidFill>
              <a:srgbClr val="E2A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70" name="Graphic 69" descr="Books with solid fill">
            <a:extLst>
              <a:ext uri="{FF2B5EF4-FFF2-40B4-BE49-F238E27FC236}">
                <a16:creationId xmlns:a16="http://schemas.microsoft.com/office/drawing/2014/main" id="{72873533-C96A-6E36-97B3-07CB6176FA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82310" y="3211101"/>
            <a:ext cx="816585" cy="8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27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2" grpId="0" animBg="1"/>
      <p:bldP spid="21" grpId="0"/>
      <p:bldP spid="22" grpId="0"/>
      <p:bldP spid="79" grpId="0" animBg="1"/>
      <p:bldP spid="56" grpId="0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FB944EB2-487B-450A-8932-B48B6A944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41421" y="2604283"/>
            <a:ext cx="1049051" cy="1030621"/>
          </a:xfrm>
          <a:prstGeom prst="ellipse">
            <a:avLst/>
          </a:prstGeom>
          <a:solidFill>
            <a:srgbClr val="BC6C25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 descr="timeline">
            <a:extLst>
              <a:ext uri="{FF2B5EF4-FFF2-40B4-BE49-F238E27FC236}">
                <a16:creationId xmlns:a16="http://schemas.microsoft.com/office/drawing/2014/main" id="{915DE441-0B8B-4BCE-8E3B-4246BC09E7A1}"/>
              </a:ext>
            </a:extLst>
          </p:cNvPr>
          <p:cNvGrpSpPr/>
          <p:nvPr/>
        </p:nvGrpSpPr>
        <p:grpSpPr>
          <a:xfrm>
            <a:off x="956905" y="1450978"/>
            <a:ext cx="10278189" cy="5752254"/>
            <a:chOff x="976547" y="1458965"/>
            <a:chExt cx="10278189" cy="57522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FAB540-C491-4F6D-A6FE-A267705EEA5B}"/>
                </a:ext>
              </a:extLst>
            </p:cNvPr>
            <p:cNvGrpSpPr/>
            <p:nvPr/>
          </p:nvGrpSpPr>
          <p:grpSpPr>
            <a:xfrm rot="5400000" flipH="1">
              <a:off x="9555848" y="2219844"/>
              <a:ext cx="1624126" cy="1773651"/>
              <a:chOff x="6415077" y="1171530"/>
              <a:chExt cx="1890380" cy="1890380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065E7CB-23F1-435F-AF44-714D3ED3AEEC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5E4FBCD-37DC-40E0-9AC8-B2466900D8BE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FEE95A-087F-4F9C-876F-9F92595763B6}"/>
                </a:ext>
              </a:extLst>
            </p:cNvPr>
            <p:cNvGrpSpPr/>
            <p:nvPr/>
          </p:nvGrpSpPr>
          <p:grpSpPr>
            <a:xfrm rot="16200000" flipH="1">
              <a:off x="1051310" y="3843465"/>
              <a:ext cx="1624126" cy="1773651"/>
              <a:chOff x="6415077" y="1171530"/>
              <a:chExt cx="1890380" cy="18903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0BEF374B-D633-4C49-A916-320DB8732251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7EA3C2CD-982C-4EAD-AF27-8F363D90EDB9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AF71C86D-5144-4D25-B6A2-918DC4160A1F}"/>
                </a:ext>
              </a:extLst>
            </p:cNvPr>
            <p:cNvSpPr/>
            <p:nvPr/>
          </p:nvSpPr>
          <p:spPr>
            <a:xfrm rot="16200000" flipH="1">
              <a:off x="1705996" y="1478703"/>
              <a:ext cx="834433" cy="794957"/>
            </a:xfrm>
            <a:custGeom>
              <a:avLst/>
              <a:gdLst>
                <a:gd name="connsiteX0" fmla="*/ 834432 w 1668865"/>
                <a:gd name="connsiteY0" fmla="*/ 0 h 1589914"/>
                <a:gd name="connsiteX1" fmla="*/ 1668865 w 1668865"/>
                <a:gd name="connsiteY1" fmla="*/ 794957 h 1589914"/>
                <a:gd name="connsiteX2" fmla="*/ 834433 w 1668865"/>
                <a:gd name="connsiteY2" fmla="*/ 794957 h 1589914"/>
                <a:gd name="connsiteX3" fmla="*/ 834432 w 1668865"/>
                <a:gd name="connsiteY3" fmla="*/ 0 h 1589914"/>
                <a:gd name="connsiteX0" fmla="*/ 834432 w 1668865"/>
                <a:gd name="connsiteY0" fmla="*/ 0 h 1589914"/>
                <a:gd name="connsiteX1" fmla="*/ 1668865 w 1668865"/>
                <a:gd name="connsiteY1" fmla="*/ 794957 h 1589914"/>
                <a:gd name="connsiteX0" fmla="*/ 0 w 834433"/>
                <a:gd name="connsiteY0" fmla="*/ 0 h 794957"/>
                <a:gd name="connsiteX1" fmla="*/ 834433 w 834433"/>
                <a:gd name="connsiteY1" fmla="*/ 794957 h 794957"/>
                <a:gd name="connsiteX2" fmla="*/ 1 w 834433"/>
                <a:gd name="connsiteY2" fmla="*/ 794957 h 794957"/>
                <a:gd name="connsiteX3" fmla="*/ 0 w 834433"/>
                <a:gd name="connsiteY3" fmla="*/ 0 h 794957"/>
                <a:gd name="connsiteX0" fmla="*/ 64295 w 834433"/>
                <a:gd name="connsiteY0" fmla="*/ 0 h 794957"/>
                <a:gd name="connsiteX1" fmla="*/ 834433 w 834433"/>
                <a:gd name="connsiteY1" fmla="*/ 794957 h 79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4433" h="794957" stroke="0" extrusionOk="0">
                  <a:moveTo>
                    <a:pt x="0" y="0"/>
                  </a:moveTo>
                  <a:cubicBezTo>
                    <a:pt x="460845" y="0"/>
                    <a:pt x="834433" y="355914"/>
                    <a:pt x="834433" y="794957"/>
                  </a:cubicBezTo>
                  <a:lnTo>
                    <a:pt x="1" y="794957"/>
                  </a:lnTo>
                  <a:cubicBezTo>
                    <a:pt x="1" y="529971"/>
                    <a:pt x="0" y="264986"/>
                    <a:pt x="0" y="0"/>
                  </a:cubicBezTo>
                  <a:close/>
                </a:path>
                <a:path w="834433" h="794957" fill="none">
                  <a:moveTo>
                    <a:pt x="64295" y="0"/>
                  </a:moveTo>
                  <a:cubicBezTo>
                    <a:pt x="525140" y="0"/>
                    <a:pt x="834433" y="355914"/>
                    <a:pt x="834433" y="794957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507F1A1-1EB3-4835-A723-6E0CC155369B}"/>
                </a:ext>
              </a:extLst>
            </p:cNvPr>
            <p:cNvSpPr/>
            <p:nvPr/>
          </p:nvSpPr>
          <p:spPr>
            <a:xfrm rot="5400000" flipH="1">
              <a:off x="5908738" y="5581830"/>
              <a:ext cx="1668865" cy="1589914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1AC131-C2D0-4567-9511-EA65CA7EE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9536" y="2293398"/>
              <a:ext cx="7895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0A091F-631C-4120-B174-67D45A6A1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703" y="3918227"/>
              <a:ext cx="85357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F890A1-93BF-4879-9ED9-E25DBB7E6053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 flipV="1">
              <a:off x="1849705" y="5542113"/>
              <a:ext cx="4893466" cy="2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A655D06-4225-4A2B-AEF8-4E2C18FE01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Recommender Systems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788CAD0-F091-43AE-9E0B-C44D9BCFFD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84249" y="2412144"/>
            <a:ext cx="2138339" cy="8694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Main Approaches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A0F53B-4BED-46EF-9057-6334F372F67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019273" y="4225215"/>
            <a:ext cx="2138339" cy="71368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Required Mathematics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B357ED-D4DE-4947-9921-0142523A768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015741" y="4104756"/>
            <a:ext cx="2138339" cy="2997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Computing Tools and Techniques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F5D9E13-3778-4E76-95F1-32465C1D6C9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944137" y="5853740"/>
            <a:ext cx="2138339" cy="2997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Well Known systems</a:t>
            </a:r>
          </a:p>
        </p:txBody>
      </p:sp>
      <p:sp>
        <p:nvSpPr>
          <p:cNvPr id="54" name="Oval 53" descr="timeline markers">
            <a:extLst>
              <a:ext uri="{FF2B5EF4-FFF2-40B4-BE49-F238E27FC236}">
                <a16:creationId xmlns:a16="http://schemas.microsoft.com/office/drawing/2014/main" id="{860921B8-3D91-48AB-A236-95079DA8AD01}"/>
              </a:ext>
            </a:extLst>
          </p:cNvPr>
          <p:cNvSpPr/>
          <p:nvPr/>
        </p:nvSpPr>
        <p:spPr>
          <a:xfrm>
            <a:off x="1634987" y="1518276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5" name="Oval 104" descr="timeline markers">
            <a:extLst>
              <a:ext uri="{FF2B5EF4-FFF2-40B4-BE49-F238E27FC236}">
                <a16:creationId xmlns:a16="http://schemas.microsoft.com/office/drawing/2014/main" id="{E92417A0-A309-465F-88E7-0DED361313C1}"/>
              </a:ext>
            </a:extLst>
          </p:cNvPr>
          <p:cNvSpPr/>
          <p:nvPr/>
        </p:nvSpPr>
        <p:spPr>
          <a:xfrm>
            <a:off x="7453646" y="631477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Oval 107" descr="timeline markers">
            <a:extLst>
              <a:ext uri="{FF2B5EF4-FFF2-40B4-BE49-F238E27FC236}">
                <a16:creationId xmlns:a16="http://schemas.microsoft.com/office/drawing/2014/main" id="{857D08D2-A1C9-489D-8348-CFB47CDE3AB1}"/>
              </a:ext>
            </a:extLst>
          </p:cNvPr>
          <p:cNvSpPr/>
          <p:nvPr/>
        </p:nvSpPr>
        <p:spPr>
          <a:xfrm>
            <a:off x="6384178" y="219429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0" name="Oval 109" descr="timeline markers">
            <a:extLst>
              <a:ext uri="{FF2B5EF4-FFF2-40B4-BE49-F238E27FC236}">
                <a16:creationId xmlns:a16="http://schemas.microsoft.com/office/drawing/2014/main" id="{19A80ABD-E90D-411F-BF88-7E1ED68E1846}"/>
              </a:ext>
            </a:extLst>
          </p:cNvPr>
          <p:cNvSpPr/>
          <p:nvPr/>
        </p:nvSpPr>
        <p:spPr>
          <a:xfrm>
            <a:off x="2665717" y="383586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1" name="Oval 110" descr="timeline markers">
            <a:extLst>
              <a:ext uri="{FF2B5EF4-FFF2-40B4-BE49-F238E27FC236}">
                <a16:creationId xmlns:a16="http://schemas.microsoft.com/office/drawing/2014/main" id="{467F323A-16F5-4015-85F9-EED889A6702A}"/>
              </a:ext>
            </a:extLst>
          </p:cNvPr>
          <p:cNvSpPr/>
          <p:nvPr/>
        </p:nvSpPr>
        <p:spPr>
          <a:xfrm>
            <a:off x="6884455" y="383586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225BA5-9FA7-4106-AC33-85F2D35E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TOPICS TO BE DISSUCCED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47B519-7AD3-4636-BDAC-5F31B9E1E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4700" y="498341"/>
            <a:ext cx="840963" cy="840963"/>
          </a:xfrm>
          <a:prstGeom prst="ellipse">
            <a:avLst/>
          </a:prstGeom>
          <a:solidFill>
            <a:srgbClr val="606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Placeholder 38" descr="Question mark with solid fill">
            <a:extLst>
              <a:ext uri="{FF2B5EF4-FFF2-40B4-BE49-F238E27FC236}">
                <a16:creationId xmlns:a16="http://schemas.microsoft.com/office/drawing/2014/main" id="{473CC55E-3EA1-48FC-8F8E-49C217970FD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9" r="89"/>
          <a:stretch>
            <a:fillRect/>
          </a:stretch>
        </p:blipFill>
        <p:spPr>
          <a:xfrm>
            <a:off x="1321475" y="474322"/>
            <a:ext cx="887412" cy="889000"/>
          </a:xfrm>
        </p:spPr>
      </p:pic>
      <p:pic>
        <p:nvPicPr>
          <p:cNvPr id="85" name="Picture Placeholder 84" descr="Computer with solid fill">
            <a:extLst>
              <a:ext uri="{FF2B5EF4-FFF2-40B4-BE49-F238E27FC236}">
                <a16:creationId xmlns:a16="http://schemas.microsoft.com/office/drawing/2014/main" id="{5D43E1F1-2AF0-49A2-8F03-FD37F9E05E9E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9" r="89"/>
          <a:stretch>
            <a:fillRect/>
          </a:stretch>
        </p:blipFill>
        <p:spPr>
          <a:xfrm>
            <a:off x="2289360" y="2635413"/>
            <a:ext cx="953172" cy="954877"/>
          </a:xfr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30446A72-2ED6-42F7-A31A-C0B7E6D9C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556" y="4144457"/>
            <a:ext cx="910638" cy="875203"/>
          </a:xfrm>
          <a:prstGeom prst="ellipse">
            <a:avLst/>
          </a:prstGeom>
          <a:solidFill>
            <a:srgbClr val="283618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Placeholder 82" descr="Books with solid fill">
            <a:extLst>
              <a:ext uri="{FF2B5EF4-FFF2-40B4-BE49-F238E27FC236}">
                <a16:creationId xmlns:a16="http://schemas.microsoft.com/office/drawing/2014/main" id="{23BAD4FA-F522-42CE-AB63-3656DCC1CC9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9" r="89"/>
          <a:stretch>
            <a:fillRect/>
          </a:stretch>
        </p:blipFill>
        <p:spPr>
          <a:xfrm>
            <a:off x="5985781" y="4137558"/>
            <a:ext cx="887413" cy="889000"/>
          </a:xfr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2F7E587A-FDCA-4942-829C-80AD2FFA8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5942" y="5533862"/>
            <a:ext cx="1076921" cy="938281"/>
          </a:xfrm>
          <a:prstGeom prst="ellipse">
            <a:avLst/>
          </a:prstGeom>
          <a:solidFill>
            <a:srgbClr val="DDA15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9" name="Picture Placeholder 88" descr="Document with solid fill">
            <a:extLst>
              <a:ext uri="{FF2B5EF4-FFF2-40B4-BE49-F238E27FC236}">
                <a16:creationId xmlns:a16="http://schemas.microsoft.com/office/drawing/2014/main" id="{5ED2EE96-6CD0-45C8-91A7-EC25E9804F0A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9" r="89"/>
          <a:stretch>
            <a:fillRect/>
          </a:stretch>
        </p:blipFill>
        <p:spPr>
          <a:xfrm>
            <a:off x="7859268" y="5584176"/>
            <a:ext cx="887413" cy="889000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A5234AF-0B92-D832-03EF-0D2F828AB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4179" y="1055378"/>
            <a:ext cx="966126" cy="1044042"/>
          </a:xfrm>
          <a:prstGeom prst="ellipse">
            <a:avLst/>
          </a:prstGeom>
          <a:solidFill>
            <a:srgbClr val="FCEF9E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1" name="Picture Placeholder 80" descr="Checklist with solid fill">
            <a:extLst>
              <a:ext uri="{FF2B5EF4-FFF2-40B4-BE49-F238E27FC236}">
                <a16:creationId xmlns:a16="http://schemas.microsoft.com/office/drawing/2014/main" id="{EE7ACD9D-A1E4-415D-A65D-0D7933F4C5A9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89" r="89"/>
          <a:stretch>
            <a:fillRect/>
          </a:stretch>
        </p:blipFill>
        <p:spPr>
          <a:xfrm>
            <a:off x="6068104" y="1133240"/>
            <a:ext cx="887412" cy="889000"/>
          </a:xfrm>
        </p:spPr>
      </p:pic>
    </p:spTree>
    <p:extLst>
      <p:ext uri="{BB962C8B-B14F-4D97-AF65-F5344CB8AC3E}">
        <p14:creationId xmlns:p14="http://schemas.microsoft.com/office/powerpoint/2010/main" val="79157471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A0F53B-4BED-46EF-9057-6334F372F67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47171" y="2579428"/>
            <a:ext cx="2947131" cy="2224584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Required Mathematics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0446A72-2ED6-42F7-A31A-C0B7E6D9C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324" y="1574883"/>
            <a:ext cx="887413" cy="895899"/>
          </a:xfrm>
          <a:prstGeom prst="ellipse">
            <a:avLst/>
          </a:prstGeom>
          <a:solidFill>
            <a:srgbClr val="283618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Placeholder 82" descr="Books with solid fill">
            <a:extLst>
              <a:ext uri="{FF2B5EF4-FFF2-40B4-BE49-F238E27FC236}">
                <a16:creationId xmlns:a16="http://schemas.microsoft.com/office/drawing/2014/main" id="{23BAD4FA-F522-42CE-AB63-3656DCC1CC9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9" r="89"/>
          <a:stretch>
            <a:fillRect/>
          </a:stretch>
        </p:blipFill>
        <p:spPr>
          <a:xfrm>
            <a:off x="833324" y="1581782"/>
            <a:ext cx="887413" cy="889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0F3C77-7BBF-77CB-9AEA-0D205D22499E}"/>
              </a:ext>
            </a:extLst>
          </p:cNvPr>
          <p:cNvSpPr txBox="1"/>
          <p:nvPr/>
        </p:nvSpPr>
        <p:spPr>
          <a:xfrm>
            <a:off x="3874621" y="582067"/>
            <a:ext cx="67965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ova" panose="020B0504020202020204" pitchFamily="34" charset="0"/>
                <a:cs typeface="Arial" panose="020B0604020202020204" pitchFamily="34" charset="0"/>
              </a:rPr>
              <a:t> CALCULUS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ova" panose="020B0504020202020204" pitchFamily="34" charset="0"/>
                <a:cs typeface="Arial" panose="020B0604020202020204" pitchFamily="34" charset="0"/>
              </a:rPr>
              <a:t>Differentiation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ova" panose="020B0504020202020204" pitchFamily="34" charset="0"/>
                <a:cs typeface="Arial" panose="020B0604020202020204" pitchFamily="34" charset="0"/>
              </a:rPr>
              <a:t>Gradient Descent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ova" panose="020B0504020202020204" pitchFamily="34" charset="0"/>
                <a:cs typeface="Arial" panose="020B0604020202020204" pitchFamily="34" charset="0"/>
              </a:rPr>
              <a:t>Similarity Measures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ova" panose="020B0504020202020204" pitchFamily="34" charset="0"/>
                <a:cs typeface="Arial" panose="020B0604020202020204" pitchFamily="34" charset="0"/>
              </a:rPr>
              <a:t>Taylor Series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ova" panose="020B0504020202020204" pitchFamily="34" charset="0"/>
                <a:cs typeface="Arial" panose="020B0604020202020204" pitchFamily="34" charset="0"/>
              </a:rPr>
              <a:t>Integral Calculus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ova" panose="020B0504020202020204" pitchFamily="34" charset="0"/>
                <a:cs typeface="Arial" panose="020B0604020202020204" pitchFamily="34" charset="0"/>
              </a:rPr>
              <a:t> STATISTICS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ova" panose="020B0504020202020204" pitchFamily="34" charset="0"/>
                <a:cs typeface="Arial" panose="020B0604020202020204" pitchFamily="34" charset="0"/>
              </a:rPr>
              <a:t>Descriptive Statistics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ova" panose="020B0504020202020204" pitchFamily="34" charset="0"/>
                <a:cs typeface="Arial" panose="020B0604020202020204" pitchFamily="34" charset="0"/>
              </a:rPr>
              <a:t>Hypothesis Testing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ova" panose="020B0504020202020204" pitchFamily="34" charset="0"/>
                <a:cs typeface="Arial" panose="020B0604020202020204" pitchFamily="34" charset="0"/>
              </a:rPr>
              <a:t>Covariance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ova" panose="020B0504020202020204" pitchFamily="34" charset="0"/>
                <a:cs typeface="Arial" panose="020B0604020202020204" pitchFamily="34" charset="0"/>
              </a:rPr>
              <a:t>Regression Analysis</a:t>
            </a:r>
          </a:p>
          <a:p>
            <a:endParaRPr lang="en-US" sz="2800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A0F53B-4BED-46EF-9057-6334F372F67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47171" y="2579428"/>
            <a:ext cx="2947131" cy="2224584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Required Mathematics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0446A72-2ED6-42F7-A31A-C0B7E6D9C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324" y="1574883"/>
            <a:ext cx="887413" cy="895899"/>
          </a:xfrm>
          <a:prstGeom prst="ellipse">
            <a:avLst/>
          </a:prstGeom>
          <a:solidFill>
            <a:srgbClr val="283618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Placeholder 82" descr="Books with solid fill">
            <a:extLst>
              <a:ext uri="{FF2B5EF4-FFF2-40B4-BE49-F238E27FC236}">
                <a16:creationId xmlns:a16="http://schemas.microsoft.com/office/drawing/2014/main" id="{23BAD4FA-F522-42CE-AB63-3656DCC1CC9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9" r="89"/>
          <a:stretch>
            <a:fillRect/>
          </a:stretch>
        </p:blipFill>
        <p:spPr>
          <a:xfrm>
            <a:off x="833324" y="1581782"/>
            <a:ext cx="887413" cy="889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207EFE-24CE-B535-39F2-848E186AFEE5}"/>
              </a:ext>
            </a:extLst>
          </p:cNvPr>
          <p:cNvSpPr txBox="1"/>
          <p:nvPr/>
        </p:nvSpPr>
        <p:spPr>
          <a:xfrm>
            <a:off x="4115558" y="854811"/>
            <a:ext cx="72431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Conditional Probability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Bayes’ Theorem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Probability Distribution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Maximum Likelihood Estimation(MLE)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Monte Carlo 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Stochastic Processes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Linear Algebra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Sparse Matrices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Orthogonalization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SVD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926685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0"/>
      </a:lt2>
      <a:accent1>
        <a:srgbClr val="CE41C6"/>
      </a:accent1>
      <a:accent2>
        <a:srgbClr val="8B30BD"/>
      </a:accent2>
      <a:accent3>
        <a:srgbClr val="6241CE"/>
      </a:accent3>
      <a:accent4>
        <a:srgbClr val="324CBD"/>
      </a:accent4>
      <a:accent5>
        <a:srgbClr val="4197CE"/>
      </a:accent5>
      <a:accent6>
        <a:srgbClr val="30BDBA"/>
      </a:accent6>
      <a:hlink>
        <a:srgbClr val="3F77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316</Words>
  <Application>Microsoft Office PowerPoint</Application>
  <PresentationFormat>Widescreen</PresentationFormat>
  <Paragraphs>117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Nova</vt:lpstr>
      <vt:lpstr>Bembo</vt:lpstr>
      <vt:lpstr>Calibri</vt:lpstr>
      <vt:lpstr>Calibri Light</vt:lpstr>
      <vt:lpstr>Wingdings</vt:lpstr>
      <vt:lpstr>ArchiveVTI</vt:lpstr>
      <vt:lpstr>Title: Recommender Systems AND Mathematics</vt:lpstr>
      <vt:lpstr>TOPICS TO BE DISSUCCED</vt:lpstr>
      <vt:lpstr>PowerPoint Presentation</vt:lpstr>
      <vt:lpstr>TOPICS TO BE DISSUCCED</vt:lpstr>
      <vt:lpstr>PowerPoint Presentation</vt:lpstr>
      <vt:lpstr>PowerPoint Presentation</vt:lpstr>
      <vt:lpstr>TOPICS TO BE DISSUCCED</vt:lpstr>
      <vt:lpstr>PowerPoint Presentation</vt:lpstr>
      <vt:lpstr>PowerPoint Presentation</vt:lpstr>
      <vt:lpstr>TOPICS TO BE DISSUCCED</vt:lpstr>
      <vt:lpstr>PowerPoint Presentation</vt:lpstr>
      <vt:lpstr>TOPICS TO BE DISSUCCED</vt:lpstr>
      <vt:lpstr>PowerPoint Presentation</vt:lpstr>
      <vt:lpstr>TOPICS TO BE DISSUCCED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Samia Zahid</cp:lastModifiedBy>
  <cp:revision>71</cp:revision>
  <dcterms:created xsi:type="dcterms:W3CDTF">2023-06-03T08:24:04Z</dcterms:created>
  <dcterms:modified xsi:type="dcterms:W3CDTF">2023-06-11T09:22:10Z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2023-06-04T11:20:33Z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633c64ad-54b3-4c5f-8d88-c19bf443949e</vt:lpwstr>
  </property>
  <property fmtid="{D5CDD505-2E9C-101B-9397-08002B2CF9AE}" pid="7" name="MSIP_Label_defa4170-0d19-0005-0004-bc88714345d2_ActionId">
    <vt:lpwstr>a384b764-baf9-47b6-9228-5de32ad77ccc</vt:lpwstr>
  </property>
  <property fmtid="{D5CDD505-2E9C-101B-9397-08002B2CF9AE}" pid="8" name="MSIP_Label_defa4170-0d19-0005-0004-bc88714345d2_ContentBits">
    <vt:lpwstr>0</vt:lpwstr>
  </property>
</Properties>
</file>