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85" r:id="rId3"/>
    <p:sldId id="286" r:id="rId4"/>
    <p:sldId id="287" r:id="rId5"/>
    <p:sldId id="289" r:id="rId6"/>
    <p:sldId id="284" r:id="rId7"/>
    <p:sldId id="278" r:id="rId8"/>
    <p:sldId id="281" r:id="rId9"/>
    <p:sldId id="280" r:id="rId10"/>
    <p:sldId id="290" r:id="rId11"/>
    <p:sldId id="291" r:id="rId12"/>
    <p:sldId id="292" r:id="rId13"/>
    <p:sldId id="293" r:id="rId14"/>
    <p:sldId id="294" r:id="rId15"/>
    <p:sldId id="295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2D712E-67E1-46C8-AEE0-67FD401E1C1B}">
          <p14:sldIdLst>
            <p14:sldId id="256"/>
            <p14:sldId id="285"/>
            <p14:sldId id="286"/>
            <p14:sldId id="287"/>
            <p14:sldId id="289"/>
            <p14:sldId id="284"/>
            <p14:sldId id="278"/>
            <p14:sldId id="281"/>
            <p14:sldId id="280"/>
            <p14:sldId id="290"/>
            <p14:sldId id="291"/>
            <p14:sldId id="292"/>
            <p14:sldId id="293"/>
            <p14:sldId id="294"/>
            <p14:sldId id="295"/>
            <p14:sldId id="275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9" d="100"/>
          <a:sy n="79" d="100"/>
        </p:scale>
        <p:origin x="-3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AB360-6295-43EF-A90F-4F7A334C38E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43201-A557-4419-BCE4-E41556BE7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054-5CEC-4754-8B66-4D4858EF7009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46A8-470D-4C77-9056-C919D46DA064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B334-14E0-40BA-A4F9-5C8311A8B27B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7B-595C-49E8-8A00-D0B7113F5E19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F70-06D5-4080-A758-05772FF4CDC6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AB9-3508-4C1E-A3B7-A75EE18CA2E6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1BF9-A417-4DA1-89CE-62211C57F7D1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C51-01BF-425D-8041-35E7B9A62568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8D62C0-6C4C-4B30-AACF-BF68B3F15DC4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ED0B-974D-40AD-8F73-B2FEF160389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004A-79B4-49B0-B5F0-BD8C22557098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2720-2D70-4B89-84AF-3119A922D7FE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BC0E-BC0F-4524-8CCF-9EF542609DF2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1FE-0E61-4CE8-927E-0598F74CD0C6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46B5-F9A9-4FB5-9886-380C4DEE84F1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D9F-2E98-45E1-A3BA-E6EA82AF1242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4A8-6225-4E14-9379-9EAE3C1E0AC7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84586-47C4-4A50-B632-69FFB9A5F68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19191919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5870" y="2441101"/>
            <a:ext cx="8144134" cy="1373070"/>
          </a:xfrm>
        </p:spPr>
        <p:txBody>
          <a:bodyPr/>
          <a:lstStyle/>
          <a:p>
            <a:r>
              <a:rPr lang="en-US" sz="6000" dirty="0" smtClean="0"/>
              <a:t>Name Game</a:t>
            </a:r>
            <a:endParaRPr lang="en-US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38106" y="4522055"/>
            <a:ext cx="8144134" cy="1119793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Presented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By 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Amir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hossain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raj</a:t>
            </a:r>
          </a:p>
          <a:p>
            <a:pPr algn="ctr"/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Samia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Z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ahan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  <a:latin typeface="Adobe Caslon Pro" panose="0205050205050A020403" pitchFamily="18" charset="0"/>
            </a:endParaRPr>
          </a:p>
          <a:p>
            <a:pPr algn="ctr"/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Ishrat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 Khan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  <a:latin typeface="Adobe Caslon Pro" panose="0205050205050A020403" pitchFamily="18" charset="0"/>
              </a:rPr>
              <a:t>Umme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Adobe Caslon Pro" panose="0205050205050A020403" pitchFamily="18" charset="0"/>
            </a:endParaRPr>
          </a:p>
          <a:p>
            <a:pPr algn="ctr"/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03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87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u="sng" dirty="0" smtClean="0"/>
              <a:t>Attributes: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 err="1"/>
              <a:t>gameId:int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turn:playerId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gameTimer:int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players:Plarer</a:t>
            </a:r>
            <a:r>
              <a:rPr lang="en-US" dirty="0"/>
              <a:t>[]</a:t>
            </a:r>
          </a:p>
          <a:p>
            <a:r>
              <a:rPr lang="en-US" dirty="0"/>
              <a:t>-</a:t>
            </a:r>
            <a:r>
              <a:rPr lang="en-US" dirty="0" err="1"/>
              <a:t>fieldSet:FieldSet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difficulty:Difficulty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mode:Mode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letter:Letter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ED0B-974D-40AD-8F73-B2FEF160389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7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Class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 smtClean="0"/>
              <a:t>Methods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+create()</a:t>
            </a:r>
          </a:p>
          <a:p>
            <a:r>
              <a:rPr lang="en-US" dirty="0"/>
              <a:t>+</a:t>
            </a:r>
            <a:r>
              <a:rPr lang="en-US" dirty="0" err="1"/>
              <a:t>isEnded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nextTurn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ED0B-974D-40AD-8F73-B2FEF160389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0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Class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 smtClean="0"/>
              <a:t>Methods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+create()</a:t>
            </a:r>
          </a:p>
          <a:p>
            <a:r>
              <a:rPr lang="en-US" dirty="0"/>
              <a:t>+</a:t>
            </a:r>
            <a:r>
              <a:rPr lang="en-US" dirty="0" err="1"/>
              <a:t>isEnded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nextTurn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ED0B-974D-40AD-8F73-B2FEF160389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3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Field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/>
              <a:t>Attributes:</a:t>
            </a:r>
            <a:endParaRPr lang="en-US" sz="2800" b="1" u="sng" dirty="0"/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-name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</a:t>
            </a:r>
            <a:r>
              <a:rPr lang="en-US" dirty="0" err="1"/>
              <a:t>data:String</a:t>
            </a:r>
            <a:r>
              <a:rPr lang="en-US" dirty="0" smtClean="0"/>
              <a:t>[]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endParaRPr lang="en-US" sz="2800" b="1" u="sng" dirty="0"/>
          </a:p>
          <a:p>
            <a:pPr marL="0" indent="0">
              <a:buNone/>
            </a:pPr>
            <a:r>
              <a:rPr lang="en-US" sz="2800" b="1" u="sng" dirty="0" smtClean="0"/>
              <a:t>Methods:</a:t>
            </a:r>
          </a:p>
          <a:p>
            <a:r>
              <a:rPr lang="en-US" dirty="0"/>
              <a:t>+</a:t>
            </a:r>
            <a:r>
              <a:rPr lang="en-US" dirty="0" err="1"/>
              <a:t>isValid</a:t>
            </a:r>
            <a:r>
              <a:rPr lang="en-US" dirty="0"/>
              <a:t>():boot</a:t>
            </a:r>
          </a:p>
          <a:p>
            <a:pPr marL="0" indent="0">
              <a:buNone/>
            </a:pPr>
            <a:endParaRPr lang="en-US" sz="28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ED0B-974D-40AD-8F73-B2FEF160389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8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95" y="2360937"/>
            <a:ext cx="9613861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u="sng" dirty="0"/>
              <a:t>Attributes:</a:t>
            </a:r>
          </a:p>
          <a:p>
            <a:r>
              <a:rPr lang="en-US" sz="2600" dirty="0"/>
              <a:t>-</a:t>
            </a:r>
            <a:r>
              <a:rPr lang="en-US" sz="2600" dirty="0" err="1"/>
              <a:t>memberName</a:t>
            </a:r>
            <a:endParaRPr lang="en-US" sz="2600" dirty="0"/>
          </a:p>
          <a:p>
            <a:r>
              <a:rPr lang="en-US" sz="2600" dirty="0"/>
              <a:t>-</a:t>
            </a:r>
            <a:r>
              <a:rPr lang="en-US" sz="2600" dirty="0" err="1"/>
              <a:t>playerId:int</a:t>
            </a:r>
            <a:endParaRPr lang="en-US" sz="2600" dirty="0"/>
          </a:p>
          <a:p>
            <a:r>
              <a:rPr lang="en-US" sz="2600" dirty="0"/>
              <a:t>-</a:t>
            </a:r>
            <a:r>
              <a:rPr lang="en-US" sz="2600" dirty="0" err="1"/>
              <a:t>playerTimer:int</a:t>
            </a:r>
            <a:endParaRPr lang="en-US" sz="2600" dirty="0"/>
          </a:p>
          <a:p>
            <a:r>
              <a:rPr lang="en-US" sz="2600" dirty="0"/>
              <a:t>-</a:t>
            </a:r>
            <a:r>
              <a:rPr lang="en-US" sz="2600" dirty="0" err="1"/>
              <a:t>point:int</a:t>
            </a:r>
            <a:endParaRPr lang="en-US" sz="26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3000" b="1" u="sng" dirty="0" smtClean="0"/>
              <a:t>Methods</a:t>
            </a:r>
            <a:r>
              <a:rPr lang="en-US" sz="3000" b="1" u="sng" dirty="0"/>
              <a:t>:</a:t>
            </a:r>
          </a:p>
          <a:p>
            <a:r>
              <a:rPr lang="en-US" sz="2600" dirty="0"/>
              <a:t>+</a:t>
            </a:r>
            <a:r>
              <a:rPr lang="en-US" sz="2600" dirty="0" err="1"/>
              <a:t>SubmintAns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ED0B-974D-40AD-8F73-B2FEF160389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7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Moderator  &amp; Member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Player will be inherited by </a:t>
            </a:r>
            <a:r>
              <a:rPr lang="en-US" dirty="0" smtClean="0"/>
              <a:t>TWO </a:t>
            </a:r>
            <a:r>
              <a:rPr lang="en-US" dirty="0"/>
              <a:t>child </a:t>
            </a:r>
            <a:r>
              <a:rPr lang="en-US" dirty="0" smtClean="0"/>
              <a:t>classes:- 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1. </a:t>
            </a:r>
            <a:r>
              <a:rPr lang="en-US" b="1" u="sng" dirty="0" smtClean="0"/>
              <a:t>Moderator</a:t>
            </a:r>
            <a:r>
              <a:rPr lang="en-US" u="sng" dirty="0" smtClean="0"/>
              <a:t>:</a:t>
            </a:r>
            <a:r>
              <a:rPr lang="en-US" dirty="0" smtClean="0"/>
              <a:t> Have two </a:t>
            </a:r>
            <a:r>
              <a:rPr lang="en-US" dirty="0"/>
              <a:t>additional methods </a:t>
            </a:r>
            <a:endParaRPr lang="en-US" dirty="0" smtClean="0"/>
          </a:p>
          <a:p>
            <a:r>
              <a:rPr lang="en-US" dirty="0" err="1" smtClean="0"/>
              <a:t>setConstraints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err="1"/>
              <a:t>startGame</a:t>
            </a:r>
            <a:r>
              <a:rPr lang="en-US" dirty="0"/>
              <a:t>()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2. </a:t>
            </a:r>
            <a:r>
              <a:rPr lang="en-US" b="1" u="sng" dirty="0" smtClean="0"/>
              <a:t>Member: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one additional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 </a:t>
            </a:r>
            <a:r>
              <a:rPr lang="en-US" dirty="0" err="1"/>
              <a:t>joinGame</a:t>
            </a:r>
            <a:r>
              <a:rPr lang="en-US" dirty="0"/>
              <a:t>()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ED0B-974D-40AD-8F73-B2FEF160389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9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1C6-9BC8-4081-A3A2-4D9E23D5AD15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YOU.                 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F9C3-F7B8-44AE-8C6D-91B2B748684A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89323"/>
            <a:ext cx="9613861" cy="1080938"/>
          </a:xfrm>
        </p:spPr>
        <p:txBody>
          <a:bodyPr/>
          <a:lstStyle/>
          <a:p>
            <a:r>
              <a:rPr lang="en-US" dirty="0" smtClean="0"/>
              <a:t>Primary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54" y="2300777"/>
            <a:ext cx="10797804" cy="4244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900" b="1" u="sng" dirty="0" smtClean="0"/>
              <a:t> </a:t>
            </a:r>
            <a:r>
              <a:rPr lang="en-US" sz="2900" b="1" u="sng" dirty="0"/>
              <a:t>Player</a:t>
            </a:r>
            <a:r>
              <a:rPr lang="en-US" sz="2900" b="1" u="sng" dirty="0" smtClean="0"/>
              <a:t>:</a:t>
            </a:r>
            <a:r>
              <a:rPr lang="en-US" u="sng" dirty="0" smtClean="0"/>
              <a:t>  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    Every </a:t>
            </a:r>
            <a:r>
              <a:rPr lang="en-US" dirty="0"/>
              <a:t>user of the </a:t>
            </a:r>
            <a:r>
              <a:rPr lang="en-US" dirty="0" smtClean="0"/>
              <a:t>system. 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   Can </a:t>
            </a:r>
            <a:r>
              <a:rPr lang="en-US" dirty="0"/>
              <a:t>join in a game and play with other players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    Might </a:t>
            </a:r>
            <a:r>
              <a:rPr lang="en-US" dirty="0"/>
              <a:t>be removed from the game if inactive or some </a:t>
            </a:r>
            <a:r>
              <a:rPr lang="en-US" dirty="0" smtClean="0"/>
              <a:t>network failure.      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    Can see </a:t>
            </a:r>
            <a:r>
              <a:rPr lang="en-US" dirty="0"/>
              <a:t>the final result and standing after finishing a game.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ED0B-974D-40AD-8F73-B2FEF160389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Actors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58" y="2685789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en-US" sz="3000" b="1" u="sng" dirty="0"/>
              <a:t> Moderator: </a:t>
            </a:r>
            <a:endParaRPr lang="en-US" sz="3000" b="1" u="sng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 player who initiates the game.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sets the constraints for the new </a:t>
            </a:r>
            <a:r>
              <a:rPr lang="en-US" dirty="0" smtClean="0"/>
              <a:t>game </a:t>
            </a:r>
            <a:r>
              <a:rPr lang="en-US" dirty="0"/>
              <a:t>which includes setting up </a:t>
            </a:r>
            <a:r>
              <a:rPr lang="en-US" dirty="0" smtClean="0"/>
              <a:t>the: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        mode 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          difficulty 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          fields  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          and </a:t>
            </a:r>
            <a:r>
              <a:rPr lang="en-US" dirty="0"/>
              <a:t>letter to begin with.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invites other players to join.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ED0B-974D-40AD-8F73-B2FEF160389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2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 smtClean="0"/>
              <a:t>Network </a:t>
            </a:r>
            <a:r>
              <a:rPr lang="en-US" sz="2800" b="1" u="sng" dirty="0"/>
              <a:t>Module: </a:t>
            </a:r>
            <a:endParaRPr lang="en-US" sz="2800" b="1" u="sng" dirty="0" smtClean="0"/>
          </a:p>
          <a:p>
            <a:pPr marL="0" indent="0">
              <a:buNone/>
            </a:pPr>
            <a:endParaRPr lang="en-US" sz="2800" b="1" u="sng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Sub </a:t>
            </a:r>
            <a:r>
              <a:rPr lang="en-US" dirty="0"/>
              <a:t>system of a </a:t>
            </a:r>
            <a:r>
              <a:rPr lang="en-US" dirty="0" smtClean="0"/>
              <a:t>device.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provides functionality to search for nearby </a:t>
            </a:r>
            <a:r>
              <a:rPr lang="en-US" dirty="0" smtClean="0"/>
              <a:t>players. 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allows moderator to invite </a:t>
            </a:r>
            <a:r>
              <a:rPr lang="en-US" dirty="0" smtClean="0"/>
              <a:t>player.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Joining </a:t>
            </a:r>
            <a:r>
              <a:rPr lang="en-US" dirty="0" smtClean="0"/>
              <a:t> </a:t>
            </a:r>
            <a:r>
              <a:rPr lang="en-US" dirty="0"/>
              <a:t>a players is </a:t>
            </a:r>
            <a:r>
              <a:rPr lang="en-US" dirty="0" smtClean="0"/>
              <a:t> </a:t>
            </a:r>
            <a:r>
              <a:rPr lang="en-US" dirty="0"/>
              <a:t>done by the network module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</a:t>
            </a:r>
            <a:r>
              <a:rPr lang="en-US" dirty="0"/>
              <a:t>handles the intra device </a:t>
            </a:r>
            <a:r>
              <a:rPr lang="en-US" dirty="0" smtClean="0"/>
              <a:t>communications.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ED0B-974D-40AD-8F73-B2FEF160389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0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Actors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smtClean="0"/>
              <a:t> </a:t>
            </a:r>
            <a:r>
              <a:rPr lang="en-US" sz="2800" u="sng" dirty="0"/>
              <a:t>System: </a:t>
            </a:r>
            <a:endParaRPr lang="en-US" sz="2800" u="sng" dirty="0" smtClean="0"/>
          </a:p>
          <a:p>
            <a:pPr marL="0" indent="0">
              <a:buNone/>
            </a:pPr>
            <a:endParaRPr lang="en-US" sz="2800" u="sng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Can </a:t>
            </a:r>
            <a:r>
              <a:rPr lang="en-US" dirty="0"/>
              <a:t>removing players if they are </a:t>
            </a:r>
            <a:r>
              <a:rPr lang="en-US" dirty="0" smtClean="0"/>
              <a:t>inactive.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It also calculates the final results by analyzing the </a:t>
            </a:r>
            <a:r>
              <a:rPr lang="en-US" dirty="0" smtClean="0"/>
              <a:t>answers.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displays </a:t>
            </a:r>
            <a:r>
              <a:rPr lang="en-US" dirty="0"/>
              <a:t>the result to </a:t>
            </a:r>
            <a:r>
              <a:rPr lang="en-US" dirty="0" smtClean="0"/>
              <a:t>players </a:t>
            </a:r>
            <a:r>
              <a:rPr lang="en-US" dirty="0"/>
              <a:t>at the end of a game.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ED0B-974D-40AD-8F73-B2FEF1603893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851483"/>
            <a:ext cx="8144134" cy="1010653"/>
          </a:xfrm>
        </p:spPr>
        <p:txBody>
          <a:bodyPr/>
          <a:lstStyle/>
          <a:p>
            <a:pPr algn="ctr"/>
            <a:r>
              <a:rPr lang="en-US" sz="4800" dirty="0" smtClean="0"/>
              <a:t>USECASE DIAGRAM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349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0" y="505326"/>
            <a:ext cx="10046368" cy="612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3460-314B-4FF8-9909-DAF84E24F425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3007895"/>
            <a:ext cx="8144134" cy="8783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DIAGRAM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1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758" y="421105"/>
            <a:ext cx="2069431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714" y="769039"/>
            <a:ext cx="2069431" cy="1046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SetConstraints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StartGame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758" y="1094874"/>
            <a:ext cx="206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3800" y="3898337"/>
            <a:ext cx="2069430" cy="45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3714" y="4338558"/>
            <a:ext cx="2054472" cy="927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JoinGAme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714" y="4644189"/>
            <a:ext cx="2039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33956" y="1726802"/>
            <a:ext cx="2084388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33956" y="2074465"/>
            <a:ext cx="2084388" cy="1929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memberName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playerId:int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playerTimer:int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point:int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SubmintAns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646593" y="3498935"/>
            <a:ext cx="2105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2333135" y="2256475"/>
            <a:ext cx="206291" cy="39535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05" y="3130738"/>
            <a:ext cx="4079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Connector 24"/>
          <p:cNvCxnSpPr>
            <a:stCxn id="20" idx="3"/>
          </p:cNvCxnSpPr>
          <p:nvPr/>
        </p:nvCxnSpPr>
        <p:spPr>
          <a:xfrm flipH="1">
            <a:off x="1251284" y="2454151"/>
            <a:ext cx="987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33" y="3251304"/>
            <a:ext cx="98742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32" y="3250970"/>
            <a:ext cx="98742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V="1">
            <a:off x="1245332" y="1815787"/>
            <a:ext cx="0" cy="63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4" y="3258574"/>
            <a:ext cx="127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476539" y="456032"/>
            <a:ext cx="2283829" cy="34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476540" y="803966"/>
            <a:ext cx="2283828" cy="3582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gameId:int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turn:playerId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gameTimer:int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players:Plarer</a:t>
            </a:r>
            <a:r>
              <a:rPr lang="en-US" dirty="0" smtClean="0">
                <a:solidFill>
                  <a:schemeClr val="bg1"/>
                </a:solidFill>
              </a:rPr>
              <a:t>[]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fieldSet:FieldSet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difficulty:Difficulty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mode:Mode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letter:Letter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+create()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isEnded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nextTurn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US" dirty="0"/>
          </a:p>
        </p:txBody>
      </p: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74368" y="3227432"/>
            <a:ext cx="2286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5895474" y="4351756"/>
            <a:ext cx="0" cy="1115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854" y="4359026"/>
            <a:ext cx="127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89" y="4366296"/>
            <a:ext cx="127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Connector 39"/>
          <p:cNvCxnSpPr/>
          <p:nvPr/>
        </p:nvCxnSpPr>
        <p:spPr>
          <a:xfrm>
            <a:off x="3676150" y="4351756"/>
            <a:ext cx="1800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0"/>
          </p:cNvCxnSpPr>
          <p:nvPr/>
        </p:nvCxnSpPr>
        <p:spPr>
          <a:xfrm rot="5400000" flipH="1" flipV="1">
            <a:off x="4090853" y="680171"/>
            <a:ext cx="631928" cy="14613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/>
          <p:cNvSpPr/>
          <p:nvPr/>
        </p:nvSpPr>
        <p:spPr>
          <a:xfrm>
            <a:off x="5137484" y="1005128"/>
            <a:ext cx="296444" cy="17949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045951" y="2832642"/>
            <a:ext cx="153335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7760368" y="2726876"/>
            <a:ext cx="316288" cy="2115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902" y="3484395"/>
            <a:ext cx="205761" cy="33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Straight Connector 52"/>
          <p:cNvCxnSpPr>
            <a:stCxn id="3103" idx="2"/>
          </p:cNvCxnSpPr>
          <p:nvPr/>
        </p:nvCxnSpPr>
        <p:spPr>
          <a:xfrm flipH="1">
            <a:off x="10563782" y="3822876"/>
            <a:ext cx="1" cy="821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evel 53"/>
          <p:cNvSpPr/>
          <p:nvPr/>
        </p:nvSpPr>
        <p:spPr>
          <a:xfrm>
            <a:off x="3874168" y="1410838"/>
            <a:ext cx="532649" cy="225457"/>
          </a:xfrm>
          <a:prstGeom prst="beve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2..5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Bevel 55"/>
          <p:cNvSpPr/>
          <p:nvPr/>
        </p:nvSpPr>
        <p:spPr>
          <a:xfrm>
            <a:off x="4739148" y="769039"/>
            <a:ext cx="398335" cy="236089"/>
          </a:xfrm>
          <a:prstGeom prst="bevel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Bevel 58"/>
          <p:cNvSpPr/>
          <p:nvPr/>
        </p:nvSpPr>
        <p:spPr>
          <a:xfrm>
            <a:off x="8076656" y="2454151"/>
            <a:ext cx="405607" cy="272725"/>
          </a:xfrm>
          <a:prstGeom prst="bevel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Bevel 59"/>
          <p:cNvSpPr/>
          <p:nvPr/>
        </p:nvSpPr>
        <p:spPr>
          <a:xfrm>
            <a:off x="9023684" y="2951253"/>
            <a:ext cx="445169" cy="276179"/>
          </a:xfrm>
          <a:prstGeom prst="beve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Bevel 60"/>
          <p:cNvSpPr/>
          <p:nvPr/>
        </p:nvSpPr>
        <p:spPr>
          <a:xfrm>
            <a:off x="10768263" y="3578455"/>
            <a:ext cx="409074" cy="244421"/>
          </a:xfrm>
          <a:prstGeom prst="beve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Bevel 61"/>
          <p:cNvSpPr/>
          <p:nvPr/>
        </p:nvSpPr>
        <p:spPr>
          <a:xfrm>
            <a:off x="9974177" y="4351756"/>
            <a:ext cx="456617" cy="294571"/>
          </a:xfrm>
          <a:prstGeom prst="beve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1,*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72" name="Rectangle 3071"/>
          <p:cNvSpPr/>
          <p:nvPr/>
        </p:nvSpPr>
        <p:spPr>
          <a:xfrm>
            <a:off x="9594363" y="2237874"/>
            <a:ext cx="2069334" cy="31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FielSet</a:t>
            </a:r>
            <a:endParaRPr lang="en-US" dirty="0"/>
          </a:p>
        </p:txBody>
      </p:sp>
      <p:sp>
        <p:nvSpPr>
          <p:cNvPr id="3073" name="Rectangle 3072"/>
          <p:cNvSpPr/>
          <p:nvPr/>
        </p:nvSpPr>
        <p:spPr>
          <a:xfrm>
            <a:off x="9594363" y="4646327"/>
            <a:ext cx="2084388" cy="37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104" name="Rectangle 3103"/>
          <p:cNvSpPr/>
          <p:nvPr/>
        </p:nvSpPr>
        <p:spPr>
          <a:xfrm>
            <a:off x="9594363" y="2590513"/>
            <a:ext cx="2069334" cy="908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fields:List</a:t>
            </a:r>
            <a:r>
              <a:rPr lang="en-US" dirty="0" smtClean="0">
                <a:solidFill>
                  <a:schemeClr val="bg1"/>
                </a:solidFill>
              </a:rPr>
              <a:t>&lt;Field&gt;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06" name="Straight Connector 3105"/>
          <p:cNvCxnSpPr>
            <a:stCxn id="3104" idx="1"/>
            <a:endCxn id="3104" idx="3"/>
          </p:cNvCxnSpPr>
          <p:nvPr/>
        </p:nvCxnSpPr>
        <p:spPr>
          <a:xfrm>
            <a:off x="9594363" y="3044724"/>
            <a:ext cx="2069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Rectangle 3106"/>
          <p:cNvSpPr/>
          <p:nvPr/>
        </p:nvSpPr>
        <p:spPr>
          <a:xfrm>
            <a:off x="9586836" y="5018759"/>
            <a:ext cx="2084388" cy="125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-name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data:String</a:t>
            </a:r>
            <a:r>
              <a:rPr lang="en-US" dirty="0" smtClean="0">
                <a:solidFill>
                  <a:schemeClr val="bg1"/>
                </a:solidFill>
              </a:rPr>
              <a:t>[]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isValid</a:t>
            </a:r>
            <a:r>
              <a:rPr lang="en-US" dirty="0" smtClean="0">
                <a:solidFill>
                  <a:schemeClr val="bg1"/>
                </a:solidFill>
              </a:rPr>
              <a:t>():boot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09" name="Straight Connector 3108"/>
          <p:cNvCxnSpPr/>
          <p:nvPr/>
        </p:nvCxnSpPr>
        <p:spPr>
          <a:xfrm>
            <a:off x="9594363" y="5814929"/>
            <a:ext cx="208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0" name="Rectangle 3109"/>
          <p:cNvSpPr/>
          <p:nvPr/>
        </p:nvSpPr>
        <p:spPr>
          <a:xfrm>
            <a:off x="2264297" y="5359862"/>
            <a:ext cx="2175020" cy="44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&lt;&lt;Enumeration&gt;&gt;</a:t>
            </a:r>
          </a:p>
          <a:p>
            <a:pPr algn="ctr"/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112" name="Rectangle 3111"/>
          <p:cNvSpPr/>
          <p:nvPr/>
        </p:nvSpPr>
        <p:spPr>
          <a:xfrm>
            <a:off x="4751785" y="5366085"/>
            <a:ext cx="2071751" cy="44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&lt;&lt;Enumeration&gt;&gt;</a:t>
            </a:r>
          </a:p>
          <a:p>
            <a:pPr algn="ctr"/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113" name="Rectangle 3112"/>
          <p:cNvSpPr/>
          <p:nvPr/>
        </p:nvSpPr>
        <p:spPr>
          <a:xfrm>
            <a:off x="7135813" y="5366085"/>
            <a:ext cx="2224754" cy="44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&lt;&lt;Enumeration&gt;&gt;</a:t>
            </a:r>
          </a:p>
          <a:p>
            <a:pPr algn="ctr"/>
            <a:r>
              <a:rPr lang="en-US" dirty="0" smtClean="0"/>
              <a:t>Letter</a:t>
            </a:r>
            <a:endParaRPr lang="en-US" dirty="0"/>
          </a:p>
        </p:txBody>
      </p:sp>
      <p:sp>
        <p:nvSpPr>
          <p:cNvPr id="3114" name="Rectangle 3113"/>
          <p:cNvSpPr/>
          <p:nvPr/>
        </p:nvSpPr>
        <p:spPr>
          <a:xfrm>
            <a:off x="2238605" y="5814929"/>
            <a:ext cx="2189013" cy="927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&lt;&lt;constant&gt;&gt;-Classic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&lt;&lt;constant&gt;&gt;-Rapid Fire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16" name="Straight Connector 3115"/>
          <p:cNvCxnSpPr/>
          <p:nvPr/>
        </p:nvCxnSpPr>
        <p:spPr>
          <a:xfrm>
            <a:off x="2238605" y="6448926"/>
            <a:ext cx="220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7" name="Rectangle 3116"/>
          <p:cNvSpPr/>
          <p:nvPr/>
        </p:nvSpPr>
        <p:spPr>
          <a:xfrm>
            <a:off x="4751784" y="5808706"/>
            <a:ext cx="2071751" cy="933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&lt;&lt;constant</a:t>
            </a:r>
            <a:r>
              <a:rPr lang="en-US" sz="1400" dirty="0" smtClean="0">
                <a:solidFill>
                  <a:schemeClr val="bg1"/>
                </a:solidFill>
              </a:rPr>
              <a:t>&gt;&gt;-Easy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&lt;&lt;constant</a:t>
            </a:r>
            <a:r>
              <a:rPr lang="en-US" sz="1400" dirty="0" smtClean="0">
                <a:solidFill>
                  <a:schemeClr val="bg1"/>
                </a:solidFill>
              </a:rPr>
              <a:t>&gt;&gt;-Medium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&lt;&lt;constant</a:t>
            </a:r>
            <a:r>
              <a:rPr lang="en-US" sz="1400" dirty="0" smtClean="0">
                <a:solidFill>
                  <a:schemeClr val="bg1"/>
                </a:solidFill>
              </a:rPr>
              <a:t>&gt;&gt;-Hard</a:t>
            </a:r>
          </a:p>
          <a:p>
            <a:pPr algn="ctr"/>
            <a:endParaRPr lang="en-US" sz="1400" dirty="0"/>
          </a:p>
        </p:txBody>
      </p:sp>
      <p:cxnSp>
        <p:nvCxnSpPr>
          <p:cNvPr id="3119" name="Straight Connector 3118"/>
          <p:cNvCxnSpPr/>
          <p:nvPr/>
        </p:nvCxnSpPr>
        <p:spPr>
          <a:xfrm>
            <a:off x="4751785" y="6448926"/>
            <a:ext cx="207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Rectangle 3119"/>
          <p:cNvSpPr/>
          <p:nvPr/>
        </p:nvSpPr>
        <p:spPr>
          <a:xfrm>
            <a:off x="7135812" y="5814929"/>
            <a:ext cx="2224755" cy="927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 err="1" smtClean="0">
                <a:solidFill>
                  <a:schemeClr val="bg1"/>
                </a:solidFill>
              </a:rPr>
              <a:t>alphabet:char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+</a:t>
            </a:r>
            <a:r>
              <a:rPr lang="en-US" sz="1400" dirty="0" err="1" smtClean="0">
                <a:solidFill>
                  <a:schemeClr val="bg1"/>
                </a:solidFill>
              </a:rPr>
              <a:t>randomAlphabet</a:t>
            </a:r>
            <a:r>
              <a:rPr lang="en-US" sz="1400" dirty="0" smtClean="0">
                <a:solidFill>
                  <a:schemeClr val="bg1"/>
                </a:solidFill>
              </a:rPr>
              <a:t>():char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22" name="Straight Connector 3121"/>
          <p:cNvCxnSpPr>
            <a:stCxn id="3120" idx="1"/>
            <a:endCxn id="3120" idx="3"/>
          </p:cNvCxnSpPr>
          <p:nvPr/>
        </p:nvCxnSpPr>
        <p:spPr>
          <a:xfrm>
            <a:off x="7135812" y="6278479"/>
            <a:ext cx="2224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3" name="Date Placeholder 31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AD2B-E06F-426A-AC31-08A28113A367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3124" name="Slide Number Placeholder 31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289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475</Words>
  <Application>Microsoft Office PowerPoint</Application>
  <PresentationFormat>Custom</PresentationFormat>
  <Paragraphs>167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Berlin</vt:lpstr>
      <vt:lpstr>Name Game</vt:lpstr>
      <vt:lpstr>Primary Actors</vt:lpstr>
      <vt:lpstr>Primary Actors (cont..)</vt:lpstr>
      <vt:lpstr>Secondary Actors</vt:lpstr>
      <vt:lpstr>Secondary Actors (cont..)</vt:lpstr>
      <vt:lpstr>USECASE DIAGRAM</vt:lpstr>
      <vt:lpstr>PowerPoint Presentation</vt:lpstr>
      <vt:lpstr>               CLASS DIAGRAM                                                                                      </vt:lpstr>
      <vt:lpstr>PowerPoint Presentation</vt:lpstr>
      <vt:lpstr>The Game Class</vt:lpstr>
      <vt:lpstr>The Game Class (cont..)</vt:lpstr>
      <vt:lpstr>The Game Class (cont..)</vt:lpstr>
      <vt:lpstr>The Field Class</vt:lpstr>
      <vt:lpstr>The Player Class</vt:lpstr>
      <vt:lpstr>Moderator  &amp; Member Class</vt:lpstr>
      <vt:lpstr>Conclusion</vt:lpstr>
      <vt:lpstr>THANK YOU.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Game</dc:title>
  <dc:creator>amir hossain</dc:creator>
  <cp:lastModifiedBy>Samia</cp:lastModifiedBy>
  <cp:revision>36</cp:revision>
  <dcterms:created xsi:type="dcterms:W3CDTF">2019-01-21T16:33:15Z</dcterms:created>
  <dcterms:modified xsi:type="dcterms:W3CDTF">2019-02-18T06:38:19Z</dcterms:modified>
</cp:coreProperties>
</file>