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Bank Marketing Campaign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Processing and Insights</a:t>
            </a:r>
          </a:p>
          <a:p>
            <a:r>
              <a:rPr dirty="0"/>
              <a:t>Your Name &amp; Date</a:t>
            </a:r>
            <a:r>
              <a:rPr lang="en-US" dirty="0"/>
              <a:t>: Samia Saad</a:t>
            </a:r>
          </a:p>
          <a:p>
            <a:r>
              <a:rPr lang="en-US" dirty="0"/>
              <a:t>3/14/2025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Predict customer subscription to a term deposit</a:t>
            </a:r>
          </a:p>
          <a:p>
            <a:r>
              <a:t>- Dataset: Bank Marketing Dataset (UCI Repository)</a:t>
            </a:r>
          </a:p>
          <a:p>
            <a:r>
              <a:t>- Key Features: Customer demographics, campaign details, economic indicators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Missing Values: Median imputation</a:t>
            </a:r>
          </a:p>
          <a:p>
            <a:r>
              <a:t>- Encoding Categorical Data: One-hot encoding applied</a:t>
            </a:r>
          </a:p>
          <a:p>
            <a:r>
              <a:t>- Standardization: Numeric features scaled using StandardScaler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variable distribution: Yes/No subscription rates</a:t>
            </a:r>
          </a:p>
          <a:p>
            <a:r>
              <a:t>- Feature relationships (correlation matrix, key variable distributions)</a:t>
            </a:r>
          </a:p>
          <a:p>
            <a:r>
              <a:t>- Outlier detection using Boxplots &amp; Histograms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Splitting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Train-Test Split: 80-20 split</a:t>
            </a:r>
          </a:p>
          <a:p>
            <a:r>
              <a:t>- Stratified Sampling: Ensuring balanced representation of target class</a:t>
            </a:r>
          </a:p>
          <a:p>
            <a:r>
              <a:t>- Resulting Dataset: Shape of train and test datasets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Transformation &amp;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Converted categorical variables into dummy variables</a:t>
            </a:r>
          </a:p>
          <a:p>
            <a:r>
              <a:t>- Ensured consistent columns between train and test sets</a:t>
            </a:r>
          </a:p>
          <a:p>
            <a:r>
              <a:t>- Applied standardization to numeric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Readiness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is ready for model training</a:t>
            </a:r>
          </a:p>
          <a:p>
            <a:r>
              <a:t>- Try logistic regression, decision trees, or ensemble methods</a:t>
            </a:r>
          </a:p>
          <a:p>
            <a:r>
              <a:t>- Feature selection &amp; hyperparameter tuning</a:t>
            </a:r>
          </a:p>
          <a:p>
            <a:r>
              <a:t>- Model evaluation using accuracy, precision-recall, and ROC curve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Preprocessing ensures cleaner data for modeling</a:t>
            </a:r>
          </a:p>
          <a:p>
            <a:r>
              <a:t>- Proper handling of missing values &amp; categorical encoding improves accuracy</a:t>
            </a:r>
          </a:p>
          <a:p>
            <a:r>
              <a:t>- Standardization ensures consistency in numeric features</a:t>
            </a:r>
          </a:p>
          <a:p>
            <a:r>
              <a:t>- Next steps: Model selection &amp; performance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243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Bank Marketing Campaign Analysis</vt:lpstr>
      <vt:lpstr>Project Overview</vt:lpstr>
      <vt:lpstr>Data Preprocessing Steps</vt:lpstr>
      <vt:lpstr>Exploratory Data Analysis (EDA)</vt:lpstr>
      <vt:lpstr>Data Splitting Strategy</vt:lpstr>
      <vt:lpstr>Feature Transformation &amp; Encoding</vt:lpstr>
      <vt:lpstr>Model Readiness &amp; Next Steps</vt:lpstr>
      <vt:lpstr>Summary &amp;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Samia Saad</dc:creator>
  <cp:keywords/>
  <dc:description>generated using python-pptx</dc:description>
  <cp:lastModifiedBy>Samia Saad</cp:lastModifiedBy>
  <cp:revision>2</cp:revision>
  <dcterms:created xsi:type="dcterms:W3CDTF">2013-01-27T09:14:16Z</dcterms:created>
  <dcterms:modified xsi:type="dcterms:W3CDTF">2025-03-15T00:32:12Z</dcterms:modified>
  <cp:category/>
</cp:coreProperties>
</file>