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60" r:id="rId6"/>
    <p:sldId id="258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1" autoAdjust="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AA2A5-276D-4667-9721-B5E745484EFB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4BA4-5FB1-4AAA-BFE9-4132654C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13C1-28A5-4A1A-9106-AB095DA920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95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0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8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8374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9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3E8A-C65A-4053-A546-3364D0B3700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5236-6D53-405A-8867-59554C997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5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887608" y="2091603"/>
            <a:ext cx="1834524" cy="1401585"/>
            <a:chOff x="5905854" y="2213312"/>
            <a:chExt cx="1834524" cy="140158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12751" y="2398848"/>
              <a:ext cx="1327627" cy="1216049"/>
              <a:chOff x="4375099" y="2402572"/>
              <a:chExt cx="1327627" cy="1216049"/>
            </a:xfrm>
          </p:grpSpPr>
          <p:pic>
            <p:nvPicPr>
              <p:cNvPr id="107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Group 107"/>
              <p:cNvGrpSpPr/>
              <p:nvPr/>
            </p:nvGrpSpPr>
            <p:grpSpPr>
              <a:xfrm>
                <a:off x="4952861" y="2402572"/>
                <a:ext cx="372934" cy="1204281"/>
                <a:chOff x="4437385" y="2257695"/>
                <a:chExt cx="372934" cy="120428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4641215" y="2604617"/>
                  <a:ext cx="97828" cy="27866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4646323" y="2860106"/>
                  <a:ext cx="95360" cy="28202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4714200" y="3144102"/>
                  <a:ext cx="22081" cy="278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/>
                <p:cNvSpPr>
                  <a:spLocks noChangeAspect="1"/>
                </p:cNvSpPr>
                <p:nvPr/>
              </p:nvSpPr>
              <p:spPr>
                <a:xfrm>
                  <a:off x="4597109" y="2815578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682281" y="3085242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4669200" y="337197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6164611" y="2304515"/>
              <a:ext cx="1327627" cy="1217614"/>
              <a:chOff x="4126959" y="2308239"/>
              <a:chExt cx="1327627" cy="1217614"/>
            </a:xfrm>
          </p:grpSpPr>
          <p:pic>
            <p:nvPicPr>
              <p:cNvPr id="11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4302997" y="2308239"/>
                <a:ext cx="557390" cy="1205127"/>
                <a:chOff x="4028051" y="2256130"/>
                <a:chExt cx="557390" cy="120512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66108" y="2331668"/>
                  <a:ext cx="251946" cy="28131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4085294" y="2589598"/>
                  <a:ext cx="190488" cy="292067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4080439" y="2859536"/>
                  <a:ext cx="47111" cy="28448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64951" y="3133734"/>
                  <a:ext cx="63081" cy="290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4423441" y="2256130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>
                  <a:off x="4207941" y="2532025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>
                <a:xfrm>
                  <a:off x="4030548" y="2816722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>
                <a:xfrm>
                  <a:off x="4068861" y="309178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4028051" y="3371257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905854" y="2213312"/>
              <a:ext cx="1331910" cy="1259025"/>
              <a:chOff x="3868202" y="2217036"/>
              <a:chExt cx="1331910" cy="1259025"/>
            </a:xfrm>
          </p:grpSpPr>
          <p:pic>
            <p:nvPicPr>
              <p:cNvPr id="131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4440284" y="2251541"/>
                <a:ext cx="379903" cy="1209105"/>
                <a:chOff x="4440284" y="2251541"/>
                <a:chExt cx="379903" cy="1209105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33755" y="3134406"/>
                  <a:ext cx="26798" cy="27530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510074" y="2317453"/>
                  <a:ext cx="247350" cy="28217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669215" y="2611686"/>
                  <a:ext cx="88799" cy="27159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664676" y="2867668"/>
                  <a:ext cx="95876" cy="27445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4440284" y="2251541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4676187" y="2533277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>
                  <a:off x="4614808" y="2828074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>
                  <a:off x="4705501" y="3099668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tangle 140"/>
                <p:cNvSpPr>
                  <a:spLocks noChangeAspect="1"/>
                </p:cNvSpPr>
                <p:nvPr/>
              </p:nvSpPr>
              <p:spPr>
                <a:xfrm>
                  <a:off x="4691293" y="337064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8" name="Group 157"/>
          <p:cNvGrpSpPr/>
          <p:nvPr/>
        </p:nvGrpSpPr>
        <p:grpSpPr>
          <a:xfrm>
            <a:off x="319073" y="2828641"/>
            <a:ext cx="1834524" cy="1401585"/>
            <a:chOff x="3868202" y="2217036"/>
            <a:chExt cx="1834524" cy="140158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099" y="2402572"/>
              <a:ext cx="1327627" cy="1216049"/>
              <a:chOff x="4375099" y="2402572"/>
              <a:chExt cx="1327627" cy="1216049"/>
            </a:xfrm>
          </p:grpSpPr>
          <p:pic>
            <p:nvPicPr>
              <p:cNvPr id="11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952861" y="2402572"/>
                <a:ext cx="560803" cy="1209625"/>
                <a:chOff x="4437385" y="2257695"/>
                <a:chExt cx="560803" cy="1209625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739043" y="2604617"/>
                  <a:ext cx="177567" cy="27866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4893684" y="2883281"/>
                  <a:ext cx="25074" cy="25884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891146" y="3135126"/>
                  <a:ext cx="66554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4854068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4845969" y="3092865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4908188" y="3377320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126959" y="2309804"/>
              <a:ext cx="1327627" cy="1216049"/>
              <a:chOff x="4126959" y="2309804"/>
              <a:chExt cx="1327627" cy="1216049"/>
            </a:xfrm>
          </p:grpSpPr>
          <p:pic>
            <p:nvPicPr>
              <p:cNvPr id="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4712331" y="2309804"/>
                <a:ext cx="358614" cy="1200652"/>
                <a:chOff x="4437385" y="2257695"/>
                <a:chExt cx="358614" cy="120065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4642673" y="2604617"/>
                  <a:ext cx="96370" cy="26409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642673" y="2875134"/>
                  <a:ext cx="94222" cy="26888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4708168" y="3131047"/>
                  <a:ext cx="28438" cy="27749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4651999" y="2529405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4585767" y="2818665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4673917" y="3096443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4667857" y="3368347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3868202" y="2217036"/>
              <a:ext cx="1331910" cy="1259025"/>
              <a:chOff x="3868202" y="2217036"/>
              <a:chExt cx="1331910" cy="1259025"/>
            </a:xfrm>
          </p:grpSpPr>
          <p:pic>
            <p:nvPicPr>
              <p:cNvPr id="10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4235545" y="2256230"/>
                <a:ext cx="362050" cy="1204416"/>
                <a:chOff x="4235545" y="2256230"/>
                <a:chExt cx="362050" cy="120441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300013" y="2332541"/>
                  <a:ext cx="232050" cy="270544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295500" y="2589322"/>
                  <a:ext cx="108000" cy="30572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304878" y="2859866"/>
                  <a:ext cx="86963" cy="28689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304878" y="3134406"/>
                  <a:ext cx="23963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4435595" y="2256230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4235545" y="2527632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4328841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0471" y="3088127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>
                <a:xfrm>
                  <a:off x="4279019" y="3370646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203" name="Rectangle 202"/>
          <p:cNvSpPr/>
          <p:nvPr/>
        </p:nvSpPr>
        <p:spPr>
          <a:xfrm>
            <a:off x="104868" y="2022758"/>
            <a:ext cx="3785188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/>
          <p:cNvSpPr txBox="1"/>
          <p:nvPr/>
        </p:nvSpPr>
        <p:spPr>
          <a:xfrm>
            <a:off x="2193376" y="3496827"/>
            <a:ext cx="1305332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2</a:t>
            </a:r>
            <a:r>
              <a:rPr lang="en-GB" sz="1400" spc="-150" baseline="30000" dirty="0">
                <a:latin typeface="+mj-lt"/>
              </a:rPr>
              <a:t>nd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13168" y="2548668"/>
            <a:ext cx="128505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1</a:t>
            </a:r>
            <a:r>
              <a:rPr lang="en-GB" sz="1400" spc="-150" baseline="30000" dirty="0">
                <a:latin typeface="+mj-lt"/>
              </a:rPr>
              <a:t>st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936314" y="2022758"/>
            <a:ext cx="2358000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4868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62158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0572" y="2022758"/>
            <a:ext cx="2358000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366416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(c)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44829" y="2022758"/>
            <a:ext cx="3161223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8770674" y="2036843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367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570090" y="2030779"/>
            <a:ext cx="2683156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3299503" y="2030779"/>
            <a:ext cx="2705906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70089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25347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051666" y="2030779"/>
            <a:ext cx="266108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077510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(c)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59008" y="2030779"/>
            <a:ext cx="267901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8784852" y="204486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6340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3955" y="1477327"/>
            <a:ext cx="2679014" cy="235633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49799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6260" y="1661338"/>
            <a:ext cx="2382707" cy="18839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32105" y="1675424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621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3955" y="1477327"/>
            <a:ext cx="2679014" cy="180328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49799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(a)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1113" y="1477327"/>
            <a:ext cx="2679014" cy="180328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76957" y="1491412"/>
            <a:ext cx="59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6232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9853" y="3589657"/>
            <a:ext cx="5217223" cy="654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(legend)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2229853" y="2339538"/>
            <a:ext cx="2534652" cy="1215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(MLE bar plot)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4812632" y="2339537"/>
            <a:ext cx="2634444" cy="1215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+mj-lt"/>
              </a:rPr>
              <a:t>(CVE bar plot)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3600" y="2253915"/>
            <a:ext cx="5422232" cy="2077453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5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15662" y="2058623"/>
            <a:ext cx="2024376" cy="1686149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4376" h="1686149">
                <a:moveTo>
                  <a:pt x="956214" y="8303"/>
                </a:moveTo>
                <a:cubicBezTo>
                  <a:pt x="449802" y="68628"/>
                  <a:pt x="43401" y="300403"/>
                  <a:pt x="3714" y="827453"/>
                </a:cubicBezTo>
                <a:cubicBezTo>
                  <a:pt x="-35973" y="1354503"/>
                  <a:pt x="245014" y="1649778"/>
                  <a:pt x="718089" y="1684703"/>
                </a:cubicBezTo>
                <a:cubicBezTo>
                  <a:pt x="1191164" y="1719628"/>
                  <a:pt x="748252" y="1111615"/>
                  <a:pt x="784764" y="979853"/>
                </a:cubicBezTo>
                <a:cubicBezTo>
                  <a:pt x="821276" y="848091"/>
                  <a:pt x="889539" y="809990"/>
                  <a:pt x="937164" y="894128"/>
                </a:cubicBezTo>
                <a:cubicBezTo>
                  <a:pt x="984789" y="978266"/>
                  <a:pt x="851439" y="1370378"/>
                  <a:pt x="1070514" y="1484678"/>
                </a:cubicBezTo>
                <a:cubicBezTo>
                  <a:pt x="1289589" y="1598978"/>
                  <a:pt x="2061114" y="1225915"/>
                  <a:pt x="2023014" y="722678"/>
                </a:cubicBezTo>
                <a:cubicBezTo>
                  <a:pt x="1984914" y="219441"/>
                  <a:pt x="1462626" y="-52022"/>
                  <a:pt x="956214" y="830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2442507" y="1911009"/>
            <a:ext cx="2368111" cy="1951937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  <a:gd name="connsiteX0" fmla="*/ 956214 w 2024355"/>
              <a:gd name="connsiteY0" fmla="*/ 8303 h 1685956"/>
              <a:gd name="connsiteX1" fmla="*/ 3714 w 2024355"/>
              <a:gd name="connsiteY1" fmla="*/ 827453 h 1685956"/>
              <a:gd name="connsiteX2" fmla="*/ 718089 w 2024355"/>
              <a:gd name="connsiteY2" fmla="*/ 1684703 h 1685956"/>
              <a:gd name="connsiteX3" fmla="*/ 784764 w 2024355"/>
              <a:gd name="connsiteY3" fmla="*/ 979853 h 1685956"/>
              <a:gd name="connsiteX4" fmla="*/ 1070514 w 2024355"/>
              <a:gd name="connsiteY4" fmla="*/ 1484678 h 1685956"/>
              <a:gd name="connsiteX5" fmla="*/ 2023014 w 2024355"/>
              <a:gd name="connsiteY5" fmla="*/ 722678 h 1685956"/>
              <a:gd name="connsiteX6" fmla="*/ 956214 w 2024355"/>
              <a:gd name="connsiteY6" fmla="*/ 8303 h 1685956"/>
              <a:gd name="connsiteX0" fmla="*/ 954454 w 2022614"/>
              <a:gd name="connsiteY0" fmla="*/ 8303 h 1722279"/>
              <a:gd name="connsiteX1" fmla="*/ 1954 w 2022614"/>
              <a:gd name="connsiteY1" fmla="*/ 827453 h 1722279"/>
              <a:gd name="connsiteX2" fmla="*/ 716329 w 2022614"/>
              <a:gd name="connsiteY2" fmla="*/ 1684703 h 1722279"/>
              <a:gd name="connsiteX3" fmla="*/ 1068754 w 2022614"/>
              <a:gd name="connsiteY3" fmla="*/ 1484678 h 1722279"/>
              <a:gd name="connsiteX4" fmla="*/ 2021254 w 2022614"/>
              <a:gd name="connsiteY4" fmla="*/ 722678 h 1722279"/>
              <a:gd name="connsiteX5" fmla="*/ 954454 w 2022614"/>
              <a:gd name="connsiteY5" fmla="*/ 8303 h 1722279"/>
              <a:gd name="connsiteX0" fmla="*/ 954611 w 2026987"/>
              <a:gd name="connsiteY0" fmla="*/ 4860 h 1738176"/>
              <a:gd name="connsiteX1" fmla="*/ 2111 w 2026987"/>
              <a:gd name="connsiteY1" fmla="*/ 824010 h 1738176"/>
              <a:gd name="connsiteX2" fmla="*/ 716486 w 2026987"/>
              <a:gd name="connsiteY2" fmla="*/ 1681260 h 1738176"/>
              <a:gd name="connsiteX3" fmla="*/ 1345706 w 2026987"/>
              <a:gd name="connsiteY3" fmla="*/ 1554504 h 1738176"/>
              <a:gd name="connsiteX4" fmla="*/ 2021411 w 2026987"/>
              <a:gd name="connsiteY4" fmla="*/ 719235 h 1738176"/>
              <a:gd name="connsiteX5" fmla="*/ 954611 w 2026987"/>
              <a:gd name="connsiteY5" fmla="*/ 4860 h 1738176"/>
              <a:gd name="connsiteX0" fmla="*/ 958137 w 2031914"/>
              <a:gd name="connsiteY0" fmla="*/ 4860 h 1554958"/>
              <a:gd name="connsiteX1" fmla="*/ 5637 w 2031914"/>
              <a:gd name="connsiteY1" fmla="*/ 824010 h 1554958"/>
              <a:gd name="connsiteX2" fmla="*/ 1349232 w 2031914"/>
              <a:gd name="connsiteY2" fmla="*/ 1554504 h 1554958"/>
              <a:gd name="connsiteX3" fmla="*/ 2024937 w 2031914"/>
              <a:gd name="connsiteY3" fmla="*/ 719235 h 1554958"/>
              <a:gd name="connsiteX4" fmla="*/ 958137 w 2031914"/>
              <a:gd name="connsiteY4" fmla="*/ 4860 h 1554958"/>
              <a:gd name="connsiteX0" fmla="*/ 952796 w 2019803"/>
              <a:gd name="connsiteY0" fmla="*/ 5098 h 1717920"/>
              <a:gd name="connsiteX1" fmla="*/ 296 w 2019803"/>
              <a:gd name="connsiteY1" fmla="*/ 824248 h 1717920"/>
              <a:gd name="connsiteX2" fmla="*/ 1034533 w 2019803"/>
              <a:gd name="connsiteY2" fmla="*/ 1717563 h 1717920"/>
              <a:gd name="connsiteX3" fmla="*/ 2019596 w 2019803"/>
              <a:gd name="connsiteY3" fmla="*/ 719473 h 1717920"/>
              <a:gd name="connsiteX4" fmla="*/ 952796 w 2019803"/>
              <a:gd name="connsiteY4" fmla="*/ 5098 h 1717920"/>
              <a:gd name="connsiteX0" fmla="*/ 952796 w 2020142"/>
              <a:gd name="connsiteY0" fmla="*/ 5098 h 1719495"/>
              <a:gd name="connsiteX1" fmla="*/ 296 w 2020142"/>
              <a:gd name="connsiteY1" fmla="*/ 824248 h 1719495"/>
              <a:gd name="connsiteX2" fmla="*/ 1034533 w 2020142"/>
              <a:gd name="connsiteY2" fmla="*/ 1717563 h 1719495"/>
              <a:gd name="connsiteX3" fmla="*/ 2019596 w 2020142"/>
              <a:gd name="connsiteY3" fmla="*/ 719473 h 1719495"/>
              <a:gd name="connsiteX4" fmla="*/ 952796 w 2020142"/>
              <a:gd name="connsiteY4" fmla="*/ 5098 h 1719495"/>
              <a:gd name="connsiteX0" fmla="*/ 966467 w 2033813"/>
              <a:gd name="connsiteY0" fmla="*/ 5098 h 1720537"/>
              <a:gd name="connsiteX1" fmla="*/ 13967 w 2033813"/>
              <a:gd name="connsiteY1" fmla="*/ 824248 h 1720537"/>
              <a:gd name="connsiteX2" fmla="*/ 1048204 w 2033813"/>
              <a:gd name="connsiteY2" fmla="*/ 1717563 h 1720537"/>
              <a:gd name="connsiteX3" fmla="*/ 2033267 w 2033813"/>
              <a:gd name="connsiteY3" fmla="*/ 719473 h 1720537"/>
              <a:gd name="connsiteX4" fmla="*/ 966467 w 2033813"/>
              <a:gd name="connsiteY4" fmla="*/ 5098 h 1720537"/>
              <a:gd name="connsiteX0" fmla="*/ 967421 w 2034843"/>
              <a:gd name="connsiteY0" fmla="*/ 5098 h 1770866"/>
              <a:gd name="connsiteX1" fmla="*/ 14921 w 2034843"/>
              <a:gd name="connsiteY1" fmla="*/ 824248 h 1770866"/>
              <a:gd name="connsiteX2" fmla="*/ 1049158 w 2034843"/>
              <a:gd name="connsiteY2" fmla="*/ 1717563 h 1770866"/>
              <a:gd name="connsiteX3" fmla="*/ 2034221 w 2034843"/>
              <a:gd name="connsiteY3" fmla="*/ 719473 h 1770866"/>
              <a:gd name="connsiteX4" fmla="*/ 967421 w 2034843"/>
              <a:gd name="connsiteY4" fmla="*/ 5098 h 1770866"/>
              <a:gd name="connsiteX0" fmla="*/ 952991 w 2020913"/>
              <a:gd name="connsiteY0" fmla="*/ 4929 h 1649150"/>
              <a:gd name="connsiteX1" fmla="*/ 491 w 2020913"/>
              <a:gd name="connsiteY1" fmla="*/ 824079 h 1649150"/>
              <a:gd name="connsiteX2" fmla="*/ 1059151 w 2020913"/>
              <a:gd name="connsiteY2" fmla="*/ 1603420 h 1649150"/>
              <a:gd name="connsiteX3" fmla="*/ 2019791 w 2020913"/>
              <a:gd name="connsiteY3" fmla="*/ 719304 h 1649150"/>
              <a:gd name="connsiteX4" fmla="*/ 952991 w 2020913"/>
              <a:gd name="connsiteY4" fmla="*/ 4929 h 1649150"/>
              <a:gd name="connsiteX0" fmla="*/ 957140 w 2025062"/>
              <a:gd name="connsiteY0" fmla="*/ 4929 h 1661280"/>
              <a:gd name="connsiteX1" fmla="*/ 4640 w 2025062"/>
              <a:gd name="connsiteY1" fmla="*/ 824079 h 1661280"/>
              <a:gd name="connsiteX2" fmla="*/ 1063300 w 2025062"/>
              <a:gd name="connsiteY2" fmla="*/ 1603420 h 1661280"/>
              <a:gd name="connsiteX3" fmla="*/ 2023940 w 2025062"/>
              <a:gd name="connsiteY3" fmla="*/ 719304 h 1661280"/>
              <a:gd name="connsiteX4" fmla="*/ 957140 w 2025062"/>
              <a:gd name="connsiteY4" fmla="*/ 4929 h 1661280"/>
              <a:gd name="connsiteX0" fmla="*/ 957140 w 2023999"/>
              <a:gd name="connsiteY0" fmla="*/ 5651 h 1662002"/>
              <a:gd name="connsiteX1" fmla="*/ 4640 w 2023999"/>
              <a:gd name="connsiteY1" fmla="*/ 824801 h 1662002"/>
              <a:gd name="connsiteX2" fmla="*/ 1063300 w 2023999"/>
              <a:gd name="connsiteY2" fmla="*/ 1604142 h 1662002"/>
              <a:gd name="connsiteX3" fmla="*/ 2023940 w 2023999"/>
              <a:gd name="connsiteY3" fmla="*/ 720026 h 1662002"/>
              <a:gd name="connsiteX4" fmla="*/ 957140 w 2023999"/>
              <a:gd name="connsiteY4" fmla="*/ 5651 h 1662002"/>
              <a:gd name="connsiteX0" fmla="*/ 957140 w 2024024"/>
              <a:gd name="connsiteY0" fmla="*/ 11971 h 1668322"/>
              <a:gd name="connsiteX1" fmla="*/ 4640 w 2024024"/>
              <a:gd name="connsiteY1" fmla="*/ 831121 h 1668322"/>
              <a:gd name="connsiteX2" fmla="*/ 1063300 w 2024024"/>
              <a:gd name="connsiteY2" fmla="*/ 1610462 h 1668322"/>
              <a:gd name="connsiteX3" fmla="*/ 2023940 w 2024024"/>
              <a:gd name="connsiteY3" fmla="*/ 726346 h 1668322"/>
              <a:gd name="connsiteX4" fmla="*/ 957140 w 2024024"/>
              <a:gd name="connsiteY4" fmla="*/ 11971 h 166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24" h="1668322">
                <a:moveTo>
                  <a:pt x="957140" y="11971"/>
                </a:moveTo>
                <a:cubicBezTo>
                  <a:pt x="279767" y="104860"/>
                  <a:pt x="52075" y="353040"/>
                  <a:pt x="4640" y="831121"/>
                </a:cubicBezTo>
                <a:cubicBezTo>
                  <a:pt x="-42795" y="1309202"/>
                  <a:pt x="270853" y="1847732"/>
                  <a:pt x="1063300" y="1610462"/>
                </a:cubicBezTo>
                <a:cubicBezTo>
                  <a:pt x="1855747" y="1373192"/>
                  <a:pt x="2017209" y="1066030"/>
                  <a:pt x="2023940" y="726346"/>
                </a:cubicBezTo>
                <a:cubicBezTo>
                  <a:pt x="2030671" y="386662"/>
                  <a:pt x="1634513" y="-80918"/>
                  <a:pt x="957140" y="1197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2762470" y="2187152"/>
            <a:ext cx="1742728" cy="1447262"/>
          </a:xfrm>
          <a:custGeom>
            <a:avLst/>
            <a:gdLst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0" fmla="*/ 954312 w 2017954"/>
              <a:gd name="connsiteY0" fmla="*/ 66675 h 1743860"/>
              <a:gd name="connsiteX1" fmla="*/ 1812 w 2017954"/>
              <a:gd name="connsiteY1" fmla="*/ 885825 h 1743860"/>
              <a:gd name="connsiteX2" fmla="*/ 716187 w 2017954"/>
              <a:gd name="connsiteY2" fmla="*/ 1743075 h 1743860"/>
              <a:gd name="connsiteX3" fmla="*/ 782862 w 2017954"/>
              <a:gd name="connsiteY3" fmla="*/ 1038225 h 1743860"/>
              <a:gd name="connsiteX4" fmla="*/ 935262 w 2017954"/>
              <a:gd name="connsiteY4" fmla="*/ 952500 h 1743860"/>
              <a:gd name="connsiteX5" fmla="*/ 1144812 w 2017954"/>
              <a:gd name="connsiteY5" fmla="*/ 1362075 h 1743860"/>
              <a:gd name="connsiteX6" fmla="*/ 2011587 w 2017954"/>
              <a:gd name="connsiteY6" fmla="*/ 409575 h 1743860"/>
              <a:gd name="connsiteX7" fmla="*/ 1468662 w 2017954"/>
              <a:gd name="connsiteY7" fmla="*/ 0 h 1743860"/>
              <a:gd name="connsiteX8" fmla="*/ 954312 w 2017954"/>
              <a:gd name="connsiteY8" fmla="*/ 66675 h 1743860"/>
              <a:gd name="connsiteX0" fmla="*/ 954312 w 2011587"/>
              <a:gd name="connsiteY0" fmla="*/ 17363 h 1694548"/>
              <a:gd name="connsiteX1" fmla="*/ 1812 w 2011587"/>
              <a:gd name="connsiteY1" fmla="*/ 836513 h 1694548"/>
              <a:gd name="connsiteX2" fmla="*/ 716187 w 2011587"/>
              <a:gd name="connsiteY2" fmla="*/ 1693763 h 1694548"/>
              <a:gd name="connsiteX3" fmla="*/ 782862 w 2011587"/>
              <a:gd name="connsiteY3" fmla="*/ 988913 h 1694548"/>
              <a:gd name="connsiteX4" fmla="*/ 935262 w 2011587"/>
              <a:gd name="connsiteY4" fmla="*/ 903188 h 1694548"/>
              <a:gd name="connsiteX5" fmla="*/ 1144812 w 2011587"/>
              <a:gd name="connsiteY5" fmla="*/ 1312763 h 1694548"/>
              <a:gd name="connsiteX6" fmla="*/ 2011587 w 2011587"/>
              <a:gd name="connsiteY6" fmla="*/ 360263 h 1694548"/>
              <a:gd name="connsiteX7" fmla="*/ 954312 w 2011587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4312 w 2012606"/>
              <a:gd name="connsiteY0" fmla="*/ 17363 h 1694548"/>
              <a:gd name="connsiteX1" fmla="*/ 1812 w 2012606"/>
              <a:gd name="connsiteY1" fmla="*/ 836513 h 1694548"/>
              <a:gd name="connsiteX2" fmla="*/ 716187 w 2012606"/>
              <a:gd name="connsiteY2" fmla="*/ 1693763 h 1694548"/>
              <a:gd name="connsiteX3" fmla="*/ 782862 w 2012606"/>
              <a:gd name="connsiteY3" fmla="*/ 988913 h 1694548"/>
              <a:gd name="connsiteX4" fmla="*/ 935262 w 2012606"/>
              <a:gd name="connsiteY4" fmla="*/ 903188 h 1694548"/>
              <a:gd name="connsiteX5" fmla="*/ 1144812 w 2012606"/>
              <a:gd name="connsiteY5" fmla="*/ 1312763 h 1694548"/>
              <a:gd name="connsiteX6" fmla="*/ 2011587 w 2012606"/>
              <a:gd name="connsiteY6" fmla="*/ 360263 h 1694548"/>
              <a:gd name="connsiteX7" fmla="*/ 954312 w 2012606"/>
              <a:gd name="connsiteY7" fmla="*/ 17363 h 1694548"/>
              <a:gd name="connsiteX0" fmla="*/ 956214 w 2014508"/>
              <a:gd name="connsiteY0" fmla="*/ 17363 h 1695209"/>
              <a:gd name="connsiteX1" fmla="*/ 3714 w 2014508"/>
              <a:gd name="connsiteY1" fmla="*/ 836513 h 1695209"/>
              <a:gd name="connsiteX2" fmla="*/ 718089 w 2014508"/>
              <a:gd name="connsiteY2" fmla="*/ 1693763 h 1695209"/>
              <a:gd name="connsiteX3" fmla="*/ 784764 w 2014508"/>
              <a:gd name="connsiteY3" fmla="*/ 988913 h 1695209"/>
              <a:gd name="connsiteX4" fmla="*/ 937164 w 2014508"/>
              <a:gd name="connsiteY4" fmla="*/ 903188 h 1695209"/>
              <a:gd name="connsiteX5" fmla="*/ 1146714 w 2014508"/>
              <a:gd name="connsiteY5" fmla="*/ 1312763 h 1695209"/>
              <a:gd name="connsiteX6" fmla="*/ 2013489 w 2014508"/>
              <a:gd name="connsiteY6" fmla="*/ 360263 h 1695209"/>
              <a:gd name="connsiteX7" fmla="*/ 956214 w 2014508"/>
              <a:gd name="connsiteY7" fmla="*/ 17363 h 1695209"/>
              <a:gd name="connsiteX0" fmla="*/ 956214 w 2013830"/>
              <a:gd name="connsiteY0" fmla="*/ 19249 h 1697095"/>
              <a:gd name="connsiteX1" fmla="*/ 3714 w 2013830"/>
              <a:gd name="connsiteY1" fmla="*/ 838399 h 1697095"/>
              <a:gd name="connsiteX2" fmla="*/ 718089 w 2013830"/>
              <a:gd name="connsiteY2" fmla="*/ 1695649 h 1697095"/>
              <a:gd name="connsiteX3" fmla="*/ 784764 w 2013830"/>
              <a:gd name="connsiteY3" fmla="*/ 990799 h 1697095"/>
              <a:gd name="connsiteX4" fmla="*/ 937164 w 2013830"/>
              <a:gd name="connsiteY4" fmla="*/ 905074 h 1697095"/>
              <a:gd name="connsiteX5" fmla="*/ 1070514 w 2013830"/>
              <a:gd name="connsiteY5" fmla="*/ 1495624 h 1697095"/>
              <a:gd name="connsiteX6" fmla="*/ 2013489 w 2013830"/>
              <a:gd name="connsiteY6" fmla="*/ 362149 h 1697095"/>
              <a:gd name="connsiteX7" fmla="*/ 956214 w 2013830"/>
              <a:gd name="connsiteY7" fmla="*/ 19249 h 1697095"/>
              <a:gd name="connsiteX0" fmla="*/ 956214 w 2023352"/>
              <a:gd name="connsiteY0" fmla="*/ 7790 h 1685636"/>
              <a:gd name="connsiteX1" fmla="*/ 3714 w 2023352"/>
              <a:gd name="connsiteY1" fmla="*/ 826940 h 1685636"/>
              <a:gd name="connsiteX2" fmla="*/ 718089 w 2023352"/>
              <a:gd name="connsiteY2" fmla="*/ 1684190 h 1685636"/>
              <a:gd name="connsiteX3" fmla="*/ 784764 w 2023352"/>
              <a:gd name="connsiteY3" fmla="*/ 979340 h 1685636"/>
              <a:gd name="connsiteX4" fmla="*/ 937164 w 2023352"/>
              <a:gd name="connsiteY4" fmla="*/ 893615 h 1685636"/>
              <a:gd name="connsiteX5" fmla="*/ 1070514 w 2023352"/>
              <a:gd name="connsiteY5" fmla="*/ 1484165 h 1685636"/>
              <a:gd name="connsiteX6" fmla="*/ 2023014 w 2023352"/>
              <a:gd name="connsiteY6" fmla="*/ 722165 h 1685636"/>
              <a:gd name="connsiteX7" fmla="*/ 956214 w 2023352"/>
              <a:gd name="connsiteY7" fmla="*/ 7790 h 1685636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35 h 1677881"/>
              <a:gd name="connsiteX1" fmla="*/ 3714 w 2024315"/>
              <a:gd name="connsiteY1" fmla="*/ 819185 h 1677881"/>
              <a:gd name="connsiteX2" fmla="*/ 718089 w 2024315"/>
              <a:gd name="connsiteY2" fmla="*/ 1676435 h 1677881"/>
              <a:gd name="connsiteX3" fmla="*/ 784764 w 2024315"/>
              <a:gd name="connsiteY3" fmla="*/ 971585 h 1677881"/>
              <a:gd name="connsiteX4" fmla="*/ 937164 w 2024315"/>
              <a:gd name="connsiteY4" fmla="*/ 885860 h 1677881"/>
              <a:gd name="connsiteX5" fmla="*/ 1070514 w 2024315"/>
              <a:gd name="connsiteY5" fmla="*/ 1476410 h 1677881"/>
              <a:gd name="connsiteX6" fmla="*/ 2023014 w 2024315"/>
              <a:gd name="connsiteY6" fmla="*/ 714410 h 1677881"/>
              <a:gd name="connsiteX7" fmla="*/ 956214 w 2024315"/>
              <a:gd name="connsiteY7" fmla="*/ 35 h 1677881"/>
              <a:gd name="connsiteX0" fmla="*/ 956214 w 2024315"/>
              <a:gd name="connsiteY0" fmla="*/ 12976 h 1690822"/>
              <a:gd name="connsiteX1" fmla="*/ 3714 w 2024315"/>
              <a:gd name="connsiteY1" fmla="*/ 832126 h 1690822"/>
              <a:gd name="connsiteX2" fmla="*/ 718089 w 2024315"/>
              <a:gd name="connsiteY2" fmla="*/ 1689376 h 1690822"/>
              <a:gd name="connsiteX3" fmla="*/ 784764 w 2024315"/>
              <a:gd name="connsiteY3" fmla="*/ 984526 h 1690822"/>
              <a:gd name="connsiteX4" fmla="*/ 937164 w 2024315"/>
              <a:gd name="connsiteY4" fmla="*/ 898801 h 1690822"/>
              <a:gd name="connsiteX5" fmla="*/ 1070514 w 2024315"/>
              <a:gd name="connsiteY5" fmla="*/ 1489351 h 1690822"/>
              <a:gd name="connsiteX6" fmla="*/ 2023014 w 2024315"/>
              <a:gd name="connsiteY6" fmla="*/ 727351 h 1690822"/>
              <a:gd name="connsiteX7" fmla="*/ 956214 w 2024315"/>
              <a:gd name="connsiteY7" fmla="*/ 12976 h 1690822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15"/>
              <a:gd name="connsiteY0" fmla="*/ 8303 h 1686149"/>
              <a:gd name="connsiteX1" fmla="*/ 3714 w 2024315"/>
              <a:gd name="connsiteY1" fmla="*/ 827453 h 1686149"/>
              <a:gd name="connsiteX2" fmla="*/ 718089 w 2024315"/>
              <a:gd name="connsiteY2" fmla="*/ 1684703 h 1686149"/>
              <a:gd name="connsiteX3" fmla="*/ 784764 w 2024315"/>
              <a:gd name="connsiteY3" fmla="*/ 979853 h 1686149"/>
              <a:gd name="connsiteX4" fmla="*/ 937164 w 2024315"/>
              <a:gd name="connsiteY4" fmla="*/ 894128 h 1686149"/>
              <a:gd name="connsiteX5" fmla="*/ 1070514 w 2024315"/>
              <a:gd name="connsiteY5" fmla="*/ 1484678 h 1686149"/>
              <a:gd name="connsiteX6" fmla="*/ 2023014 w 2024315"/>
              <a:gd name="connsiteY6" fmla="*/ 722678 h 1686149"/>
              <a:gd name="connsiteX7" fmla="*/ 956214 w 2024315"/>
              <a:gd name="connsiteY7" fmla="*/ 8303 h 1686149"/>
              <a:gd name="connsiteX0" fmla="*/ 956214 w 2024376"/>
              <a:gd name="connsiteY0" fmla="*/ 8303 h 1686149"/>
              <a:gd name="connsiteX1" fmla="*/ 3714 w 2024376"/>
              <a:gd name="connsiteY1" fmla="*/ 827453 h 1686149"/>
              <a:gd name="connsiteX2" fmla="*/ 718089 w 2024376"/>
              <a:gd name="connsiteY2" fmla="*/ 1684703 h 1686149"/>
              <a:gd name="connsiteX3" fmla="*/ 784764 w 2024376"/>
              <a:gd name="connsiteY3" fmla="*/ 979853 h 1686149"/>
              <a:gd name="connsiteX4" fmla="*/ 937164 w 2024376"/>
              <a:gd name="connsiteY4" fmla="*/ 894128 h 1686149"/>
              <a:gd name="connsiteX5" fmla="*/ 1070514 w 2024376"/>
              <a:gd name="connsiteY5" fmla="*/ 1484678 h 1686149"/>
              <a:gd name="connsiteX6" fmla="*/ 2023014 w 2024376"/>
              <a:gd name="connsiteY6" fmla="*/ 722678 h 1686149"/>
              <a:gd name="connsiteX7" fmla="*/ 956214 w 2024376"/>
              <a:gd name="connsiteY7" fmla="*/ 8303 h 1686149"/>
              <a:gd name="connsiteX0" fmla="*/ 954249 w 2022411"/>
              <a:gd name="connsiteY0" fmla="*/ 8303 h 1685488"/>
              <a:gd name="connsiteX1" fmla="*/ 1749 w 2022411"/>
              <a:gd name="connsiteY1" fmla="*/ 827453 h 1685488"/>
              <a:gd name="connsiteX2" fmla="*/ 716124 w 2022411"/>
              <a:gd name="connsiteY2" fmla="*/ 1684703 h 1685488"/>
              <a:gd name="connsiteX3" fmla="*/ 637737 w 2022411"/>
              <a:gd name="connsiteY3" fmla="*/ 979853 h 1685488"/>
              <a:gd name="connsiteX4" fmla="*/ 935199 w 2022411"/>
              <a:gd name="connsiteY4" fmla="*/ 894128 h 1685488"/>
              <a:gd name="connsiteX5" fmla="*/ 1068549 w 2022411"/>
              <a:gd name="connsiteY5" fmla="*/ 1484678 h 1685488"/>
              <a:gd name="connsiteX6" fmla="*/ 2021049 w 2022411"/>
              <a:gd name="connsiteY6" fmla="*/ 722678 h 1685488"/>
              <a:gd name="connsiteX7" fmla="*/ 954249 w 2022411"/>
              <a:gd name="connsiteY7" fmla="*/ 8303 h 1685488"/>
              <a:gd name="connsiteX0" fmla="*/ 954249 w 2022344"/>
              <a:gd name="connsiteY0" fmla="*/ 8303 h 1685511"/>
              <a:gd name="connsiteX1" fmla="*/ 1749 w 2022344"/>
              <a:gd name="connsiteY1" fmla="*/ 827453 h 1685511"/>
              <a:gd name="connsiteX2" fmla="*/ 716124 w 2022344"/>
              <a:gd name="connsiteY2" fmla="*/ 1684703 h 1685511"/>
              <a:gd name="connsiteX3" fmla="*/ 637737 w 2022344"/>
              <a:gd name="connsiteY3" fmla="*/ 979853 h 1685511"/>
              <a:gd name="connsiteX4" fmla="*/ 957517 w 2022344"/>
              <a:gd name="connsiteY4" fmla="*/ 782541 h 1685511"/>
              <a:gd name="connsiteX5" fmla="*/ 1068549 w 2022344"/>
              <a:gd name="connsiteY5" fmla="*/ 1484678 h 1685511"/>
              <a:gd name="connsiteX6" fmla="*/ 2021049 w 2022344"/>
              <a:gd name="connsiteY6" fmla="*/ 722678 h 1685511"/>
              <a:gd name="connsiteX7" fmla="*/ 954249 w 2022344"/>
              <a:gd name="connsiteY7" fmla="*/ 8303 h 1685511"/>
              <a:gd name="connsiteX0" fmla="*/ 954249 w 2023039"/>
              <a:gd name="connsiteY0" fmla="*/ 4820 h 1682029"/>
              <a:gd name="connsiteX1" fmla="*/ 1749 w 2023039"/>
              <a:gd name="connsiteY1" fmla="*/ 823970 h 1682029"/>
              <a:gd name="connsiteX2" fmla="*/ 716124 w 2023039"/>
              <a:gd name="connsiteY2" fmla="*/ 1681220 h 1682029"/>
              <a:gd name="connsiteX3" fmla="*/ 637737 w 2023039"/>
              <a:gd name="connsiteY3" fmla="*/ 976370 h 1682029"/>
              <a:gd name="connsiteX4" fmla="*/ 957517 w 2023039"/>
              <a:gd name="connsiteY4" fmla="*/ 779058 h 1682029"/>
              <a:gd name="connsiteX5" fmla="*/ 1213612 w 2023039"/>
              <a:gd name="connsiteY5" fmla="*/ 1525830 h 1682029"/>
              <a:gd name="connsiteX6" fmla="*/ 2021049 w 2023039"/>
              <a:gd name="connsiteY6" fmla="*/ 719195 h 1682029"/>
              <a:gd name="connsiteX7" fmla="*/ 954249 w 2023039"/>
              <a:gd name="connsiteY7" fmla="*/ 4820 h 1682029"/>
              <a:gd name="connsiteX0" fmla="*/ 954249 w 2034171"/>
              <a:gd name="connsiteY0" fmla="*/ 2360 h 1679569"/>
              <a:gd name="connsiteX1" fmla="*/ 1749 w 2034171"/>
              <a:gd name="connsiteY1" fmla="*/ 821510 h 1679569"/>
              <a:gd name="connsiteX2" fmla="*/ 716124 w 2034171"/>
              <a:gd name="connsiteY2" fmla="*/ 1678760 h 1679569"/>
              <a:gd name="connsiteX3" fmla="*/ 637737 w 2034171"/>
              <a:gd name="connsiteY3" fmla="*/ 973910 h 1679569"/>
              <a:gd name="connsiteX4" fmla="*/ 957517 w 2034171"/>
              <a:gd name="connsiteY4" fmla="*/ 776598 h 1679569"/>
              <a:gd name="connsiteX5" fmla="*/ 1213612 w 2034171"/>
              <a:gd name="connsiteY5" fmla="*/ 1523370 h 1679569"/>
              <a:gd name="connsiteX6" fmla="*/ 2032207 w 2034171"/>
              <a:gd name="connsiteY6" fmla="*/ 605148 h 1679569"/>
              <a:gd name="connsiteX7" fmla="*/ 954249 w 2034171"/>
              <a:gd name="connsiteY7" fmla="*/ 2360 h 1679569"/>
              <a:gd name="connsiteX0" fmla="*/ 954249 w 2034171"/>
              <a:gd name="connsiteY0" fmla="*/ 2360 h 1679569"/>
              <a:gd name="connsiteX1" fmla="*/ 1749 w 2034171"/>
              <a:gd name="connsiteY1" fmla="*/ 821510 h 1679569"/>
              <a:gd name="connsiteX2" fmla="*/ 716124 w 2034171"/>
              <a:gd name="connsiteY2" fmla="*/ 1678760 h 1679569"/>
              <a:gd name="connsiteX3" fmla="*/ 637737 w 2034171"/>
              <a:gd name="connsiteY3" fmla="*/ 973910 h 1679569"/>
              <a:gd name="connsiteX4" fmla="*/ 957517 w 2034171"/>
              <a:gd name="connsiteY4" fmla="*/ 776598 h 1679569"/>
              <a:gd name="connsiteX5" fmla="*/ 1213612 w 2034171"/>
              <a:gd name="connsiteY5" fmla="*/ 1523370 h 1679569"/>
              <a:gd name="connsiteX6" fmla="*/ 2032207 w 2034171"/>
              <a:gd name="connsiteY6" fmla="*/ 605148 h 1679569"/>
              <a:gd name="connsiteX7" fmla="*/ 954249 w 2034171"/>
              <a:gd name="connsiteY7" fmla="*/ 2360 h 1679569"/>
              <a:gd name="connsiteX0" fmla="*/ 955087 w 2035009"/>
              <a:gd name="connsiteY0" fmla="*/ 2360 h 1679570"/>
              <a:gd name="connsiteX1" fmla="*/ 2587 w 2035009"/>
              <a:gd name="connsiteY1" fmla="*/ 821510 h 1679570"/>
              <a:gd name="connsiteX2" fmla="*/ 672327 w 2035009"/>
              <a:gd name="connsiteY2" fmla="*/ 1678761 h 1679570"/>
              <a:gd name="connsiteX3" fmla="*/ 638575 w 2035009"/>
              <a:gd name="connsiteY3" fmla="*/ 973910 h 1679570"/>
              <a:gd name="connsiteX4" fmla="*/ 958355 w 2035009"/>
              <a:gd name="connsiteY4" fmla="*/ 776598 h 1679570"/>
              <a:gd name="connsiteX5" fmla="*/ 1214450 w 2035009"/>
              <a:gd name="connsiteY5" fmla="*/ 1523370 h 1679570"/>
              <a:gd name="connsiteX6" fmla="*/ 2033045 w 2035009"/>
              <a:gd name="connsiteY6" fmla="*/ 605148 h 1679570"/>
              <a:gd name="connsiteX7" fmla="*/ 955087 w 2035009"/>
              <a:gd name="connsiteY7" fmla="*/ 2360 h 1679570"/>
              <a:gd name="connsiteX0" fmla="*/ 955618 w 2035540"/>
              <a:gd name="connsiteY0" fmla="*/ 2360 h 1684721"/>
              <a:gd name="connsiteX1" fmla="*/ 3118 w 2035540"/>
              <a:gd name="connsiteY1" fmla="*/ 821510 h 1684721"/>
              <a:gd name="connsiteX2" fmla="*/ 672858 w 2035540"/>
              <a:gd name="connsiteY2" fmla="*/ 1678761 h 1684721"/>
              <a:gd name="connsiteX3" fmla="*/ 639106 w 2035540"/>
              <a:gd name="connsiteY3" fmla="*/ 973910 h 1684721"/>
              <a:gd name="connsiteX4" fmla="*/ 958886 w 2035540"/>
              <a:gd name="connsiteY4" fmla="*/ 776598 h 1684721"/>
              <a:gd name="connsiteX5" fmla="*/ 1214981 w 2035540"/>
              <a:gd name="connsiteY5" fmla="*/ 1523370 h 1684721"/>
              <a:gd name="connsiteX6" fmla="*/ 2033576 w 2035540"/>
              <a:gd name="connsiteY6" fmla="*/ 605148 h 1684721"/>
              <a:gd name="connsiteX7" fmla="*/ 955618 w 2035540"/>
              <a:gd name="connsiteY7" fmla="*/ 2360 h 1684721"/>
              <a:gd name="connsiteX0" fmla="*/ 955045 w 2034967"/>
              <a:gd name="connsiteY0" fmla="*/ 2360 h 1679446"/>
              <a:gd name="connsiteX1" fmla="*/ 2545 w 2034967"/>
              <a:gd name="connsiteY1" fmla="*/ 821510 h 1679446"/>
              <a:gd name="connsiteX2" fmla="*/ 672285 w 2034967"/>
              <a:gd name="connsiteY2" fmla="*/ 1678761 h 1679446"/>
              <a:gd name="connsiteX3" fmla="*/ 571581 w 2034967"/>
              <a:gd name="connsiteY3" fmla="*/ 962751 h 1679446"/>
              <a:gd name="connsiteX4" fmla="*/ 958313 w 2034967"/>
              <a:gd name="connsiteY4" fmla="*/ 776598 h 1679446"/>
              <a:gd name="connsiteX5" fmla="*/ 1214408 w 2034967"/>
              <a:gd name="connsiteY5" fmla="*/ 1523370 h 1679446"/>
              <a:gd name="connsiteX6" fmla="*/ 2033003 w 2034967"/>
              <a:gd name="connsiteY6" fmla="*/ 605148 h 1679446"/>
              <a:gd name="connsiteX7" fmla="*/ 955045 w 2034967"/>
              <a:gd name="connsiteY7" fmla="*/ 2360 h 1679446"/>
              <a:gd name="connsiteX0" fmla="*/ 956136 w 2036058"/>
              <a:gd name="connsiteY0" fmla="*/ 2360 h 1692804"/>
              <a:gd name="connsiteX1" fmla="*/ 3636 w 2036058"/>
              <a:gd name="connsiteY1" fmla="*/ 821510 h 1692804"/>
              <a:gd name="connsiteX2" fmla="*/ 673376 w 2036058"/>
              <a:gd name="connsiteY2" fmla="*/ 1678761 h 1692804"/>
              <a:gd name="connsiteX3" fmla="*/ 572672 w 2036058"/>
              <a:gd name="connsiteY3" fmla="*/ 962751 h 1692804"/>
              <a:gd name="connsiteX4" fmla="*/ 959404 w 2036058"/>
              <a:gd name="connsiteY4" fmla="*/ 776598 h 1692804"/>
              <a:gd name="connsiteX5" fmla="*/ 1215499 w 2036058"/>
              <a:gd name="connsiteY5" fmla="*/ 1523370 h 1692804"/>
              <a:gd name="connsiteX6" fmla="*/ 2034094 w 2036058"/>
              <a:gd name="connsiteY6" fmla="*/ 605148 h 1692804"/>
              <a:gd name="connsiteX7" fmla="*/ 956136 w 2036058"/>
              <a:gd name="connsiteY7" fmla="*/ 2360 h 1692804"/>
              <a:gd name="connsiteX0" fmla="*/ 969455 w 2049377"/>
              <a:gd name="connsiteY0" fmla="*/ 2360 h 1695516"/>
              <a:gd name="connsiteX1" fmla="*/ 16955 w 2049377"/>
              <a:gd name="connsiteY1" fmla="*/ 821510 h 1695516"/>
              <a:gd name="connsiteX2" fmla="*/ 686695 w 2049377"/>
              <a:gd name="connsiteY2" fmla="*/ 1678761 h 1695516"/>
              <a:gd name="connsiteX3" fmla="*/ 585991 w 2049377"/>
              <a:gd name="connsiteY3" fmla="*/ 962751 h 1695516"/>
              <a:gd name="connsiteX4" fmla="*/ 972723 w 2049377"/>
              <a:gd name="connsiteY4" fmla="*/ 776598 h 1695516"/>
              <a:gd name="connsiteX5" fmla="*/ 1228818 w 2049377"/>
              <a:gd name="connsiteY5" fmla="*/ 1523370 h 1695516"/>
              <a:gd name="connsiteX6" fmla="*/ 2047413 w 2049377"/>
              <a:gd name="connsiteY6" fmla="*/ 605148 h 1695516"/>
              <a:gd name="connsiteX7" fmla="*/ 969455 w 2049377"/>
              <a:gd name="connsiteY7" fmla="*/ 2360 h 1695516"/>
              <a:gd name="connsiteX0" fmla="*/ 957834 w 2037756"/>
              <a:gd name="connsiteY0" fmla="*/ 2360 h 1695516"/>
              <a:gd name="connsiteX1" fmla="*/ 5334 w 2037756"/>
              <a:gd name="connsiteY1" fmla="*/ 821510 h 1695516"/>
              <a:gd name="connsiteX2" fmla="*/ 675074 w 2037756"/>
              <a:gd name="connsiteY2" fmla="*/ 1678761 h 1695516"/>
              <a:gd name="connsiteX3" fmla="*/ 574370 w 2037756"/>
              <a:gd name="connsiteY3" fmla="*/ 962751 h 1695516"/>
              <a:gd name="connsiteX4" fmla="*/ 961102 w 2037756"/>
              <a:gd name="connsiteY4" fmla="*/ 776598 h 1695516"/>
              <a:gd name="connsiteX5" fmla="*/ 1217197 w 2037756"/>
              <a:gd name="connsiteY5" fmla="*/ 1523370 h 1695516"/>
              <a:gd name="connsiteX6" fmla="*/ 2035792 w 2037756"/>
              <a:gd name="connsiteY6" fmla="*/ 605148 h 1695516"/>
              <a:gd name="connsiteX7" fmla="*/ 957834 w 2037756"/>
              <a:gd name="connsiteY7" fmla="*/ 2360 h 1695516"/>
              <a:gd name="connsiteX0" fmla="*/ 957833 w 2037755"/>
              <a:gd name="connsiteY0" fmla="*/ 2360 h 1695516"/>
              <a:gd name="connsiteX1" fmla="*/ 5333 w 2037755"/>
              <a:gd name="connsiteY1" fmla="*/ 821510 h 1695516"/>
              <a:gd name="connsiteX2" fmla="*/ 675073 w 2037755"/>
              <a:gd name="connsiteY2" fmla="*/ 1678761 h 1695516"/>
              <a:gd name="connsiteX3" fmla="*/ 574369 w 2037755"/>
              <a:gd name="connsiteY3" fmla="*/ 962751 h 1695516"/>
              <a:gd name="connsiteX4" fmla="*/ 961101 w 2037755"/>
              <a:gd name="connsiteY4" fmla="*/ 776598 h 1695516"/>
              <a:gd name="connsiteX5" fmla="*/ 1217196 w 2037755"/>
              <a:gd name="connsiteY5" fmla="*/ 1523370 h 1695516"/>
              <a:gd name="connsiteX6" fmla="*/ 2035791 w 2037755"/>
              <a:gd name="connsiteY6" fmla="*/ 605148 h 1695516"/>
              <a:gd name="connsiteX7" fmla="*/ 957833 w 2037755"/>
              <a:gd name="connsiteY7" fmla="*/ 2360 h 1695516"/>
              <a:gd name="connsiteX0" fmla="*/ 957833 w 2037744"/>
              <a:gd name="connsiteY0" fmla="*/ 2360 h 1695516"/>
              <a:gd name="connsiteX1" fmla="*/ 5333 w 2037744"/>
              <a:gd name="connsiteY1" fmla="*/ 821510 h 1695516"/>
              <a:gd name="connsiteX2" fmla="*/ 675073 w 2037744"/>
              <a:gd name="connsiteY2" fmla="*/ 1678761 h 1695516"/>
              <a:gd name="connsiteX3" fmla="*/ 574369 w 2037744"/>
              <a:gd name="connsiteY3" fmla="*/ 962751 h 1695516"/>
              <a:gd name="connsiteX4" fmla="*/ 983419 w 2037744"/>
              <a:gd name="connsiteY4" fmla="*/ 731963 h 1695516"/>
              <a:gd name="connsiteX5" fmla="*/ 1217196 w 2037744"/>
              <a:gd name="connsiteY5" fmla="*/ 1523370 h 1695516"/>
              <a:gd name="connsiteX6" fmla="*/ 2035791 w 2037744"/>
              <a:gd name="connsiteY6" fmla="*/ 605148 h 1695516"/>
              <a:gd name="connsiteX7" fmla="*/ 957833 w 2037744"/>
              <a:gd name="connsiteY7" fmla="*/ 2360 h 1695516"/>
              <a:gd name="connsiteX0" fmla="*/ 957833 w 2037745"/>
              <a:gd name="connsiteY0" fmla="*/ 2360 h 1695516"/>
              <a:gd name="connsiteX1" fmla="*/ 5333 w 2037745"/>
              <a:gd name="connsiteY1" fmla="*/ 821510 h 1695516"/>
              <a:gd name="connsiteX2" fmla="*/ 675073 w 2037745"/>
              <a:gd name="connsiteY2" fmla="*/ 1678761 h 1695516"/>
              <a:gd name="connsiteX3" fmla="*/ 574369 w 2037745"/>
              <a:gd name="connsiteY3" fmla="*/ 962751 h 1695516"/>
              <a:gd name="connsiteX4" fmla="*/ 983419 w 2037745"/>
              <a:gd name="connsiteY4" fmla="*/ 731963 h 1695516"/>
              <a:gd name="connsiteX5" fmla="*/ 1217196 w 2037745"/>
              <a:gd name="connsiteY5" fmla="*/ 1523370 h 1695516"/>
              <a:gd name="connsiteX6" fmla="*/ 2035791 w 2037745"/>
              <a:gd name="connsiteY6" fmla="*/ 605148 h 1695516"/>
              <a:gd name="connsiteX7" fmla="*/ 957833 w 2037745"/>
              <a:gd name="connsiteY7" fmla="*/ 2360 h 1695516"/>
              <a:gd name="connsiteX0" fmla="*/ 957833 w 2037745"/>
              <a:gd name="connsiteY0" fmla="*/ 2319 h 1695475"/>
              <a:gd name="connsiteX1" fmla="*/ 5333 w 2037745"/>
              <a:gd name="connsiteY1" fmla="*/ 821469 h 1695475"/>
              <a:gd name="connsiteX2" fmla="*/ 675073 w 2037745"/>
              <a:gd name="connsiteY2" fmla="*/ 1678720 h 1695475"/>
              <a:gd name="connsiteX3" fmla="*/ 574369 w 2037745"/>
              <a:gd name="connsiteY3" fmla="*/ 962710 h 1695475"/>
              <a:gd name="connsiteX4" fmla="*/ 983419 w 2037745"/>
              <a:gd name="connsiteY4" fmla="*/ 731922 h 1695475"/>
              <a:gd name="connsiteX5" fmla="*/ 1217196 w 2037745"/>
              <a:gd name="connsiteY5" fmla="*/ 1478695 h 1695475"/>
              <a:gd name="connsiteX6" fmla="*/ 2035791 w 2037745"/>
              <a:gd name="connsiteY6" fmla="*/ 605107 h 1695475"/>
              <a:gd name="connsiteX7" fmla="*/ 957833 w 2037745"/>
              <a:gd name="connsiteY7" fmla="*/ 2319 h 1695475"/>
              <a:gd name="connsiteX0" fmla="*/ 957833 w 2037943"/>
              <a:gd name="connsiteY0" fmla="*/ 2319 h 1695475"/>
              <a:gd name="connsiteX1" fmla="*/ 5333 w 2037943"/>
              <a:gd name="connsiteY1" fmla="*/ 821469 h 1695475"/>
              <a:gd name="connsiteX2" fmla="*/ 675073 w 2037943"/>
              <a:gd name="connsiteY2" fmla="*/ 1678720 h 1695475"/>
              <a:gd name="connsiteX3" fmla="*/ 574369 w 2037943"/>
              <a:gd name="connsiteY3" fmla="*/ 962710 h 1695475"/>
              <a:gd name="connsiteX4" fmla="*/ 983419 w 2037943"/>
              <a:gd name="connsiteY4" fmla="*/ 731922 h 1695475"/>
              <a:gd name="connsiteX5" fmla="*/ 1217196 w 2037943"/>
              <a:gd name="connsiteY5" fmla="*/ 1478695 h 1695475"/>
              <a:gd name="connsiteX6" fmla="*/ 2035791 w 2037943"/>
              <a:gd name="connsiteY6" fmla="*/ 605107 h 1695475"/>
              <a:gd name="connsiteX7" fmla="*/ 957833 w 2037943"/>
              <a:gd name="connsiteY7" fmla="*/ 2319 h 1695475"/>
              <a:gd name="connsiteX0" fmla="*/ 957833 w 2039771"/>
              <a:gd name="connsiteY0" fmla="*/ 2359 h 1695515"/>
              <a:gd name="connsiteX1" fmla="*/ 5333 w 2039771"/>
              <a:gd name="connsiteY1" fmla="*/ 821509 h 1695515"/>
              <a:gd name="connsiteX2" fmla="*/ 675073 w 2039771"/>
              <a:gd name="connsiteY2" fmla="*/ 1678760 h 1695515"/>
              <a:gd name="connsiteX3" fmla="*/ 574369 w 2039771"/>
              <a:gd name="connsiteY3" fmla="*/ 962750 h 1695515"/>
              <a:gd name="connsiteX4" fmla="*/ 983419 w 2039771"/>
              <a:gd name="connsiteY4" fmla="*/ 731962 h 1695515"/>
              <a:gd name="connsiteX5" fmla="*/ 1295307 w 2039771"/>
              <a:gd name="connsiteY5" fmla="*/ 1523369 h 1695515"/>
              <a:gd name="connsiteX6" fmla="*/ 2035791 w 2039771"/>
              <a:gd name="connsiteY6" fmla="*/ 605147 h 1695515"/>
              <a:gd name="connsiteX7" fmla="*/ 957833 w 2039771"/>
              <a:gd name="connsiteY7" fmla="*/ 2359 h 1695515"/>
              <a:gd name="connsiteX0" fmla="*/ 957833 w 2040096"/>
              <a:gd name="connsiteY0" fmla="*/ 2359 h 1695515"/>
              <a:gd name="connsiteX1" fmla="*/ 5333 w 2040096"/>
              <a:gd name="connsiteY1" fmla="*/ 821509 h 1695515"/>
              <a:gd name="connsiteX2" fmla="*/ 675073 w 2040096"/>
              <a:gd name="connsiteY2" fmla="*/ 1678760 h 1695515"/>
              <a:gd name="connsiteX3" fmla="*/ 574369 w 2040096"/>
              <a:gd name="connsiteY3" fmla="*/ 962750 h 1695515"/>
              <a:gd name="connsiteX4" fmla="*/ 983419 w 2040096"/>
              <a:gd name="connsiteY4" fmla="*/ 731962 h 1695515"/>
              <a:gd name="connsiteX5" fmla="*/ 1306466 w 2040096"/>
              <a:gd name="connsiteY5" fmla="*/ 1523369 h 1695515"/>
              <a:gd name="connsiteX6" fmla="*/ 2035791 w 2040096"/>
              <a:gd name="connsiteY6" fmla="*/ 605147 h 1695515"/>
              <a:gd name="connsiteX7" fmla="*/ 957833 w 2040096"/>
              <a:gd name="connsiteY7" fmla="*/ 2359 h 1695515"/>
              <a:gd name="connsiteX0" fmla="*/ 957833 w 2041186"/>
              <a:gd name="connsiteY0" fmla="*/ 2359 h 1695515"/>
              <a:gd name="connsiteX1" fmla="*/ 5333 w 2041186"/>
              <a:gd name="connsiteY1" fmla="*/ 821509 h 1695515"/>
              <a:gd name="connsiteX2" fmla="*/ 675073 w 2041186"/>
              <a:gd name="connsiteY2" fmla="*/ 1678760 h 1695515"/>
              <a:gd name="connsiteX3" fmla="*/ 574369 w 2041186"/>
              <a:gd name="connsiteY3" fmla="*/ 962750 h 1695515"/>
              <a:gd name="connsiteX4" fmla="*/ 983419 w 2041186"/>
              <a:gd name="connsiteY4" fmla="*/ 731962 h 1695515"/>
              <a:gd name="connsiteX5" fmla="*/ 1306466 w 2041186"/>
              <a:gd name="connsiteY5" fmla="*/ 1523369 h 1695515"/>
              <a:gd name="connsiteX6" fmla="*/ 2035791 w 2041186"/>
              <a:gd name="connsiteY6" fmla="*/ 605147 h 1695515"/>
              <a:gd name="connsiteX7" fmla="*/ 957833 w 2041186"/>
              <a:gd name="connsiteY7" fmla="*/ 2359 h 1695515"/>
              <a:gd name="connsiteX0" fmla="*/ 957833 w 2041186"/>
              <a:gd name="connsiteY0" fmla="*/ 2359 h 1695515"/>
              <a:gd name="connsiteX1" fmla="*/ 5333 w 2041186"/>
              <a:gd name="connsiteY1" fmla="*/ 821509 h 1695515"/>
              <a:gd name="connsiteX2" fmla="*/ 675073 w 2041186"/>
              <a:gd name="connsiteY2" fmla="*/ 1678760 h 1695515"/>
              <a:gd name="connsiteX3" fmla="*/ 574369 w 2041186"/>
              <a:gd name="connsiteY3" fmla="*/ 962750 h 1695515"/>
              <a:gd name="connsiteX4" fmla="*/ 983419 w 2041186"/>
              <a:gd name="connsiteY4" fmla="*/ 731962 h 1695515"/>
              <a:gd name="connsiteX5" fmla="*/ 1306466 w 2041186"/>
              <a:gd name="connsiteY5" fmla="*/ 1523369 h 1695515"/>
              <a:gd name="connsiteX6" fmla="*/ 2035791 w 2041186"/>
              <a:gd name="connsiteY6" fmla="*/ 605147 h 1695515"/>
              <a:gd name="connsiteX7" fmla="*/ 957833 w 2041186"/>
              <a:gd name="connsiteY7" fmla="*/ 2359 h 1695515"/>
              <a:gd name="connsiteX0" fmla="*/ 957833 w 2075016"/>
              <a:gd name="connsiteY0" fmla="*/ 3562 h 1696718"/>
              <a:gd name="connsiteX1" fmla="*/ 5333 w 2075016"/>
              <a:gd name="connsiteY1" fmla="*/ 822712 h 1696718"/>
              <a:gd name="connsiteX2" fmla="*/ 675073 w 2075016"/>
              <a:gd name="connsiteY2" fmla="*/ 1679963 h 1696718"/>
              <a:gd name="connsiteX3" fmla="*/ 574369 w 2075016"/>
              <a:gd name="connsiteY3" fmla="*/ 963953 h 1696718"/>
              <a:gd name="connsiteX4" fmla="*/ 983419 w 2075016"/>
              <a:gd name="connsiteY4" fmla="*/ 733165 h 1696718"/>
              <a:gd name="connsiteX5" fmla="*/ 1306466 w 2075016"/>
              <a:gd name="connsiteY5" fmla="*/ 1524572 h 1696718"/>
              <a:gd name="connsiteX6" fmla="*/ 2035791 w 2075016"/>
              <a:gd name="connsiteY6" fmla="*/ 606350 h 1696718"/>
              <a:gd name="connsiteX7" fmla="*/ 957833 w 2075016"/>
              <a:gd name="connsiteY7" fmla="*/ 3562 h 1696718"/>
              <a:gd name="connsiteX0" fmla="*/ 957833 w 2041633"/>
              <a:gd name="connsiteY0" fmla="*/ 2330 h 1695486"/>
              <a:gd name="connsiteX1" fmla="*/ 5333 w 2041633"/>
              <a:gd name="connsiteY1" fmla="*/ 821480 h 1695486"/>
              <a:gd name="connsiteX2" fmla="*/ 675073 w 2041633"/>
              <a:gd name="connsiteY2" fmla="*/ 1678731 h 1695486"/>
              <a:gd name="connsiteX3" fmla="*/ 574369 w 2041633"/>
              <a:gd name="connsiteY3" fmla="*/ 962721 h 1695486"/>
              <a:gd name="connsiteX4" fmla="*/ 983419 w 2041633"/>
              <a:gd name="connsiteY4" fmla="*/ 731933 h 1695486"/>
              <a:gd name="connsiteX5" fmla="*/ 1317624 w 2041633"/>
              <a:gd name="connsiteY5" fmla="*/ 1489864 h 1695486"/>
              <a:gd name="connsiteX6" fmla="*/ 2035791 w 2041633"/>
              <a:gd name="connsiteY6" fmla="*/ 605118 h 1695486"/>
              <a:gd name="connsiteX7" fmla="*/ 957833 w 2041633"/>
              <a:gd name="connsiteY7" fmla="*/ 2330 h 16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1633" h="1695486">
                <a:moveTo>
                  <a:pt x="957833" y="2330"/>
                </a:moveTo>
                <a:cubicBezTo>
                  <a:pt x="429726" y="38390"/>
                  <a:pt x="63619" y="408176"/>
                  <a:pt x="5333" y="821480"/>
                </a:cubicBezTo>
                <a:cubicBezTo>
                  <a:pt x="-52953" y="1234784"/>
                  <a:pt x="379378" y="1800253"/>
                  <a:pt x="675073" y="1678731"/>
                </a:cubicBezTo>
                <a:cubicBezTo>
                  <a:pt x="970768" y="1557209"/>
                  <a:pt x="522978" y="1120521"/>
                  <a:pt x="574369" y="962721"/>
                </a:cubicBezTo>
                <a:cubicBezTo>
                  <a:pt x="625760" y="804921"/>
                  <a:pt x="859543" y="644076"/>
                  <a:pt x="983419" y="731933"/>
                </a:cubicBezTo>
                <a:cubicBezTo>
                  <a:pt x="1107295" y="819790"/>
                  <a:pt x="952532" y="1555633"/>
                  <a:pt x="1317624" y="1489864"/>
                </a:cubicBezTo>
                <a:cubicBezTo>
                  <a:pt x="1682716" y="1424095"/>
                  <a:pt x="2095756" y="853040"/>
                  <a:pt x="2035791" y="605118"/>
                </a:cubicBezTo>
                <a:cubicBezTo>
                  <a:pt x="1975826" y="357196"/>
                  <a:pt x="1485940" y="-33730"/>
                  <a:pt x="957833" y="233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81194" y="2559652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167815" y="2616385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937927" y="2854050"/>
            <a:ext cx="113466" cy="113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048367" y="27212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567977" y="879099"/>
            <a:ext cx="4518623" cy="314512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5738" h="2795391">
                <a:moveTo>
                  <a:pt x="0" y="2512508"/>
                </a:moveTo>
                <a:cubicBezTo>
                  <a:pt x="373783" y="3231995"/>
                  <a:pt x="854549" y="2386325"/>
                  <a:pt x="955274" y="2097035"/>
                </a:cubicBezTo>
                <a:cubicBezTo>
                  <a:pt x="1055999" y="1807745"/>
                  <a:pt x="1722816" y="204794"/>
                  <a:pt x="2787382" y="14838"/>
                </a:cubicBezTo>
                <a:cubicBezTo>
                  <a:pt x="3292196" y="-73528"/>
                  <a:pt x="4102433" y="248727"/>
                  <a:pt x="4425738" y="55879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2565250" y="1685432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/>
          <p:cNvGrpSpPr/>
          <p:nvPr/>
        </p:nvGrpSpPr>
        <p:grpSpPr>
          <a:xfrm>
            <a:off x="3868202" y="2217036"/>
            <a:ext cx="1510968" cy="1308817"/>
            <a:chOff x="3980133" y="2296948"/>
            <a:chExt cx="1510968" cy="1308817"/>
          </a:xfrm>
        </p:grpSpPr>
        <p:pic>
          <p:nvPicPr>
            <p:cNvPr id="73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451645" y="3709123"/>
            <a:ext cx="2558601" cy="2115583"/>
            <a:chOff x="3916020" y="3217593"/>
            <a:chExt cx="2558601" cy="21155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20" y="3808690"/>
              <a:ext cx="1262048" cy="126547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143" y="3808690"/>
              <a:ext cx="1265478" cy="1264334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5187593" y="321759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16020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78068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9872" y="2828772"/>
            <a:ext cx="2562031" cy="2151880"/>
            <a:chOff x="6905180" y="2387943"/>
            <a:chExt cx="2562031" cy="215188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8184213" y="238794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80" y="2993733"/>
              <a:ext cx="1263191" cy="126662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1733" y="2994876"/>
              <a:ext cx="1265478" cy="1265478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922518" y="4232046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tumour core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84213" y="4224174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22553" y="731953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37" name="Freeform 36"/>
          <p:cNvSpPr/>
          <p:nvPr/>
        </p:nvSpPr>
        <p:spPr>
          <a:xfrm>
            <a:off x="6945762" y="618154"/>
            <a:ext cx="3655493" cy="1459464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350" h="1297173">
                <a:moveTo>
                  <a:pt x="0" y="448697"/>
                </a:moveTo>
                <a:cubicBezTo>
                  <a:pt x="580705" y="-71651"/>
                  <a:pt x="1519549" y="-56997"/>
                  <a:pt x="2115679" y="84416"/>
                </a:cubicBezTo>
                <a:cubicBezTo>
                  <a:pt x="2711809" y="225829"/>
                  <a:pt x="3645303" y="927844"/>
                  <a:pt x="3576781" y="1297173"/>
                </a:cubicBezTo>
              </a:path>
            </a:pathLst>
          </a:custGeom>
          <a:noFill/>
          <a:ln w="1143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61995" y="4094164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5947300" y="1563610"/>
            <a:ext cx="994373" cy="294109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932" h="2614048">
                <a:moveTo>
                  <a:pt x="0" y="2614048"/>
                </a:moveTo>
                <a:cubicBezTo>
                  <a:pt x="540958" y="2160864"/>
                  <a:pt x="226984" y="754221"/>
                  <a:pt x="212051" y="538657"/>
                </a:cubicBezTo>
                <a:cubicBezTo>
                  <a:pt x="197118" y="323093"/>
                  <a:pt x="236019" y="86471"/>
                  <a:pt x="973932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6156229" y="3145429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8829398" y="2053151"/>
            <a:ext cx="692161" cy="150282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55274"/>
              <a:gd name="connsiteY0" fmla="*/ 2120129 h 2120129"/>
              <a:gd name="connsiteX1" fmla="*/ 212051 w 955274"/>
              <a:gd name="connsiteY1" fmla="*/ 44738 h 2120129"/>
              <a:gd name="connsiteX2" fmla="*/ 955274 w 955274"/>
              <a:gd name="connsiteY2" fmla="*/ 606638 h 2120129"/>
              <a:gd name="connsiteX0" fmla="*/ 44691 w 999965"/>
              <a:gd name="connsiteY0" fmla="*/ 1513491 h 1513491"/>
              <a:gd name="connsiteX1" fmla="*/ 23512 w 999965"/>
              <a:gd name="connsiteY1" fmla="*/ 428601 h 1513491"/>
              <a:gd name="connsiteX2" fmla="*/ 999965 w 999965"/>
              <a:gd name="connsiteY2" fmla="*/ 0 h 1513491"/>
              <a:gd name="connsiteX0" fmla="*/ 42404 w 997678"/>
              <a:gd name="connsiteY0" fmla="*/ 1513491 h 1513491"/>
              <a:gd name="connsiteX1" fmla="*/ 21225 w 997678"/>
              <a:gd name="connsiteY1" fmla="*/ 428601 h 1513491"/>
              <a:gd name="connsiteX2" fmla="*/ 997678 w 997678"/>
              <a:gd name="connsiteY2" fmla="*/ 0 h 1513491"/>
              <a:gd name="connsiteX0" fmla="*/ 169957 w 1125231"/>
              <a:gd name="connsiteY0" fmla="*/ 1513491 h 1513491"/>
              <a:gd name="connsiteX1" fmla="*/ 18169 w 1125231"/>
              <a:gd name="connsiteY1" fmla="*/ 657178 h 1513491"/>
              <a:gd name="connsiteX2" fmla="*/ 1125231 w 1125231"/>
              <a:gd name="connsiteY2" fmla="*/ 0 h 1513491"/>
              <a:gd name="connsiteX0" fmla="*/ 157443 w 627598"/>
              <a:gd name="connsiteY0" fmla="*/ 1335709 h 1335709"/>
              <a:gd name="connsiteX1" fmla="*/ 5655 w 627598"/>
              <a:gd name="connsiteY1" fmla="*/ 479396 h 1335709"/>
              <a:gd name="connsiteX2" fmla="*/ 627599 w 627598"/>
              <a:gd name="connsiteY2" fmla="*/ 0 h 1335709"/>
              <a:gd name="connsiteX0" fmla="*/ 157443 w 627599"/>
              <a:gd name="connsiteY0" fmla="*/ 1335709 h 1335709"/>
              <a:gd name="connsiteX1" fmla="*/ 5655 w 627599"/>
              <a:gd name="connsiteY1" fmla="*/ 479396 h 1335709"/>
              <a:gd name="connsiteX2" fmla="*/ 627599 w 627599"/>
              <a:gd name="connsiteY2" fmla="*/ 0 h 1335709"/>
              <a:gd name="connsiteX0" fmla="*/ 213050 w 683206"/>
              <a:gd name="connsiteY0" fmla="*/ 1335709 h 1335709"/>
              <a:gd name="connsiteX1" fmla="*/ 5287 w 683206"/>
              <a:gd name="connsiteY1" fmla="*/ 657178 h 1335709"/>
              <a:gd name="connsiteX2" fmla="*/ 683206 w 683206"/>
              <a:gd name="connsiteY2" fmla="*/ 0 h 1335709"/>
              <a:gd name="connsiteX0" fmla="*/ 207777 w 677933"/>
              <a:gd name="connsiteY0" fmla="*/ 1335709 h 1335709"/>
              <a:gd name="connsiteX1" fmla="*/ 14 w 677933"/>
              <a:gd name="connsiteY1" fmla="*/ 657178 h 1335709"/>
              <a:gd name="connsiteX2" fmla="*/ 677933 w 677933"/>
              <a:gd name="connsiteY2" fmla="*/ 0 h 1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33" h="1335709">
                <a:moveTo>
                  <a:pt x="207777" y="1335709"/>
                </a:moveTo>
                <a:cubicBezTo>
                  <a:pt x="748735" y="882525"/>
                  <a:pt x="-3712" y="879796"/>
                  <a:pt x="14" y="657178"/>
                </a:cubicBezTo>
                <a:cubicBezTo>
                  <a:pt x="3740" y="434560"/>
                  <a:pt x="117275" y="188061"/>
                  <a:pt x="677933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9373479" y="3603831"/>
            <a:ext cx="2557225" cy="2114611"/>
            <a:chOff x="9373479" y="3603831"/>
            <a:chExt cx="2557225" cy="211461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0648091" y="3603831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395183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46952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479" y="4198204"/>
              <a:ext cx="1264334" cy="126547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370" y="4202759"/>
              <a:ext cx="1264334" cy="1264334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8616606" y="5697442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4158" y="4059104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spc="-150" dirty="0">
                <a:latin typeface="+mj-lt"/>
              </a:rPr>
              <a:t>Input channels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3223" y="25908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435623" y="27432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588023" y="28956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40423" y="3048016"/>
            <a:ext cx="1023437" cy="976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25409" y="1383454"/>
            <a:ext cx="1510968" cy="1308817"/>
            <a:chOff x="3980133" y="2296948"/>
            <a:chExt cx="1510968" cy="1308817"/>
          </a:xfrm>
        </p:grpSpPr>
        <p:pic>
          <p:nvPicPr>
            <p:cNvPr id="52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9852410" y="2161224"/>
            <a:ext cx="1510968" cy="1308817"/>
            <a:chOff x="3980133" y="2296948"/>
            <a:chExt cx="1510968" cy="1308817"/>
          </a:xfrm>
        </p:grpSpPr>
        <p:pic>
          <p:nvPicPr>
            <p:cNvPr id="55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474" y="2389716"/>
              <a:ext cx="1327627" cy="1216049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33" y="2296948"/>
              <a:ext cx="1331910" cy="125902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60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3"/>
          <p:cNvSpPr/>
          <p:nvPr/>
        </p:nvSpPr>
        <p:spPr>
          <a:xfrm>
            <a:off x="8925737" y="2247497"/>
            <a:ext cx="692161" cy="150282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55274"/>
              <a:gd name="connsiteY0" fmla="*/ 2120129 h 2120129"/>
              <a:gd name="connsiteX1" fmla="*/ 212051 w 955274"/>
              <a:gd name="connsiteY1" fmla="*/ 44738 h 2120129"/>
              <a:gd name="connsiteX2" fmla="*/ 955274 w 955274"/>
              <a:gd name="connsiteY2" fmla="*/ 606638 h 2120129"/>
              <a:gd name="connsiteX0" fmla="*/ 44691 w 999965"/>
              <a:gd name="connsiteY0" fmla="*/ 1513491 h 1513491"/>
              <a:gd name="connsiteX1" fmla="*/ 23512 w 999965"/>
              <a:gd name="connsiteY1" fmla="*/ 428601 h 1513491"/>
              <a:gd name="connsiteX2" fmla="*/ 999965 w 999965"/>
              <a:gd name="connsiteY2" fmla="*/ 0 h 1513491"/>
              <a:gd name="connsiteX0" fmla="*/ 42404 w 997678"/>
              <a:gd name="connsiteY0" fmla="*/ 1513491 h 1513491"/>
              <a:gd name="connsiteX1" fmla="*/ 21225 w 997678"/>
              <a:gd name="connsiteY1" fmla="*/ 428601 h 1513491"/>
              <a:gd name="connsiteX2" fmla="*/ 997678 w 997678"/>
              <a:gd name="connsiteY2" fmla="*/ 0 h 1513491"/>
              <a:gd name="connsiteX0" fmla="*/ 169957 w 1125231"/>
              <a:gd name="connsiteY0" fmla="*/ 1513491 h 1513491"/>
              <a:gd name="connsiteX1" fmla="*/ 18169 w 1125231"/>
              <a:gd name="connsiteY1" fmla="*/ 657178 h 1513491"/>
              <a:gd name="connsiteX2" fmla="*/ 1125231 w 1125231"/>
              <a:gd name="connsiteY2" fmla="*/ 0 h 1513491"/>
              <a:gd name="connsiteX0" fmla="*/ 157443 w 627598"/>
              <a:gd name="connsiteY0" fmla="*/ 1335709 h 1335709"/>
              <a:gd name="connsiteX1" fmla="*/ 5655 w 627598"/>
              <a:gd name="connsiteY1" fmla="*/ 479396 h 1335709"/>
              <a:gd name="connsiteX2" fmla="*/ 627599 w 627598"/>
              <a:gd name="connsiteY2" fmla="*/ 0 h 1335709"/>
              <a:gd name="connsiteX0" fmla="*/ 157443 w 627599"/>
              <a:gd name="connsiteY0" fmla="*/ 1335709 h 1335709"/>
              <a:gd name="connsiteX1" fmla="*/ 5655 w 627599"/>
              <a:gd name="connsiteY1" fmla="*/ 479396 h 1335709"/>
              <a:gd name="connsiteX2" fmla="*/ 627599 w 627599"/>
              <a:gd name="connsiteY2" fmla="*/ 0 h 1335709"/>
              <a:gd name="connsiteX0" fmla="*/ 213050 w 683206"/>
              <a:gd name="connsiteY0" fmla="*/ 1335709 h 1335709"/>
              <a:gd name="connsiteX1" fmla="*/ 5287 w 683206"/>
              <a:gd name="connsiteY1" fmla="*/ 657178 h 1335709"/>
              <a:gd name="connsiteX2" fmla="*/ 683206 w 683206"/>
              <a:gd name="connsiteY2" fmla="*/ 0 h 1335709"/>
              <a:gd name="connsiteX0" fmla="*/ 207777 w 677933"/>
              <a:gd name="connsiteY0" fmla="*/ 1335709 h 1335709"/>
              <a:gd name="connsiteX1" fmla="*/ 14 w 677933"/>
              <a:gd name="connsiteY1" fmla="*/ 657178 h 1335709"/>
              <a:gd name="connsiteX2" fmla="*/ 677933 w 677933"/>
              <a:gd name="connsiteY2" fmla="*/ 0 h 1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933" h="1335709">
                <a:moveTo>
                  <a:pt x="207777" y="1335709"/>
                </a:moveTo>
                <a:cubicBezTo>
                  <a:pt x="748735" y="882525"/>
                  <a:pt x="-3712" y="879796"/>
                  <a:pt x="14" y="657178"/>
                </a:cubicBezTo>
                <a:cubicBezTo>
                  <a:pt x="3740" y="434560"/>
                  <a:pt x="117275" y="188061"/>
                  <a:pt x="677933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 119"/>
          <p:cNvSpPr/>
          <p:nvPr/>
        </p:nvSpPr>
        <p:spPr>
          <a:xfrm>
            <a:off x="6672928" y="697083"/>
            <a:ext cx="3655493" cy="1459464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350" h="1297173">
                <a:moveTo>
                  <a:pt x="0" y="448697"/>
                </a:moveTo>
                <a:cubicBezTo>
                  <a:pt x="580705" y="-71651"/>
                  <a:pt x="1519549" y="-56997"/>
                  <a:pt x="2115679" y="84416"/>
                </a:cubicBezTo>
                <a:cubicBezTo>
                  <a:pt x="2711809" y="225829"/>
                  <a:pt x="3645303" y="927844"/>
                  <a:pt x="3576781" y="1297173"/>
                </a:cubicBezTo>
              </a:path>
            </a:pathLst>
          </a:custGeom>
          <a:noFill/>
          <a:ln w="1143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97"/>
          <p:cNvSpPr/>
          <p:nvPr/>
        </p:nvSpPr>
        <p:spPr>
          <a:xfrm>
            <a:off x="2567977" y="879099"/>
            <a:ext cx="4518623" cy="314512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5738" h="2795391">
                <a:moveTo>
                  <a:pt x="0" y="2512508"/>
                </a:moveTo>
                <a:cubicBezTo>
                  <a:pt x="373783" y="3231995"/>
                  <a:pt x="854549" y="2386325"/>
                  <a:pt x="955274" y="2097035"/>
                </a:cubicBezTo>
                <a:cubicBezTo>
                  <a:pt x="1055999" y="1807745"/>
                  <a:pt x="1722816" y="204794"/>
                  <a:pt x="2787382" y="14838"/>
                </a:cubicBezTo>
                <a:cubicBezTo>
                  <a:pt x="3292196" y="-73528"/>
                  <a:pt x="4102433" y="248727"/>
                  <a:pt x="4425738" y="55879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 98"/>
          <p:cNvSpPr/>
          <p:nvPr/>
        </p:nvSpPr>
        <p:spPr>
          <a:xfrm>
            <a:off x="2565250" y="1685432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3894171" y="2214517"/>
            <a:ext cx="2013679" cy="1419004"/>
            <a:chOff x="5566158" y="834861"/>
            <a:chExt cx="4308367" cy="3063332"/>
          </a:xfrm>
        </p:grpSpPr>
        <p:pic>
          <p:nvPicPr>
            <p:cNvPr id="20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/>
          <p:cNvGrpSpPr/>
          <p:nvPr/>
        </p:nvGrpSpPr>
        <p:grpSpPr>
          <a:xfrm>
            <a:off x="3451645" y="3709123"/>
            <a:ext cx="2558601" cy="2115583"/>
            <a:chOff x="3916020" y="3217593"/>
            <a:chExt cx="2558601" cy="211558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20" y="3808690"/>
              <a:ext cx="1262048" cy="1265478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143" y="3808690"/>
              <a:ext cx="1265478" cy="1264334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/>
            <p:nvPr/>
          </p:nvCxnSpPr>
          <p:spPr>
            <a:xfrm>
              <a:off x="5187593" y="321759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916020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78068" y="5025399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69900" y="1331790"/>
            <a:ext cx="2013679" cy="1419004"/>
            <a:chOff x="5566158" y="834861"/>
            <a:chExt cx="4308367" cy="3063332"/>
          </a:xfrm>
        </p:grpSpPr>
        <p:pic>
          <p:nvPicPr>
            <p:cNvPr id="71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6479872" y="2828772"/>
            <a:ext cx="2562031" cy="2151880"/>
            <a:chOff x="6905180" y="2387943"/>
            <a:chExt cx="2562031" cy="2151880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8184213" y="2387943"/>
              <a:ext cx="0" cy="522157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80" y="2993733"/>
              <a:ext cx="1263191" cy="1266621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1733" y="2994876"/>
              <a:ext cx="1265478" cy="126547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6922518" y="4232046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tumour core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184213" y="4224174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559572" y="2223745"/>
            <a:ext cx="2013679" cy="1419004"/>
            <a:chOff x="5566158" y="834861"/>
            <a:chExt cx="4308367" cy="3063332"/>
          </a:xfrm>
        </p:grpSpPr>
        <p:pic>
          <p:nvPicPr>
            <p:cNvPr id="108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98" y="1232909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4" y="1067294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5" descr="C:\Users\antcrim\Desktop\tree_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219" y="1081924"/>
              <a:ext cx="2840527" cy="2625196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C:\Users\antcrim\Desktop\tree_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8592" y="1000476"/>
              <a:ext cx="2840527" cy="2665284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7" descr="C:\Users\antcrim\Desktop\tree_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158" y="834861"/>
              <a:ext cx="2849690" cy="2717971"/>
            </a:xfrm>
            <a:prstGeom prst="rect">
              <a:avLst/>
            </a:prstGeom>
            <a:noFill/>
            <a:effectLst>
              <a:glow rad="38100">
                <a:srgbClr val="8064A2">
                  <a:satMod val="175000"/>
                  <a:alpha val="49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TextBox 118"/>
          <p:cNvSpPr txBox="1"/>
          <p:nvPr/>
        </p:nvSpPr>
        <p:spPr>
          <a:xfrm>
            <a:off x="8122553" y="731953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121" name="Freeform 120"/>
          <p:cNvSpPr/>
          <p:nvPr/>
        </p:nvSpPr>
        <p:spPr>
          <a:xfrm>
            <a:off x="3061995" y="4094164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 121"/>
          <p:cNvSpPr/>
          <p:nvPr/>
        </p:nvSpPr>
        <p:spPr>
          <a:xfrm>
            <a:off x="5852569" y="1508305"/>
            <a:ext cx="994373" cy="294109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580331"/>
              <a:gd name="connsiteY0" fmla="*/ 2079784 h 2125101"/>
              <a:gd name="connsiteX1" fmla="*/ 199607 w 1580331"/>
              <a:gd name="connsiteY1" fmla="*/ 1935214 h 2125101"/>
              <a:gd name="connsiteX2" fmla="*/ 491927 w 1580331"/>
              <a:gd name="connsiteY2" fmla="*/ 961031 h 2125101"/>
              <a:gd name="connsiteX3" fmla="*/ 949529 w 1580331"/>
              <a:gd name="connsiteY3" fmla="*/ 13870 h 2125101"/>
              <a:gd name="connsiteX4" fmla="*/ 1580331 w 1580331"/>
              <a:gd name="connsiteY4" fmla="*/ 447770 h 2125101"/>
              <a:gd name="connsiteX0" fmla="*/ 0 w 1580331"/>
              <a:gd name="connsiteY0" fmla="*/ 2079784 h 2091266"/>
              <a:gd name="connsiteX1" fmla="*/ 199607 w 1580331"/>
              <a:gd name="connsiteY1" fmla="*/ 1935214 h 2091266"/>
              <a:gd name="connsiteX2" fmla="*/ 491927 w 1580331"/>
              <a:gd name="connsiteY2" fmla="*/ 961031 h 2091266"/>
              <a:gd name="connsiteX3" fmla="*/ 949529 w 1580331"/>
              <a:gd name="connsiteY3" fmla="*/ 13870 h 2091266"/>
              <a:gd name="connsiteX4" fmla="*/ 1580331 w 1580331"/>
              <a:gd name="connsiteY4" fmla="*/ 447770 h 2091266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91927 w 1580331"/>
              <a:gd name="connsiteY1" fmla="*/ 96103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580331"/>
              <a:gd name="connsiteY0" fmla="*/ 2079784 h 2079784"/>
              <a:gd name="connsiteX1" fmla="*/ 417293 w 1580331"/>
              <a:gd name="connsiteY1" fmla="*/ 859441 h 2079784"/>
              <a:gd name="connsiteX2" fmla="*/ 949529 w 1580331"/>
              <a:gd name="connsiteY2" fmla="*/ 13870 h 2079784"/>
              <a:gd name="connsiteX3" fmla="*/ 1580331 w 1580331"/>
              <a:gd name="connsiteY3" fmla="*/ 447770 h 2079784"/>
              <a:gd name="connsiteX0" fmla="*/ 0 w 1048566"/>
              <a:gd name="connsiteY0" fmla="*/ 2280894 h 2280894"/>
              <a:gd name="connsiteX1" fmla="*/ 417293 w 1048566"/>
              <a:gd name="connsiteY1" fmla="*/ 1060551 h 2280894"/>
              <a:gd name="connsiteX2" fmla="*/ 949529 w 1048566"/>
              <a:gd name="connsiteY2" fmla="*/ 214980 h 2280894"/>
              <a:gd name="connsiteX3" fmla="*/ 1048566 w 1048566"/>
              <a:gd name="connsiteY3" fmla="*/ 157863 h 2280894"/>
              <a:gd name="connsiteX0" fmla="*/ 0 w 1048566"/>
              <a:gd name="connsiteY0" fmla="*/ 2357437 h 2357437"/>
              <a:gd name="connsiteX1" fmla="*/ 417293 w 1048566"/>
              <a:gd name="connsiteY1" fmla="*/ 1137094 h 2357437"/>
              <a:gd name="connsiteX2" fmla="*/ 483068 w 1048566"/>
              <a:gd name="connsiteY2" fmla="*/ 113741 h 2357437"/>
              <a:gd name="connsiteX3" fmla="*/ 1048566 w 1048566"/>
              <a:gd name="connsiteY3" fmla="*/ 234406 h 2357437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23031 h 2123031"/>
              <a:gd name="connsiteX1" fmla="*/ 417293 w 1048566"/>
              <a:gd name="connsiteY1" fmla="*/ 902688 h 2123031"/>
              <a:gd name="connsiteX2" fmla="*/ 1048566 w 1048566"/>
              <a:gd name="connsiteY2" fmla="*/ 0 h 2123031"/>
              <a:gd name="connsiteX0" fmla="*/ 0 w 1048566"/>
              <a:gd name="connsiteY0" fmla="*/ 2171286 h 2171286"/>
              <a:gd name="connsiteX1" fmla="*/ 417293 w 1048566"/>
              <a:gd name="connsiteY1" fmla="*/ 950943 h 2171286"/>
              <a:gd name="connsiteX2" fmla="*/ 1048566 w 1048566"/>
              <a:gd name="connsiteY2" fmla="*/ 48255 h 2171286"/>
              <a:gd name="connsiteX0" fmla="*/ 0 w 1048566"/>
              <a:gd name="connsiteY0" fmla="*/ 2246527 h 2246527"/>
              <a:gd name="connsiteX1" fmla="*/ 407964 w 1048566"/>
              <a:gd name="connsiteY1" fmla="*/ 382781 h 2246527"/>
              <a:gd name="connsiteX2" fmla="*/ 1048566 w 1048566"/>
              <a:gd name="connsiteY2" fmla="*/ 123496 h 2246527"/>
              <a:gd name="connsiteX0" fmla="*/ 0 w 1048566"/>
              <a:gd name="connsiteY0" fmla="*/ 2224548 h 2224548"/>
              <a:gd name="connsiteX1" fmla="*/ 407964 w 1048566"/>
              <a:gd name="connsiteY1" fmla="*/ 360802 h 2224548"/>
              <a:gd name="connsiteX2" fmla="*/ 1048566 w 1048566"/>
              <a:gd name="connsiteY2" fmla="*/ 101517 h 2224548"/>
              <a:gd name="connsiteX0" fmla="*/ 0 w 861982"/>
              <a:gd name="connsiteY0" fmla="*/ 2378413 h 2378414"/>
              <a:gd name="connsiteX1" fmla="*/ 221380 w 861982"/>
              <a:gd name="connsiteY1" fmla="*/ 387680 h 2378414"/>
              <a:gd name="connsiteX2" fmla="*/ 861982 w 861982"/>
              <a:gd name="connsiteY2" fmla="*/ 128395 h 2378414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6460 h 2466460"/>
              <a:gd name="connsiteX1" fmla="*/ 212051 w 852653"/>
              <a:gd name="connsiteY1" fmla="*/ 391069 h 2466460"/>
              <a:gd name="connsiteX2" fmla="*/ 852653 w 852653"/>
              <a:gd name="connsiteY2" fmla="*/ 131784 h 2466460"/>
              <a:gd name="connsiteX0" fmla="*/ 0 w 852653"/>
              <a:gd name="connsiteY0" fmla="*/ 2468540 h 2468540"/>
              <a:gd name="connsiteX1" fmla="*/ 212051 w 852653"/>
              <a:gd name="connsiteY1" fmla="*/ 393149 h 2468540"/>
              <a:gd name="connsiteX2" fmla="*/ 852653 w 852653"/>
              <a:gd name="connsiteY2" fmla="*/ 133864 h 2468540"/>
              <a:gd name="connsiteX0" fmla="*/ 0 w 768690"/>
              <a:gd name="connsiteY0" fmla="*/ 2485794 h 2485794"/>
              <a:gd name="connsiteX1" fmla="*/ 212051 w 768690"/>
              <a:gd name="connsiteY1" fmla="*/ 410403 h 2485794"/>
              <a:gd name="connsiteX2" fmla="*/ 768690 w 768690"/>
              <a:gd name="connsiteY2" fmla="*/ 125721 h 2485794"/>
              <a:gd name="connsiteX0" fmla="*/ 0 w 927286"/>
              <a:gd name="connsiteY0" fmla="*/ 2617004 h 2617004"/>
              <a:gd name="connsiteX1" fmla="*/ 212051 w 927286"/>
              <a:gd name="connsiteY1" fmla="*/ 541613 h 2617004"/>
              <a:gd name="connsiteX2" fmla="*/ 927286 w 927286"/>
              <a:gd name="connsiteY2" fmla="*/ 96080 h 2617004"/>
              <a:gd name="connsiteX0" fmla="*/ 0 w 927286"/>
              <a:gd name="connsiteY0" fmla="*/ 2534120 h 2534120"/>
              <a:gd name="connsiteX1" fmla="*/ 212051 w 927286"/>
              <a:gd name="connsiteY1" fmla="*/ 458729 h 2534120"/>
              <a:gd name="connsiteX2" fmla="*/ 927286 w 927286"/>
              <a:gd name="connsiteY2" fmla="*/ 13196 h 2534120"/>
              <a:gd name="connsiteX0" fmla="*/ 0 w 927286"/>
              <a:gd name="connsiteY0" fmla="*/ 2527252 h 2527252"/>
              <a:gd name="connsiteX1" fmla="*/ 212051 w 927286"/>
              <a:gd name="connsiteY1" fmla="*/ 451861 h 2527252"/>
              <a:gd name="connsiteX2" fmla="*/ 927286 w 927286"/>
              <a:gd name="connsiteY2" fmla="*/ 6328 h 2527252"/>
              <a:gd name="connsiteX0" fmla="*/ 0 w 973932"/>
              <a:gd name="connsiteY0" fmla="*/ 2622858 h 2622858"/>
              <a:gd name="connsiteX1" fmla="*/ 212051 w 973932"/>
              <a:gd name="connsiteY1" fmla="*/ 547467 h 2622858"/>
              <a:gd name="connsiteX2" fmla="*/ 973932 w 973932"/>
              <a:gd name="connsiteY2" fmla="*/ 8810 h 262285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  <a:gd name="connsiteX0" fmla="*/ 0 w 973932"/>
              <a:gd name="connsiteY0" fmla="*/ 2614048 h 2614048"/>
              <a:gd name="connsiteX1" fmla="*/ 212051 w 973932"/>
              <a:gd name="connsiteY1" fmla="*/ 538657 h 2614048"/>
              <a:gd name="connsiteX2" fmla="*/ 973932 w 973932"/>
              <a:gd name="connsiteY2" fmla="*/ 0 h 26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932" h="2614048">
                <a:moveTo>
                  <a:pt x="0" y="2614048"/>
                </a:moveTo>
                <a:cubicBezTo>
                  <a:pt x="540958" y="2160864"/>
                  <a:pt x="226984" y="754221"/>
                  <a:pt x="212051" y="538657"/>
                </a:cubicBezTo>
                <a:cubicBezTo>
                  <a:pt x="197118" y="323093"/>
                  <a:pt x="236019" y="86471"/>
                  <a:pt x="973932" y="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reeform 122"/>
          <p:cNvSpPr/>
          <p:nvPr/>
        </p:nvSpPr>
        <p:spPr>
          <a:xfrm>
            <a:off x="6156229" y="3145429"/>
            <a:ext cx="3271638" cy="1827351"/>
          </a:xfrm>
          <a:custGeom>
            <a:avLst/>
            <a:gdLst>
              <a:gd name="connsiteX0" fmla="*/ 2624592 w 3167517"/>
              <a:gd name="connsiteY0" fmla="*/ 187938 h 2254936"/>
              <a:gd name="connsiteX1" fmla="*/ 1281567 w 3167517"/>
              <a:gd name="connsiteY1" fmla="*/ 45063 h 2254936"/>
              <a:gd name="connsiteX2" fmla="*/ 281442 w 3167517"/>
              <a:gd name="connsiteY2" fmla="*/ 883263 h 2254936"/>
              <a:gd name="connsiteX3" fmla="*/ 62367 w 3167517"/>
              <a:gd name="connsiteY3" fmla="*/ 1730988 h 2254936"/>
              <a:gd name="connsiteX4" fmla="*/ 1243467 w 3167517"/>
              <a:gd name="connsiteY4" fmla="*/ 2245338 h 2254936"/>
              <a:gd name="connsiteX5" fmla="*/ 2910342 w 3167517"/>
              <a:gd name="connsiteY5" fmla="*/ 1292838 h 2254936"/>
              <a:gd name="connsiteX6" fmla="*/ 3167517 w 3167517"/>
              <a:gd name="connsiteY6" fmla="*/ 226038 h 2254936"/>
              <a:gd name="connsiteX0" fmla="*/ 3367542 w 3367542"/>
              <a:gd name="connsiteY0" fmla="*/ 401219 h 2220567"/>
              <a:gd name="connsiteX1" fmla="*/ 1281567 w 3367542"/>
              <a:gd name="connsiteY1" fmla="*/ 10694 h 2220567"/>
              <a:gd name="connsiteX2" fmla="*/ 281442 w 3367542"/>
              <a:gd name="connsiteY2" fmla="*/ 848894 h 2220567"/>
              <a:gd name="connsiteX3" fmla="*/ 62367 w 3367542"/>
              <a:gd name="connsiteY3" fmla="*/ 1696619 h 2220567"/>
              <a:gd name="connsiteX4" fmla="*/ 1243467 w 3367542"/>
              <a:gd name="connsiteY4" fmla="*/ 2210969 h 2220567"/>
              <a:gd name="connsiteX5" fmla="*/ 2910342 w 3367542"/>
              <a:gd name="connsiteY5" fmla="*/ 1258469 h 2220567"/>
              <a:gd name="connsiteX6" fmla="*/ 3167517 w 3367542"/>
              <a:gd name="connsiteY6" fmla="*/ 191669 h 2220567"/>
              <a:gd name="connsiteX0" fmla="*/ 3381447 w 3381447"/>
              <a:gd name="connsiteY0" fmla="*/ 438378 h 2257726"/>
              <a:gd name="connsiteX1" fmla="*/ 1743147 w 3381447"/>
              <a:gd name="connsiteY1" fmla="*/ 9753 h 2257726"/>
              <a:gd name="connsiteX2" fmla="*/ 295347 w 3381447"/>
              <a:gd name="connsiteY2" fmla="*/ 886053 h 2257726"/>
              <a:gd name="connsiteX3" fmla="*/ 76272 w 3381447"/>
              <a:gd name="connsiteY3" fmla="*/ 1733778 h 2257726"/>
              <a:gd name="connsiteX4" fmla="*/ 1257372 w 3381447"/>
              <a:gd name="connsiteY4" fmla="*/ 2248128 h 2257726"/>
              <a:gd name="connsiteX5" fmla="*/ 2924247 w 3381447"/>
              <a:gd name="connsiteY5" fmla="*/ 1295628 h 2257726"/>
              <a:gd name="connsiteX6" fmla="*/ 3181422 w 3381447"/>
              <a:gd name="connsiteY6" fmla="*/ 228828 h 2257726"/>
              <a:gd name="connsiteX0" fmla="*/ 3381447 w 3381447"/>
              <a:gd name="connsiteY0" fmla="*/ 434482 h 2253830"/>
              <a:gd name="connsiteX1" fmla="*/ 1743147 w 3381447"/>
              <a:gd name="connsiteY1" fmla="*/ 5857 h 2253830"/>
              <a:gd name="connsiteX2" fmla="*/ 295347 w 3381447"/>
              <a:gd name="connsiteY2" fmla="*/ 882157 h 2253830"/>
              <a:gd name="connsiteX3" fmla="*/ 76272 w 3381447"/>
              <a:gd name="connsiteY3" fmla="*/ 1729882 h 2253830"/>
              <a:gd name="connsiteX4" fmla="*/ 1257372 w 3381447"/>
              <a:gd name="connsiteY4" fmla="*/ 2244232 h 2253830"/>
              <a:gd name="connsiteX5" fmla="*/ 2924247 w 3381447"/>
              <a:gd name="connsiteY5" fmla="*/ 1291732 h 2253830"/>
              <a:gd name="connsiteX6" fmla="*/ 3181422 w 3381447"/>
              <a:gd name="connsiteY6" fmla="*/ 224932 h 2253830"/>
              <a:gd name="connsiteX0" fmla="*/ 3332608 w 3332608"/>
              <a:gd name="connsiteY0" fmla="*/ 435701 h 2255335"/>
              <a:gd name="connsiteX1" fmla="*/ 1694308 w 3332608"/>
              <a:gd name="connsiteY1" fmla="*/ 7076 h 2255335"/>
              <a:gd name="connsiteX2" fmla="*/ 484633 w 3332608"/>
              <a:gd name="connsiteY2" fmla="*/ 807176 h 2255335"/>
              <a:gd name="connsiteX3" fmla="*/ 27433 w 3332608"/>
              <a:gd name="connsiteY3" fmla="*/ 1731101 h 2255335"/>
              <a:gd name="connsiteX4" fmla="*/ 1208533 w 3332608"/>
              <a:gd name="connsiteY4" fmla="*/ 2245451 h 2255335"/>
              <a:gd name="connsiteX5" fmla="*/ 2875408 w 3332608"/>
              <a:gd name="connsiteY5" fmla="*/ 1292951 h 2255335"/>
              <a:gd name="connsiteX6" fmla="*/ 3132583 w 3332608"/>
              <a:gd name="connsiteY6" fmla="*/ 226151 h 2255335"/>
              <a:gd name="connsiteX0" fmla="*/ 3324158 w 3324158"/>
              <a:gd name="connsiteY0" fmla="*/ 435701 h 2255335"/>
              <a:gd name="connsiteX1" fmla="*/ 1685858 w 3324158"/>
              <a:gd name="connsiteY1" fmla="*/ 7076 h 2255335"/>
              <a:gd name="connsiteX2" fmla="*/ 476183 w 3324158"/>
              <a:gd name="connsiteY2" fmla="*/ 807176 h 2255335"/>
              <a:gd name="connsiteX3" fmla="*/ 18983 w 3324158"/>
              <a:gd name="connsiteY3" fmla="*/ 1731101 h 2255335"/>
              <a:gd name="connsiteX4" fmla="*/ 1200083 w 3324158"/>
              <a:gd name="connsiteY4" fmla="*/ 2245451 h 2255335"/>
              <a:gd name="connsiteX5" fmla="*/ 2866958 w 3324158"/>
              <a:gd name="connsiteY5" fmla="*/ 1292951 h 2255335"/>
              <a:gd name="connsiteX6" fmla="*/ 3124133 w 3324158"/>
              <a:gd name="connsiteY6" fmla="*/ 226151 h 2255335"/>
              <a:gd name="connsiteX0" fmla="*/ 2953703 w 2953703"/>
              <a:gd name="connsiteY0" fmla="*/ 435701 h 2258660"/>
              <a:gd name="connsiteX1" fmla="*/ 1315403 w 2953703"/>
              <a:gd name="connsiteY1" fmla="*/ 7076 h 2258660"/>
              <a:gd name="connsiteX2" fmla="*/ 105728 w 2953703"/>
              <a:gd name="connsiteY2" fmla="*/ 807176 h 2258660"/>
              <a:gd name="connsiteX3" fmla="*/ 143828 w 2953703"/>
              <a:gd name="connsiteY3" fmla="*/ 1778726 h 2258660"/>
              <a:gd name="connsiteX4" fmla="*/ 829628 w 2953703"/>
              <a:gd name="connsiteY4" fmla="*/ 2245451 h 2258660"/>
              <a:gd name="connsiteX5" fmla="*/ 2496503 w 2953703"/>
              <a:gd name="connsiteY5" fmla="*/ 1292951 h 2258660"/>
              <a:gd name="connsiteX6" fmla="*/ 2753678 w 2953703"/>
              <a:gd name="connsiteY6" fmla="*/ 226151 h 2258660"/>
              <a:gd name="connsiteX0" fmla="*/ 2987155 w 2987155"/>
              <a:gd name="connsiteY0" fmla="*/ 435701 h 2257243"/>
              <a:gd name="connsiteX1" fmla="*/ 1348855 w 2987155"/>
              <a:gd name="connsiteY1" fmla="*/ 7076 h 2257243"/>
              <a:gd name="connsiteX2" fmla="*/ 139180 w 2987155"/>
              <a:gd name="connsiteY2" fmla="*/ 807176 h 2257243"/>
              <a:gd name="connsiteX3" fmla="*/ 177280 w 2987155"/>
              <a:gd name="connsiteY3" fmla="*/ 1778726 h 2257243"/>
              <a:gd name="connsiteX4" fmla="*/ 863080 w 2987155"/>
              <a:gd name="connsiteY4" fmla="*/ 2245451 h 2257243"/>
              <a:gd name="connsiteX5" fmla="*/ 2529955 w 2987155"/>
              <a:gd name="connsiteY5" fmla="*/ 1292951 h 2257243"/>
              <a:gd name="connsiteX6" fmla="*/ 2787130 w 2987155"/>
              <a:gd name="connsiteY6" fmla="*/ 226151 h 2257243"/>
              <a:gd name="connsiteX0" fmla="*/ 2976757 w 2976757"/>
              <a:gd name="connsiteY0" fmla="*/ 435701 h 1977084"/>
              <a:gd name="connsiteX1" fmla="*/ 1338457 w 2976757"/>
              <a:gd name="connsiteY1" fmla="*/ 7076 h 1977084"/>
              <a:gd name="connsiteX2" fmla="*/ 128782 w 2976757"/>
              <a:gd name="connsiteY2" fmla="*/ 807176 h 1977084"/>
              <a:gd name="connsiteX3" fmla="*/ 166882 w 2976757"/>
              <a:gd name="connsiteY3" fmla="*/ 1778726 h 1977084"/>
              <a:gd name="connsiteX4" fmla="*/ 1300357 w 2976757"/>
              <a:gd name="connsiteY4" fmla="*/ 1940651 h 1977084"/>
              <a:gd name="connsiteX5" fmla="*/ 2519557 w 2976757"/>
              <a:gd name="connsiteY5" fmla="*/ 1292951 h 1977084"/>
              <a:gd name="connsiteX6" fmla="*/ 2776732 w 2976757"/>
              <a:gd name="connsiteY6" fmla="*/ 226151 h 1977084"/>
              <a:gd name="connsiteX0" fmla="*/ 2976757 w 2976757"/>
              <a:gd name="connsiteY0" fmla="*/ 435701 h 1985493"/>
              <a:gd name="connsiteX1" fmla="*/ 1338457 w 2976757"/>
              <a:gd name="connsiteY1" fmla="*/ 7076 h 1985493"/>
              <a:gd name="connsiteX2" fmla="*/ 128782 w 2976757"/>
              <a:gd name="connsiteY2" fmla="*/ 807176 h 1985493"/>
              <a:gd name="connsiteX3" fmla="*/ 166882 w 2976757"/>
              <a:gd name="connsiteY3" fmla="*/ 1778726 h 1985493"/>
              <a:gd name="connsiteX4" fmla="*/ 1300357 w 2976757"/>
              <a:gd name="connsiteY4" fmla="*/ 1940651 h 1985493"/>
              <a:gd name="connsiteX5" fmla="*/ 2519557 w 2976757"/>
              <a:gd name="connsiteY5" fmla="*/ 1292951 h 1985493"/>
              <a:gd name="connsiteX6" fmla="*/ 2776732 w 2976757"/>
              <a:gd name="connsiteY6" fmla="*/ 226151 h 1985493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2976757 w 2976757"/>
              <a:gd name="connsiteY0" fmla="*/ 435701 h 1973585"/>
              <a:gd name="connsiteX1" fmla="*/ 1338457 w 2976757"/>
              <a:gd name="connsiteY1" fmla="*/ 7076 h 1973585"/>
              <a:gd name="connsiteX2" fmla="*/ 128782 w 2976757"/>
              <a:gd name="connsiteY2" fmla="*/ 807176 h 1973585"/>
              <a:gd name="connsiteX3" fmla="*/ 166882 w 2976757"/>
              <a:gd name="connsiteY3" fmla="*/ 1778726 h 1973585"/>
              <a:gd name="connsiteX4" fmla="*/ 1300357 w 2976757"/>
              <a:gd name="connsiteY4" fmla="*/ 1940651 h 1973585"/>
              <a:gd name="connsiteX5" fmla="*/ 2691007 w 2976757"/>
              <a:gd name="connsiteY5" fmla="*/ 1340576 h 1973585"/>
              <a:gd name="connsiteX6" fmla="*/ 2776732 w 2976757"/>
              <a:gd name="connsiteY6" fmla="*/ 226151 h 1973585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29182 w 3329182"/>
              <a:gd name="connsiteY0" fmla="*/ 876530 h 1966739"/>
              <a:gd name="connsiteX1" fmla="*/ 1338457 w 3329182"/>
              <a:gd name="connsiteY1" fmla="*/ 230 h 1966739"/>
              <a:gd name="connsiteX2" fmla="*/ 128782 w 3329182"/>
              <a:gd name="connsiteY2" fmla="*/ 800330 h 1966739"/>
              <a:gd name="connsiteX3" fmla="*/ 166882 w 3329182"/>
              <a:gd name="connsiteY3" fmla="*/ 1771880 h 1966739"/>
              <a:gd name="connsiteX4" fmla="*/ 1300357 w 3329182"/>
              <a:gd name="connsiteY4" fmla="*/ 1933805 h 1966739"/>
              <a:gd name="connsiteX5" fmla="*/ 2691007 w 3329182"/>
              <a:gd name="connsiteY5" fmla="*/ 1333730 h 1966739"/>
              <a:gd name="connsiteX6" fmla="*/ 2776732 w 3329182"/>
              <a:gd name="connsiteY6" fmla="*/ 219305 h 1966739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81050"/>
              <a:gd name="connsiteX1" fmla="*/ 1827358 w 3360883"/>
              <a:gd name="connsiteY1" fmla="*/ 266 h 1881050"/>
              <a:gd name="connsiteX2" fmla="*/ 160483 w 3360883"/>
              <a:gd name="connsiteY2" fmla="*/ 714641 h 1881050"/>
              <a:gd name="connsiteX3" fmla="*/ 198583 w 3360883"/>
              <a:gd name="connsiteY3" fmla="*/ 1686191 h 1881050"/>
              <a:gd name="connsiteX4" fmla="*/ 1332058 w 3360883"/>
              <a:gd name="connsiteY4" fmla="*/ 1848116 h 1881050"/>
              <a:gd name="connsiteX5" fmla="*/ 2722708 w 3360883"/>
              <a:gd name="connsiteY5" fmla="*/ 1248041 h 1881050"/>
              <a:gd name="connsiteX6" fmla="*/ 2808433 w 3360883"/>
              <a:gd name="connsiteY6" fmla="*/ 133616 h 188105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60883 w 3360883"/>
              <a:gd name="connsiteY0" fmla="*/ 790841 h 1873370"/>
              <a:gd name="connsiteX1" fmla="*/ 1827358 w 3360883"/>
              <a:gd name="connsiteY1" fmla="*/ 266 h 1873370"/>
              <a:gd name="connsiteX2" fmla="*/ 160483 w 3360883"/>
              <a:gd name="connsiteY2" fmla="*/ 714641 h 1873370"/>
              <a:gd name="connsiteX3" fmla="*/ 198583 w 3360883"/>
              <a:gd name="connsiteY3" fmla="*/ 1686191 h 1873370"/>
              <a:gd name="connsiteX4" fmla="*/ 1332058 w 3360883"/>
              <a:gd name="connsiteY4" fmla="*/ 1848116 h 1873370"/>
              <a:gd name="connsiteX5" fmla="*/ 2703658 w 3360883"/>
              <a:gd name="connsiteY5" fmla="*/ 1352816 h 1873370"/>
              <a:gd name="connsiteX6" fmla="*/ 2808433 w 3360883"/>
              <a:gd name="connsiteY6" fmla="*/ 133616 h 1873370"/>
              <a:gd name="connsiteX0" fmla="*/ 3374100 w 3374100"/>
              <a:gd name="connsiteY0" fmla="*/ 790841 h 1914386"/>
              <a:gd name="connsiteX1" fmla="*/ 1840575 w 3374100"/>
              <a:gd name="connsiteY1" fmla="*/ 266 h 1914386"/>
              <a:gd name="connsiteX2" fmla="*/ 173700 w 3374100"/>
              <a:gd name="connsiteY2" fmla="*/ 714641 h 1914386"/>
              <a:gd name="connsiteX3" fmla="*/ 211800 w 3374100"/>
              <a:gd name="connsiteY3" fmla="*/ 1686191 h 1914386"/>
              <a:gd name="connsiteX4" fmla="*/ 1592925 w 3374100"/>
              <a:gd name="connsiteY4" fmla="*/ 1895741 h 1914386"/>
              <a:gd name="connsiteX5" fmla="*/ 2716875 w 3374100"/>
              <a:gd name="connsiteY5" fmla="*/ 1352816 h 1914386"/>
              <a:gd name="connsiteX6" fmla="*/ 2821650 w 3374100"/>
              <a:gd name="connsiteY6" fmla="*/ 133616 h 1914386"/>
              <a:gd name="connsiteX0" fmla="*/ 3357350 w 3357350"/>
              <a:gd name="connsiteY0" fmla="*/ 819402 h 1942947"/>
              <a:gd name="connsiteX1" fmla="*/ 1576175 w 3357350"/>
              <a:gd name="connsiteY1" fmla="*/ 252 h 1942947"/>
              <a:gd name="connsiteX2" fmla="*/ 156950 w 3357350"/>
              <a:gd name="connsiteY2" fmla="*/ 743202 h 1942947"/>
              <a:gd name="connsiteX3" fmla="*/ 195050 w 3357350"/>
              <a:gd name="connsiteY3" fmla="*/ 1714752 h 1942947"/>
              <a:gd name="connsiteX4" fmla="*/ 1576175 w 3357350"/>
              <a:gd name="connsiteY4" fmla="*/ 1924302 h 1942947"/>
              <a:gd name="connsiteX5" fmla="*/ 2700125 w 3357350"/>
              <a:gd name="connsiteY5" fmla="*/ 1381377 h 1942947"/>
              <a:gd name="connsiteX6" fmla="*/ 2804900 w 3357350"/>
              <a:gd name="connsiteY6" fmla="*/ 162177 h 1942947"/>
              <a:gd name="connsiteX0" fmla="*/ 3357350 w 3357350"/>
              <a:gd name="connsiteY0" fmla="*/ 827434 h 1950979"/>
              <a:gd name="connsiteX1" fmla="*/ 1576175 w 3357350"/>
              <a:gd name="connsiteY1" fmla="*/ 8284 h 1950979"/>
              <a:gd name="connsiteX2" fmla="*/ 156950 w 3357350"/>
              <a:gd name="connsiteY2" fmla="*/ 751234 h 1950979"/>
              <a:gd name="connsiteX3" fmla="*/ 195050 w 3357350"/>
              <a:gd name="connsiteY3" fmla="*/ 1722784 h 1950979"/>
              <a:gd name="connsiteX4" fmla="*/ 1576175 w 3357350"/>
              <a:gd name="connsiteY4" fmla="*/ 1932334 h 1950979"/>
              <a:gd name="connsiteX5" fmla="*/ 2700125 w 3357350"/>
              <a:gd name="connsiteY5" fmla="*/ 1389409 h 1950979"/>
              <a:gd name="connsiteX6" fmla="*/ 2804900 w 3357350"/>
              <a:gd name="connsiteY6" fmla="*/ 170209 h 1950979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42732"/>
              <a:gd name="connsiteX1" fmla="*/ 1576175 w 3062075"/>
              <a:gd name="connsiteY1" fmla="*/ 37 h 1942732"/>
              <a:gd name="connsiteX2" fmla="*/ 156950 w 3062075"/>
              <a:gd name="connsiteY2" fmla="*/ 742987 h 1942732"/>
              <a:gd name="connsiteX3" fmla="*/ 195050 w 3062075"/>
              <a:gd name="connsiteY3" fmla="*/ 1714537 h 1942732"/>
              <a:gd name="connsiteX4" fmla="*/ 1576175 w 3062075"/>
              <a:gd name="connsiteY4" fmla="*/ 1924087 h 1942732"/>
              <a:gd name="connsiteX5" fmla="*/ 2700125 w 3062075"/>
              <a:gd name="connsiteY5" fmla="*/ 1381162 h 1942732"/>
              <a:gd name="connsiteX6" fmla="*/ 2804900 w 3062075"/>
              <a:gd name="connsiteY6" fmla="*/ 161962 h 1942732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62075 w 3062075"/>
              <a:gd name="connsiteY0" fmla="*/ 771562 h 1934005"/>
              <a:gd name="connsiteX1" fmla="*/ 1576175 w 3062075"/>
              <a:gd name="connsiteY1" fmla="*/ 37 h 1934005"/>
              <a:gd name="connsiteX2" fmla="*/ 156950 w 3062075"/>
              <a:gd name="connsiteY2" fmla="*/ 742987 h 1934005"/>
              <a:gd name="connsiteX3" fmla="*/ 195050 w 3062075"/>
              <a:gd name="connsiteY3" fmla="*/ 1714537 h 1934005"/>
              <a:gd name="connsiteX4" fmla="*/ 1576175 w 3062075"/>
              <a:gd name="connsiteY4" fmla="*/ 1924087 h 1934005"/>
              <a:gd name="connsiteX5" fmla="*/ 2623925 w 3062075"/>
              <a:gd name="connsiteY5" fmla="*/ 1514512 h 1934005"/>
              <a:gd name="connsiteX6" fmla="*/ 2804900 w 3062075"/>
              <a:gd name="connsiteY6" fmla="*/ 161962 h 1934005"/>
              <a:gd name="connsiteX0" fmla="*/ 3058811 w 3058811"/>
              <a:gd name="connsiteY0" fmla="*/ 771562 h 1891994"/>
              <a:gd name="connsiteX1" fmla="*/ 1572911 w 3058811"/>
              <a:gd name="connsiteY1" fmla="*/ 37 h 1891994"/>
              <a:gd name="connsiteX2" fmla="*/ 153686 w 3058811"/>
              <a:gd name="connsiteY2" fmla="*/ 742987 h 1891994"/>
              <a:gd name="connsiteX3" fmla="*/ 191786 w 3058811"/>
              <a:gd name="connsiteY3" fmla="*/ 1714537 h 1891994"/>
              <a:gd name="connsiteX4" fmla="*/ 1515761 w 3058811"/>
              <a:gd name="connsiteY4" fmla="*/ 1876462 h 1891994"/>
              <a:gd name="connsiteX5" fmla="*/ 2620661 w 3058811"/>
              <a:gd name="connsiteY5" fmla="*/ 1514512 h 1891994"/>
              <a:gd name="connsiteX6" fmla="*/ 2801636 w 3058811"/>
              <a:gd name="connsiteY6" fmla="*/ 161962 h 1891994"/>
              <a:gd name="connsiteX0" fmla="*/ 3065384 w 3065384"/>
              <a:gd name="connsiteY0" fmla="*/ 771562 h 1996994"/>
              <a:gd name="connsiteX1" fmla="*/ 1579484 w 3065384"/>
              <a:gd name="connsiteY1" fmla="*/ 37 h 1996994"/>
              <a:gd name="connsiteX2" fmla="*/ 160259 w 3065384"/>
              <a:gd name="connsiteY2" fmla="*/ 742987 h 1996994"/>
              <a:gd name="connsiteX3" fmla="*/ 198359 w 3065384"/>
              <a:gd name="connsiteY3" fmla="*/ 1714537 h 1996994"/>
              <a:gd name="connsiteX4" fmla="*/ 1636634 w 3065384"/>
              <a:gd name="connsiteY4" fmla="*/ 1990762 h 1996994"/>
              <a:gd name="connsiteX5" fmla="*/ 2627234 w 3065384"/>
              <a:gd name="connsiteY5" fmla="*/ 1514512 h 1996994"/>
              <a:gd name="connsiteX6" fmla="*/ 2808209 w 3065384"/>
              <a:gd name="connsiteY6" fmla="*/ 161962 h 1996994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808209 w 3065384"/>
              <a:gd name="connsiteY6" fmla="*/ 161962 h 2024137"/>
              <a:gd name="connsiteX0" fmla="*/ 3065384 w 3065384"/>
              <a:gd name="connsiteY0" fmla="*/ 771562 h 2024137"/>
              <a:gd name="connsiteX1" fmla="*/ 1579484 w 3065384"/>
              <a:gd name="connsiteY1" fmla="*/ 37 h 2024137"/>
              <a:gd name="connsiteX2" fmla="*/ 160259 w 3065384"/>
              <a:gd name="connsiteY2" fmla="*/ 742987 h 2024137"/>
              <a:gd name="connsiteX3" fmla="*/ 198359 w 3065384"/>
              <a:gd name="connsiteY3" fmla="*/ 1714537 h 2024137"/>
              <a:gd name="connsiteX4" fmla="*/ 1636634 w 3065384"/>
              <a:gd name="connsiteY4" fmla="*/ 1990762 h 2024137"/>
              <a:gd name="connsiteX5" fmla="*/ 2627234 w 3065384"/>
              <a:gd name="connsiteY5" fmla="*/ 1514512 h 2024137"/>
              <a:gd name="connsiteX6" fmla="*/ 2608184 w 3065384"/>
              <a:gd name="connsiteY6" fmla="*/ 247687 h 2024137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2941559 w 2941559"/>
              <a:gd name="connsiteY0" fmla="*/ 925261 h 2025436"/>
              <a:gd name="connsiteX1" fmla="*/ 1579484 w 2941559"/>
              <a:gd name="connsiteY1" fmla="*/ 1336 h 2025436"/>
              <a:gd name="connsiteX2" fmla="*/ 160259 w 2941559"/>
              <a:gd name="connsiteY2" fmla="*/ 744286 h 2025436"/>
              <a:gd name="connsiteX3" fmla="*/ 198359 w 2941559"/>
              <a:gd name="connsiteY3" fmla="*/ 1715836 h 2025436"/>
              <a:gd name="connsiteX4" fmla="*/ 1636634 w 2941559"/>
              <a:gd name="connsiteY4" fmla="*/ 1992061 h 2025436"/>
              <a:gd name="connsiteX5" fmla="*/ 2627234 w 2941559"/>
              <a:gd name="connsiteY5" fmla="*/ 1515811 h 2025436"/>
              <a:gd name="connsiteX6" fmla="*/ 2608184 w 2941559"/>
              <a:gd name="connsiteY6" fmla="*/ 248986 h 2025436"/>
              <a:gd name="connsiteX0" fmla="*/ 3027284 w 3027284"/>
              <a:gd name="connsiteY0" fmla="*/ 896314 h 2025064"/>
              <a:gd name="connsiteX1" fmla="*/ 1579484 w 3027284"/>
              <a:gd name="connsiteY1" fmla="*/ 964 h 2025064"/>
              <a:gd name="connsiteX2" fmla="*/ 160259 w 3027284"/>
              <a:gd name="connsiteY2" fmla="*/ 743914 h 2025064"/>
              <a:gd name="connsiteX3" fmla="*/ 198359 w 3027284"/>
              <a:gd name="connsiteY3" fmla="*/ 1715464 h 2025064"/>
              <a:gd name="connsiteX4" fmla="*/ 1636634 w 3027284"/>
              <a:gd name="connsiteY4" fmla="*/ 1991689 h 2025064"/>
              <a:gd name="connsiteX5" fmla="*/ 2627234 w 3027284"/>
              <a:gd name="connsiteY5" fmla="*/ 1515439 h 2025064"/>
              <a:gd name="connsiteX6" fmla="*/ 2608184 w 3027284"/>
              <a:gd name="connsiteY6" fmla="*/ 248614 h 2025064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4237"/>
              <a:gd name="connsiteX1" fmla="*/ 1579484 w 3027284"/>
              <a:gd name="connsiteY1" fmla="*/ 964 h 1994237"/>
              <a:gd name="connsiteX2" fmla="*/ 160259 w 3027284"/>
              <a:gd name="connsiteY2" fmla="*/ 743914 h 1994237"/>
              <a:gd name="connsiteX3" fmla="*/ 198359 w 3027284"/>
              <a:gd name="connsiteY3" fmla="*/ 1715464 h 1994237"/>
              <a:gd name="connsiteX4" fmla="*/ 1636634 w 3027284"/>
              <a:gd name="connsiteY4" fmla="*/ 1991689 h 1994237"/>
              <a:gd name="connsiteX5" fmla="*/ 2493884 w 3027284"/>
              <a:gd name="connsiteY5" fmla="*/ 1601164 h 1994237"/>
              <a:gd name="connsiteX6" fmla="*/ 2608184 w 3027284"/>
              <a:gd name="connsiteY6" fmla="*/ 248614 h 199423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3027284 w 3027284"/>
              <a:gd name="connsiteY0" fmla="*/ 896314 h 1993567"/>
              <a:gd name="connsiteX1" fmla="*/ 1579484 w 3027284"/>
              <a:gd name="connsiteY1" fmla="*/ 964 h 1993567"/>
              <a:gd name="connsiteX2" fmla="*/ 160259 w 3027284"/>
              <a:gd name="connsiteY2" fmla="*/ 743914 h 1993567"/>
              <a:gd name="connsiteX3" fmla="*/ 198359 w 3027284"/>
              <a:gd name="connsiteY3" fmla="*/ 1715464 h 1993567"/>
              <a:gd name="connsiteX4" fmla="*/ 1636634 w 3027284"/>
              <a:gd name="connsiteY4" fmla="*/ 1991689 h 1993567"/>
              <a:gd name="connsiteX5" fmla="*/ 2560559 w 3027284"/>
              <a:gd name="connsiteY5" fmla="*/ 1620214 h 1993567"/>
              <a:gd name="connsiteX6" fmla="*/ 2608184 w 3027284"/>
              <a:gd name="connsiteY6" fmla="*/ 248614 h 1993567"/>
              <a:gd name="connsiteX0" fmla="*/ 2995730 w 2995730"/>
              <a:gd name="connsiteY0" fmla="*/ 896314 h 1993567"/>
              <a:gd name="connsiteX1" fmla="*/ 1052630 w 2995730"/>
              <a:gd name="connsiteY1" fmla="*/ 964 h 1993567"/>
              <a:gd name="connsiteX2" fmla="*/ 128705 w 2995730"/>
              <a:gd name="connsiteY2" fmla="*/ 743914 h 1993567"/>
              <a:gd name="connsiteX3" fmla="*/ 166805 w 2995730"/>
              <a:gd name="connsiteY3" fmla="*/ 1715464 h 1993567"/>
              <a:gd name="connsiteX4" fmla="*/ 1605080 w 2995730"/>
              <a:gd name="connsiteY4" fmla="*/ 1991689 h 1993567"/>
              <a:gd name="connsiteX5" fmla="*/ 2529005 w 2995730"/>
              <a:gd name="connsiteY5" fmla="*/ 1620214 h 1993567"/>
              <a:gd name="connsiteX6" fmla="*/ 2576630 w 2995730"/>
              <a:gd name="connsiteY6" fmla="*/ 248614 h 1993567"/>
              <a:gd name="connsiteX0" fmla="*/ 2995730 w 2995730"/>
              <a:gd name="connsiteY0" fmla="*/ 941123 h 2038376"/>
              <a:gd name="connsiteX1" fmla="*/ 1052630 w 2995730"/>
              <a:gd name="connsiteY1" fmla="*/ 45773 h 2038376"/>
              <a:gd name="connsiteX2" fmla="*/ 128705 w 2995730"/>
              <a:gd name="connsiteY2" fmla="*/ 788723 h 2038376"/>
              <a:gd name="connsiteX3" fmla="*/ 166805 w 2995730"/>
              <a:gd name="connsiteY3" fmla="*/ 1760273 h 2038376"/>
              <a:gd name="connsiteX4" fmla="*/ 1605080 w 2995730"/>
              <a:gd name="connsiteY4" fmla="*/ 2036498 h 2038376"/>
              <a:gd name="connsiteX5" fmla="*/ 2529005 w 2995730"/>
              <a:gd name="connsiteY5" fmla="*/ 1665023 h 2038376"/>
              <a:gd name="connsiteX6" fmla="*/ 2576630 w 2995730"/>
              <a:gd name="connsiteY6" fmla="*/ 293423 h 2038376"/>
              <a:gd name="connsiteX0" fmla="*/ 3058362 w 3058362"/>
              <a:gd name="connsiteY0" fmla="*/ 941123 h 1861152"/>
              <a:gd name="connsiteX1" fmla="*/ 1115262 w 3058362"/>
              <a:gd name="connsiteY1" fmla="*/ 45773 h 1861152"/>
              <a:gd name="connsiteX2" fmla="*/ 191337 w 3058362"/>
              <a:gd name="connsiteY2" fmla="*/ 788723 h 1861152"/>
              <a:gd name="connsiteX3" fmla="*/ 229437 w 3058362"/>
              <a:gd name="connsiteY3" fmla="*/ 1760273 h 1861152"/>
              <a:gd name="connsiteX4" fmla="*/ 2591637 w 3058362"/>
              <a:gd name="connsiteY4" fmla="*/ 1665023 h 1861152"/>
              <a:gd name="connsiteX5" fmla="*/ 2639262 w 3058362"/>
              <a:gd name="connsiteY5" fmla="*/ 293423 h 1861152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1935891"/>
              <a:gd name="connsiteX1" fmla="*/ 1115262 w 3059449"/>
              <a:gd name="connsiteY1" fmla="*/ 45773 h 1935891"/>
              <a:gd name="connsiteX2" fmla="*/ 191337 w 3059449"/>
              <a:gd name="connsiteY2" fmla="*/ 788723 h 1935891"/>
              <a:gd name="connsiteX3" fmla="*/ 229437 w 3059449"/>
              <a:gd name="connsiteY3" fmla="*/ 1760273 h 1935891"/>
              <a:gd name="connsiteX4" fmla="*/ 2591637 w 3059449"/>
              <a:gd name="connsiteY4" fmla="*/ 1665023 h 1935891"/>
              <a:gd name="connsiteX5" fmla="*/ 2639262 w 3059449"/>
              <a:gd name="connsiteY5" fmla="*/ 293423 h 1935891"/>
              <a:gd name="connsiteX0" fmla="*/ 3058362 w 3059449"/>
              <a:gd name="connsiteY0" fmla="*/ 941123 h 2043826"/>
              <a:gd name="connsiteX1" fmla="*/ 1115262 w 3059449"/>
              <a:gd name="connsiteY1" fmla="*/ 45773 h 2043826"/>
              <a:gd name="connsiteX2" fmla="*/ 191337 w 3059449"/>
              <a:gd name="connsiteY2" fmla="*/ 788723 h 2043826"/>
              <a:gd name="connsiteX3" fmla="*/ 229437 w 3059449"/>
              <a:gd name="connsiteY3" fmla="*/ 1760273 h 2043826"/>
              <a:gd name="connsiteX4" fmla="*/ 2591637 w 3059449"/>
              <a:gd name="connsiteY4" fmla="*/ 1665023 h 2043826"/>
              <a:gd name="connsiteX5" fmla="*/ 2639262 w 3059449"/>
              <a:gd name="connsiteY5" fmla="*/ 293423 h 2043826"/>
              <a:gd name="connsiteX0" fmla="*/ 3058362 w 3058362"/>
              <a:gd name="connsiteY0" fmla="*/ 941123 h 2043826"/>
              <a:gd name="connsiteX1" fmla="*/ 1115262 w 3058362"/>
              <a:gd name="connsiteY1" fmla="*/ 45773 h 2043826"/>
              <a:gd name="connsiteX2" fmla="*/ 191337 w 3058362"/>
              <a:gd name="connsiteY2" fmla="*/ 788723 h 2043826"/>
              <a:gd name="connsiteX3" fmla="*/ 229437 w 3058362"/>
              <a:gd name="connsiteY3" fmla="*/ 1760273 h 2043826"/>
              <a:gd name="connsiteX4" fmla="*/ 2591637 w 3058362"/>
              <a:gd name="connsiteY4" fmla="*/ 1665023 h 2043826"/>
              <a:gd name="connsiteX5" fmla="*/ 2639262 w 3058362"/>
              <a:gd name="connsiteY5" fmla="*/ 293423 h 2043826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27245"/>
              <a:gd name="connsiteX1" fmla="*/ 1115262 w 3058362"/>
              <a:gd name="connsiteY1" fmla="*/ 45773 h 2027245"/>
              <a:gd name="connsiteX2" fmla="*/ 191337 w 3058362"/>
              <a:gd name="connsiteY2" fmla="*/ 788723 h 2027245"/>
              <a:gd name="connsiteX3" fmla="*/ 229437 w 3058362"/>
              <a:gd name="connsiteY3" fmla="*/ 1712648 h 2027245"/>
              <a:gd name="connsiteX4" fmla="*/ 2591637 w 3058362"/>
              <a:gd name="connsiteY4" fmla="*/ 1665023 h 2027245"/>
              <a:gd name="connsiteX5" fmla="*/ 2639262 w 3058362"/>
              <a:gd name="connsiteY5" fmla="*/ 293423 h 2027245"/>
              <a:gd name="connsiteX0" fmla="*/ 3058362 w 3058362"/>
              <a:gd name="connsiteY0" fmla="*/ 941123 h 2040689"/>
              <a:gd name="connsiteX1" fmla="*/ 1115262 w 3058362"/>
              <a:gd name="connsiteY1" fmla="*/ 45773 h 2040689"/>
              <a:gd name="connsiteX2" fmla="*/ 191337 w 3058362"/>
              <a:gd name="connsiteY2" fmla="*/ 788723 h 2040689"/>
              <a:gd name="connsiteX3" fmla="*/ 229437 w 3058362"/>
              <a:gd name="connsiteY3" fmla="*/ 1712648 h 2040689"/>
              <a:gd name="connsiteX4" fmla="*/ 2591637 w 3058362"/>
              <a:gd name="connsiteY4" fmla="*/ 1665023 h 2040689"/>
              <a:gd name="connsiteX5" fmla="*/ 2639262 w 3058362"/>
              <a:gd name="connsiteY5" fmla="*/ 293423 h 2040689"/>
              <a:gd name="connsiteX0" fmla="*/ 3011310 w 3011310"/>
              <a:gd name="connsiteY0" fmla="*/ 941123 h 2040689"/>
              <a:gd name="connsiteX1" fmla="*/ 1068210 w 3011310"/>
              <a:gd name="connsiteY1" fmla="*/ 45773 h 2040689"/>
              <a:gd name="connsiteX2" fmla="*/ 144285 w 3011310"/>
              <a:gd name="connsiteY2" fmla="*/ 788723 h 2040689"/>
              <a:gd name="connsiteX3" fmla="*/ 182385 w 3011310"/>
              <a:gd name="connsiteY3" fmla="*/ 1712648 h 2040689"/>
              <a:gd name="connsiteX4" fmla="*/ 2544585 w 3011310"/>
              <a:gd name="connsiteY4" fmla="*/ 1665023 h 2040689"/>
              <a:gd name="connsiteX5" fmla="*/ 2592210 w 3011310"/>
              <a:gd name="connsiteY5" fmla="*/ 293423 h 2040689"/>
              <a:gd name="connsiteX0" fmla="*/ 2882166 w 2882166"/>
              <a:gd name="connsiteY0" fmla="*/ 913067 h 2012633"/>
              <a:gd name="connsiteX1" fmla="*/ 939066 w 2882166"/>
              <a:gd name="connsiteY1" fmla="*/ 17717 h 2012633"/>
              <a:gd name="connsiteX2" fmla="*/ 53241 w 2882166"/>
              <a:gd name="connsiteY2" fmla="*/ 1684592 h 2012633"/>
              <a:gd name="connsiteX3" fmla="*/ 2415441 w 2882166"/>
              <a:gd name="connsiteY3" fmla="*/ 1636967 h 2012633"/>
              <a:gd name="connsiteX4" fmla="*/ 2463066 w 2882166"/>
              <a:gd name="connsiteY4" fmla="*/ 265367 h 2012633"/>
              <a:gd name="connsiteX0" fmla="*/ 2912430 w 2912430"/>
              <a:gd name="connsiteY0" fmla="*/ 927690 h 2027256"/>
              <a:gd name="connsiteX1" fmla="*/ 969330 w 2912430"/>
              <a:gd name="connsiteY1" fmla="*/ 32340 h 2027256"/>
              <a:gd name="connsiteX2" fmla="*/ 83505 w 2912430"/>
              <a:gd name="connsiteY2" fmla="*/ 1699215 h 2027256"/>
              <a:gd name="connsiteX3" fmla="*/ 2445705 w 2912430"/>
              <a:gd name="connsiteY3" fmla="*/ 1651590 h 2027256"/>
              <a:gd name="connsiteX4" fmla="*/ 2493330 w 2912430"/>
              <a:gd name="connsiteY4" fmla="*/ 279990 h 2027256"/>
              <a:gd name="connsiteX0" fmla="*/ 3189960 w 3189960"/>
              <a:gd name="connsiteY0" fmla="*/ 927690 h 2027256"/>
              <a:gd name="connsiteX1" fmla="*/ 1246860 w 3189960"/>
              <a:gd name="connsiteY1" fmla="*/ 32340 h 2027256"/>
              <a:gd name="connsiteX2" fmla="*/ 361035 w 3189960"/>
              <a:gd name="connsiteY2" fmla="*/ 1699215 h 2027256"/>
              <a:gd name="connsiteX3" fmla="*/ 2723235 w 3189960"/>
              <a:gd name="connsiteY3" fmla="*/ 1651590 h 2027256"/>
              <a:gd name="connsiteX4" fmla="*/ 2770860 w 3189960"/>
              <a:gd name="connsiteY4" fmla="*/ 279990 h 2027256"/>
              <a:gd name="connsiteX0" fmla="*/ 3115151 w 3115151"/>
              <a:gd name="connsiteY0" fmla="*/ 927690 h 2027256"/>
              <a:gd name="connsiteX1" fmla="*/ 1172051 w 3115151"/>
              <a:gd name="connsiteY1" fmla="*/ 32340 h 2027256"/>
              <a:gd name="connsiteX2" fmla="*/ 286226 w 3115151"/>
              <a:gd name="connsiteY2" fmla="*/ 1699215 h 2027256"/>
              <a:gd name="connsiteX3" fmla="*/ 2648426 w 3115151"/>
              <a:gd name="connsiteY3" fmla="*/ 1651590 h 2027256"/>
              <a:gd name="connsiteX4" fmla="*/ 2696051 w 3115151"/>
              <a:gd name="connsiteY4" fmla="*/ 279990 h 2027256"/>
              <a:gd name="connsiteX0" fmla="*/ 3135302 w 3135302"/>
              <a:gd name="connsiteY0" fmla="*/ 905056 h 2004622"/>
              <a:gd name="connsiteX1" fmla="*/ 1192202 w 3135302"/>
              <a:gd name="connsiteY1" fmla="*/ 9706 h 2004622"/>
              <a:gd name="connsiteX2" fmla="*/ 306377 w 3135302"/>
              <a:gd name="connsiteY2" fmla="*/ 1676581 h 2004622"/>
              <a:gd name="connsiteX3" fmla="*/ 2668577 w 3135302"/>
              <a:gd name="connsiteY3" fmla="*/ 1628956 h 2004622"/>
              <a:gd name="connsiteX4" fmla="*/ 2716202 w 3135302"/>
              <a:gd name="connsiteY4" fmla="*/ 257356 h 2004622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2075438"/>
              <a:gd name="connsiteX1" fmla="*/ 1192202 w 3135302"/>
              <a:gd name="connsiteY1" fmla="*/ 9706 h 2075438"/>
              <a:gd name="connsiteX2" fmla="*/ 306377 w 3135302"/>
              <a:gd name="connsiteY2" fmla="*/ 1676581 h 2075438"/>
              <a:gd name="connsiteX3" fmla="*/ 2411402 w 3135302"/>
              <a:gd name="connsiteY3" fmla="*/ 1733731 h 2075438"/>
              <a:gd name="connsiteX4" fmla="*/ 2716202 w 3135302"/>
              <a:gd name="connsiteY4" fmla="*/ 257356 h 2075438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135302"/>
              <a:gd name="connsiteY0" fmla="*/ 905056 h 1827351"/>
              <a:gd name="connsiteX1" fmla="*/ 1192202 w 3135302"/>
              <a:gd name="connsiteY1" fmla="*/ 9706 h 1827351"/>
              <a:gd name="connsiteX2" fmla="*/ 306377 w 3135302"/>
              <a:gd name="connsiteY2" fmla="*/ 1676581 h 1827351"/>
              <a:gd name="connsiteX3" fmla="*/ 2411402 w 3135302"/>
              <a:gd name="connsiteY3" fmla="*/ 1733731 h 1827351"/>
              <a:gd name="connsiteX4" fmla="*/ 2716202 w 3135302"/>
              <a:gd name="connsiteY4" fmla="*/ 257356 h 1827351"/>
              <a:gd name="connsiteX0" fmla="*/ 3135302 w 3290965"/>
              <a:gd name="connsiteY0" fmla="*/ 905056 h 1827351"/>
              <a:gd name="connsiteX1" fmla="*/ 1192202 w 3290965"/>
              <a:gd name="connsiteY1" fmla="*/ 9706 h 1827351"/>
              <a:gd name="connsiteX2" fmla="*/ 306377 w 3290965"/>
              <a:gd name="connsiteY2" fmla="*/ 1676581 h 1827351"/>
              <a:gd name="connsiteX3" fmla="*/ 2411402 w 3290965"/>
              <a:gd name="connsiteY3" fmla="*/ 1733731 h 1827351"/>
              <a:gd name="connsiteX4" fmla="*/ 2716202 w 3290965"/>
              <a:gd name="connsiteY4" fmla="*/ 257356 h 1827351"/>
              <a:gd name="connsiteX0" fmla="*/ 3135302 w 3321919"/>
              <a:gd name="connsiteY0" fmla="*/ 905056 h 1827351"/>
              <a:gd name="connsiteX1" fmla="*/ 1192202 w 3321919"/>
              <a:gd name="connsiteY1" fmla="*/ 9706 h 1827351"/>
              <a:gd name="connsiteX2" fmla="*/ 306377 w 3321919"/>
              <a:gd name="connsiteY2" fmla="*/ 1676581 h 1827351"/>
              <a:gd name="connsiteX3" fmla="*/ 2411402 w 3321919"/>
              <a:gd name="connsiteY3" fmla="*/ 1733731 h 1827351"/>
              <a:gd name="connsiteX4" fmla="*/ 2716202 w 3321919"/>
              <a:gd name="connsiteY4" fmla="*/ 257356 h 1827351"/>
              <a:gd name="connsiteX0" fmla="*/ 3135302 w 3271638"/>
              <a:gd name="connsiteY0" fmla="*/ 905056 h 1827351"/>
              <a:gd name="connsiteX1" fmla="*/ 1192202 w 3271638"/>
              <a:gd name="connsiteY1" fmla="*/ 9706 h 1827351"/>
              <a:gd name="connsiteX2" fmla="*/ 306377 w 3271638"/>
              <a:gd name="connsiteY2" fmla="*/ 1676581 h 1827351"/>
              <a:gd name="connsiteX3" fmla="*/ 2411402 w 3271638"/>
              <a:gd name="connsiteY3" fmla="*/ 1733731 h 1827351"/>
              <a:gd name="connsiteX4" fmla="*/ 2592377 w 3271638"/>
              <a:gd name="connsiteY4" fmla="*/ 257356 h 182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638" h="1827351">
                <a:moveTo>
                  <a:pt x="3135302" y="905056"/>
                </a:moveTo>
                <a:cubicBezTo>
                  <a:pt x="3087677" y="480400"/>
                  <a:pt x="2139939" y="-80781"/>
                  <a:pt x="1192202" y="9706"/>
                </a:cubicBezTo>
                <a:cubicBezTo>
                  <a:pt x="244465" y="100193"/>
                  <a:pt x="-415935" y="1216206"/>
                  <a:pt x="306377" y="1676581"/>
                </a:cubicBezTo>
                <a:cubicBezTo>
                  <a:pt x="715952" y="1870256"/>
                  <a:pt x="1504940" y="1863906"/>
                  <a:pt x="2411402" y="1733731"/>
                </a:cubicBezTo>
                <a:cubicBezTo>
                  <a:pt x="3927464" y="1355906"/>
                  <a:pt x="3076565" y="474843"/>
                  <a:pt x="2592377" y="257356"/>
                </a:cubicBezTo>
              </a:path>
            </a:pathLst>
          </a:custGeom>
          <a:noFill/>
          <a:ln w="57150"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7" name="Group 126"/>
          <p:cNvGrpSpPr/>
          <p:nvPr/>
        </p:nvGrpSpPr>
        <p:grpSpPr>
          <a:xfrm>
            <a:off x="9437647" y="3758340"/>
            <a:ext cx="2548217" cy="2240837"/>
            <a:chOff x="9373479" y="3477605"/>
            <a:chExt cx="2548217" cy="2240837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10637813" y="3477605"/>
              <a:ext cx="0" cy="604923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5">
                      <a:lumMod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lin ang="5400000" scaled="1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395183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whole tumour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646952" y="5410665"/>
              <a:ext cx="126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ROI</a:t>
              </a: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479" y="4198204"/>
              <a:ext cx="1264334" cy="126547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7362" y="4194332"/>
              <a:ext cx="1264334" cy="1264334"/>
            </a:xfrm>
            <a:prstGeom prst="rect">
              <a:avLst/>
            </a:prstGeom>
          </p:spPr>
        </p:pic>
      </p:grpSp>
      <p:sp>
        <p:nvSpPr>
          <p:cNvPr id="128" name="TextBox 127"/>
          <p:cNvSpPr txBox="1"/>
          <p:nvPr/>
        </p:nvSpPr>
        <p:spPr>
          <a:xfrm>
            <a:off x="8221202" y="5153266"/>
            <a:ext cx="85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219946" y="2487906"/>
            <a:ext cx="2282064" cy="2673821"/>
            <a:chOff x="219946" y="2487906"/>
            <a:chExt cx="2282064" cy="2673821"/>
          </a:xfrm>
        </p:grpSpPr>
        <p:grpSp>
          <p:nvGrpSpPr>
            <p:cNvPr id="103" name="Group 102"/>
            <p:cNvGrpSpPr/>
            <p:nvPr/>
          </p:nvGrpSpPr>
          <p:grpSpPr>
            <a:xfrm>
              <a:off x="259396" y="2487906"/>
              <a:ext cx="2242614" cy="2397605"/>
              <a:chOff x="278446" y="2268831"/>
              <a:chExt cx="2242614" cy="239760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487" y="3399815"/>
                <a:ext cx="1271573" cy="126662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012" y="2268831"/>
                <a:ext cx="1262048" cy="126662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46" y="2268831"/>
                <a:ext cx="1264334" cy="126662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89" y="3402102"/>
                <a:ext cx="1263191" cy="1264334"/>
              </a:xfrm>
              <a:prstGeom prst="rect">
                <a:avLst/>
              </a:prstGeom>
            </p:spPr>
          </p:pic>
        </p:grpSp>
        <p:sp>
          <p:nvSpPr>
            <p:cNvPr id="129" name="TextBox 128"/>
            <p:cNvSpPr txBox="1"/>
            <p:nvPr/>
          </p:nvSpPr>
          <p:spPr>
            <a:xfrm>
              <a:off x="565317" y="4853950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+mj-lt"/>
                </a:rPr>
                <a:t>Input channels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9946" y="2487906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T1c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342574" y="2487906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946" y="3716285"/>
              <a:ext cx="38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T2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42574" y="3719703"/>
              <a:ext cx="6330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+mj-lt"/>
                </a:rPr>
                <a:t>Flair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19947" y="585537"/>
            <a:ext cx="11808396" cy="5413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3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0" grpId="0" animBg="1"/>
      <p:bldP spid="98" grpId="0" animBg="1"/>
      <p:bldP spid="119" grpId="0"/>
      <p:bldP spid="121" grpId="0" animBg="1"/>
      <p:bldP spid="122" grpId="0" animBg="1"/>
      <p:bldP spid="123" grpId="0" animBg="1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>
          <a:xfrm>
            <a:off x="4323735" y="1540591"/>
            <a:ext cx="3132899" cy="1563618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  <a:gd name="connsiteX0" fmla="*/ 0 w 2268348"/>
              <a:gd name="connsiteY0" fmla="*/ 1892582 h 1898779"/>
              <a:gd name="connsiteX1" fmla="*/ 979583 w 2268348"/>
              <a:gd name="connsiteY1" fmla="*/ 519074 h 1898779"/>
              <a:gd name="connsiteX2" fmla="*/ 2268348 w 2268348"/>
              <a:gd name="connsiteY2" fmla="*/ 213002 h 1898779"/>
              <a:gd name="connsiteX0" fmla="*/ 0 w 2268348"/>
              <a:gd name="connsiteY0" fmla="*/ 1835974 h 1840895"/>
              <a:gd name="connsiteX1" fmla="*/ 979583 w 2268348"/>
              <a:gd name="connsiteY1" fmla="*/ 462466 h 1840895"/>
              <a:gd name="connsiteX2" fmla="*/ 2268348 w 2268348"/>
              <a:gd name="connsiteY2" fmla="*/ 156394 h 1840895"/>
              <a:gd name="connsiteX0" fmla="*/ 0 w 3716673"/>
              <a:gd name="connsiteY0" fmla="*/ 1559303 h 1564224"/>
              <a:gd name="connsiteX1" fmla="*/ 979583 w 3716673"/>
              <a:gd name="connsiteY1" fmla="*/ 185795 h 1564224"/>
              <a:gd name="connsiteX2" fmla="*/ 3716673 w 3716673"/>
              <a:gd name="connsiteY2" fmla="*/ 281893 h 1564224"/>
              <a:gd name="connsiteX0" fmla="*/ 0 w 4027029"/>
              <a:gd name="connsiteY0" fmla="*/ 1554600 h 1559516"/>
              <a:gd name="connsiteX1" fmla="*/ 979583 w 4027029"/>
              <a:gd name="connsiteY1" fmla="*/ 181092 h 1559516"/>
              <a:gd name="connsiteX2" fmla="*/ 4027029 w 4027029"/>
              <a:gd name="connsiteY2" fmla="*/ 285568 h 1559516"/>
              <a:gd name="connsiteX0" fmla="*/ 0 w 4027029"/>
              <a:gd name="connsiteY0" fmla="*/ 1429945 h 1436880"/>
              <a:gd name="connsiteX1" fmla="*/ 830152 w 4027029"/>
              <a:gd name="connsiteY1" fmla="*/ 441850 h 1436880"/>
              <a:gd name="connsiteX2" fmla="*/ 4027029 w 4027029"/>
              <a:gd name="connsiteY2" fmla="*/ 160913 h 1436880"/>
              <a:gd name="connsiteX0" fmla="*/ 0 w 4027029"/>
              <a:gd name="connsiteY0" fmla="*/ 1561532 h 1576246"/>
              <a:gd name="connsiteX1" fmla="*/ 830152 w 4027029"/>
              <a:gd name="connsiteY1" fmla="*/ 573437 h 1576246"/>
              <a:gd name="connsiteX2" fmla="*/ 4027029 w 4027029"/>
              <a:gd name="connsiteY2" fmla="*/ 292500 h 1576246"/>
              <a:gd name="connsiteX0" fmla="*/ 0 w 3693683"/>
              <a:gd name="connsiteY0" fmla="*/ 1068449 h 1078544"/>
              <a:gd name="connsiteX1" fmla="*/ 496806 w 3693683"/>
              <a:gd name="connsiteY1" fmla="*/ 432252 h 1078544"/>
              <a:gd name="connsiteX2" fmla="*/ 3693683 w 3693683"/>
              <a:gd name="connsiteY2" fmla="*/ 151315 h 1078544"/>
              <a:gd name="connsiteX0" fmla="*/ 7426 w 3701109"/>
              <a:gd name="connsiteY0" fmla="*/ 1068449 h 1068449"/>
              <a:gd name="connsiteX1" fmla="*/ 504232 w 3701109"/>
              <a:gd name="connsiteY1" fmla="*/ 432252 h 1068449"/>
              <a:gd name="connsiteX2" fmla="*/ 3701109 w 3701109"/>
              <a:gd name="connsiteY2" fmla="*/ 151315 h 1068449"/>
              <a:gd name="connsiteX0" fmla="*/ 0 w 3693683"/>
              <a:gd name="connsiteY0" fmla="*/ 1197505 h 1197505"/>
              <a:gd name="connsiteX1" fmla="*/ 1014065 w 3693683"/>
              <a:gd name="connsiteY1" fmla="*/ 142381 h 1197505"/>
              <a:gd name="connsiteX2" fmla="*/ 3693683 w 3693683"/>
              <a:gd name="connsiteY2" fmla="*/ 280371 h 1197505"/>
              <a:gd name="connsiteX0" fmla="*/ 0 w 3693683"/>
              <a:gd name="connsiteY0" fmla="*/ 1181842 h 1181842"/>
              <a:gd name="connsiteX1" fmla="*/ 1014065 w 3693683"/>
              <a:gd name="connsiteY1" fmla="*/ 126718 h 1181842"/>
              <a:gd name="connsiteX2" fmla="*/ 3693683 w 3693683"/>
              <a:gd name="connsiteY2" fmla="*/ 264708 h 1181842"/>
              <a:gd name="connsiteX0" fmla="*/ 0 w 3693683"/>
              <a:gd name="connsiteY0" fmla="*/ 1217521 h 1217521"/>
              <a:gd name="connsiteX1" fmla="*/ 887624 w 3693683"/>
              <a:gd name="connsiteY1" fmla="*/ 95369 h 1217521"/>
              <a:gd name="connsiteX2" fmla="*/ 3693683 w 3693683"/>
              <a:gd name="connsiteY2" fmla="*/ 300387 h 1217521"/>
              <a:gd name="connsiteX0" fmla="*/ 0 w 3682188"/>
              <a:gd name="connsiteY0" fmla="*/ 1369437 h 1369437"/>
              <a:gd name="connsiteX1" fmla="*/ 876129 w 3682188"/>
              <a:gd name="connsiteY1" fmla="*/ 121607 h 1369437"/>
              <a:gd name="connsiteX2" fmla="*/ 3682188 w 3682188"/>
              <a:gd name="connsiteY2" fmla="*/ 326625 h 1369437"/>
              <a:gd name="connsiteX0" fmla="*/ 0 w 3682188"/>
              <a:gd name="connsiteY0" fmla="*/ 1396340 h 1396340"/>
              <a:gd name="connsiteX1" fmla="*/ 830151 w 3682188"/>
              <a:gd name="connsiteY1" fmla="*/ 106618 h 1396340"/>
              <a:gd name="connsiteX2" fmla="*/ 3682188 w 3682188"/>
              <a:gd name="connsiteY2" fmla="*/ 353528 h 1396340"/>
              <a:gd name="connsiteX0" fmla="*/ 0 w 3820124"/>
              <a:gd name="connsiteY0" fmla="*/ 1389742 h 1389742"/>
              <a:gd name="connsiteX1" fmla="*/ 830151 w 3820124"/>
              <a:gd name="connsiteY1" fmla="*/ 100020 h 1389742"/>
              <a:gd name="connsiteX2" fmla="*/ 3820124 w 3820124"/>
              <a:gd name="connsiteY2" fmla="*/ 363687 h 13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124" h="1389742">
                <a:moveTo>
                  <a:pt x="0" y="1389742"/>
                </a:moveTo>
                <a:cubicBezTo>
                  <a:pt x="4115" y="904637"/>
                  <a:pt x="193464" y="271029"/>
                  <a:pt x="830151" y="100020"/>
                </a:cubicBezTo>
                <a:cubicBezTo>
                  <a:pt x="1466838" y="-70989"/>
                  <a:pt x="1877243" y="-46981"/>
                  <a:pt x="3820124" y="363687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121558" y="959635"/>
            <a:ext cx="5820015" cy="201981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  <a:gd name="connsiteX0" fmla="*/ 0 w 4891440"/>
              <a:gd name="connsiteY0" fmla="*/ 1005147 h 1233610"/>
              <a:gd name="connsiteX1" fmla="*/ 3426769 w 4891440"/>
              <a:gd name="connsiteY1" fmla="*/ 20853 h 1233610"/>
              <a:gd name="connsiteX2" fmla="*/ 4887871 w 4891440"/>
              <a:gd name="connsiteY2" fmla="*/ 1233610 h 1233610"/>
              <a:gd name="connsiteX0" fmla="*/ 0 w 4889578"/>
              <a:gd name="connsiteY0" fmla="*/ 803765 h 1032228"/>
              <a:gd name="connsiteX1" fmla="*/ 2346505 w 4889578"/>
              <a:gd name="connsiteY1" fmla="*/ 28935 h 1032228"/>
              <a:gd name="connsiteX2" fmla="*/ 4887871 w 4889578"/>
              <a:gd name="connsiteY2" fmla="*/ 1032228 h 1032228"/>
              <a:gd name="connsiteX0" fmla="*/ 0 w 4889810"/>
              <a:gd name="connsiteY0" fmla="*/ 803765 h 1032228"/>
              <a:gd name="connsiteX1" fmla="*/ 2346505 w 4889810"/>
              <a:gd name="connsiteY1" fmla="*/ 28935 h 1032228"/>
              <a:gd name="connsiteX2" fmla="*/ 4887871 w 4889810"/>
              <a:gd name="connsiteY2" fmla="*/ 1032228 h 1032228"/>
              <a:gd name="connsiteX0" fmla="*/ 0 w 4889810"/>
              <a:gd name="connsiteY0" fmla="*/ 775187 h 1003650"/>
              <a:gd name="connsiteX1" fmla="*/ 2346505 w 4889810"/>
              <a:gd name="connsiteY1" fmla="*/ 357 h 1003650"/>
              <a:gd name="connsiteX2" fmla="*/ 4887871 w 4889810"/>
              <a:gd name="connsiteY2" fmla="*/ 1003650 h 1003650"/>
              <a:gd name="connsiteX0" fmla="*/ 0 w 4889624"/>
              <a:gd name="connsiteY0" fmla="*/ 774932 h 1003395"/>
              <a:gd name="connsiteX1" fmla="*/ 2346505 w 4889624"/>
              <a:gd name="connsiteY1" fmla="*/ 102 h 1003395"/>
              <a:gd name="connsiteX2" fmla="*/ 4887871 w 4889624"/>
              <a:gd name="connsiteY2" fmla="*/ 1003395 h 1003395"/>
              <a:gd name="connsiteX0" fmla="*/ 0 w 4887871"/>
              <a:gd name="connsiteY0" fmla="*/ 774912 h 1003375"/>
              <a:gd name="connsiteX1" fmla="*/ 2346505 w 4887871"/>
              <a:gd name="connsiteY1" fmla="*/ 82 h 1003375"/>
              <a:gd name="connsiteX2" fmla="*/ 4887871 w 4887871"/>
              <a:gd name="connsiteY2" fmla="*/ 1003375 h 1003375"/>
              <a:gd name="connsiteX0" fmla="*/ 0 w 4887871"/>
              <a:gd name="connsiteY0" fmla="*/ 716270 h 944733"/>
              <a:gd name="connsiteX1" fmla="*/ 1201610 w 4887871"/>
              <a:gd name="connsiteY1" fmla="*/ 89 h 944733"/>
              <a:gd name="connsiteX2" fmla="*/ 4887871 w 4887871"/>
              <a:gd name="connsiteY2" fmla="*/ 944733 h 944733"/>
              <a:gd name="connsiteX0" fmla="*/ 0 w 5700377"/>
              <a:gd name="connsiteY0" fmla="*/ 1795213 h 1795213"/>
              <a:gd name="connsiteX1" fmla="*/ 2014116 w 5700377"/>
              <a:gd name="connsiteY1" fmla="*/ 14956 h 1795213"/>
              <a:gd name="connsiteX2" fmla="*/ 5700377 w 5700377"/>
              <a:gd name="connsiteY2" fmla="*/ 959600 h 179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377" h="1795213">
                <a:moveTo>
                  <a:pt x="0" y="1795213"/>
                </a:moveTo>
                <a:cubicBezTo>
                  <a:pt x="580705" y="1274865"/>
                  <a:pt x="1064053" y="154225"/>
                  <a:pt x="2014116" y="14956"/>
                </a:cubicBezTo>
                <a:cubicBezTo>
                  <a:pt x="2964179" y="-124313"/>
                  <a:pt x="5141055" y="749464"/>
                  <a:pt x="5700377" y="95960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28557" y="2667940"/>
            <a:ext cx="1480637" cy="1433408"/>
            <a:chOff x="283223" y="2590816"/>
            <a:chExt cx="1480637" cy="1433408"/>
          </a:xfrm>
        </p:grpSpPr>
        <p:sp>
          <p:nvSpPr>
            <p:cNvPr id="64" name="Rectangle 63"/>
            <p:cNvSpPr/>
            <p:nvPr/>
          </p:nvSpPr>
          <p:spPr>
            <a:xfrm>
              <a:off x="283223" y="25908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5623" y="27432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8023" y="28956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0423" y="30480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Freeform 3"/>
          <p:cNvSpPr/>
          <p:nvPr/>
        </p:nvSpPr>
        <p:spPr>
          <a:xfrm>
            <a:off x="1470488" y="1236009"/>
            <a:ext cx="4103843" cy="241028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185679"/>
              <a:gd name="connsiteY0" fmla="*/ 2504380 h 2787263"/>
              <a:gd name="connsiteX1" fmla="*/ 955274 w 4185679"/>
              <a:gd name="connsiteY1" fmla="*/ 2088907 h 2787263"/>
              <a:gd name="connsiteX2" fmla="*/ 2787382 w 4185679"/>
              <a:gd name="connsiteY2" fmla="*/ 6710 h 2787263"/>
              <a:gd name="connsiteX3" fmla="*/ 4185679 w 4185679"/>
              <a:gd name="connsiteY3" fmla="*/ 1036623 h 2787263"/>
              <a:gd name="connsiteX0" fmla="*/ 0 w 4185679"/>
              <a:gd name="connsiteY0" fmla="*/ 2504848 h 2787731"/>
              <a:gd name="connsiteX1" fmla="*/ 955274 w 4185679"/>
              <a:gd name="connsiteY1" fmla="*/ 2089375 h 2787731"/>
              <a:gd name="connsiteX2" fmla="*/ 2787382 w 4185679"/>
              <a:gd name="connsiteY2" fmla="*/ 7178 h 2787731"/>
              <a:gd name="connsiteX3" fmla="*/ 4185679 w 4185679"/>
              <a:gd name="connsiteY3" fmla="*/ 1037091 h 2787731"/>
              <a:gd name="connsiteX0" fmla="*/ 0 w 4185679"/>
              <a:gd name="connsiteY0" fmla="*/ 2504848 h 2504848"/>
              <a:gd name="connsiteX1" fmla="*/ 2787382 w 4185679"/>
              <a:gd name="connsiteY1" fmla="*/ 7178 h 2504848"/>
              <a:gd name="connsiteX2" fmla="*/ 4185679 w 4185679"/>
              <a:gd name="connsiteY2" fmla="*/ 1037091 h 2504848"/>
              <a:gd name="connsiteX0" fmla="*/ 0 w 4185679"/>
              <a:gd name="connsiteY0" fmla="*/ 2504848 h 2562317"/>
              <a:gd name="connsiteX1" fmla="*/ 2787382 w 4185679"/>
              <a:gd name="connsiteY1" fmla="*/ 7178 h 2562317"/>
              <a:gd name="connsiteX2" fmla="*/ 4185679 w 4185679"/>
              <a:gd name="connsiteY2" fmla="*/ 1037091 h 2562317"/>
              <a:gd name="connsiteX0" fmla="*/ 0 w 4185679"/>
              <a:gd name="connsiteY0" fmla="*/ 2421877 h 2480953"/>
              <a:gd name="connsiteX1" fmla="*/ 2141070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1877 h 2480953"/>
              <a:gd name="connsiteX1" fmla="*/ 1771749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4760 h 2483836"/>
              <a:gd name="connsiteX1" fmla="*/ 1771749 w 4185679"/>
              <a:gd name="connsiteY1" fmla="*/ 10875 h 2483836"/>
              <a:gd name="connsiteX2" fmla="*/ 4185679 w 4185679"/>
              <a:gd name="connsiteY2" fmla="*/ 957003 h 2483836"/>
              <a:gd name="connsiteX0" fmla="*/ 0 w 4185679"/>
              <a:gd name="connsiteY0" fmla="*/ 2424760 h 2481279"/>
              <a:gd name="connsiteX1" fmla="*/ 1771749 w 4185679"/>
              <a:gd name="connsiteY1" fmla="*/ 10875 h 2481279"/>
              <a:gd name="connsiteX2" fmla="*/ 4185679 w 4185679"/>
              <a:gd name="connsiteY2" fmla="*/ 957003 h 2481279"/>
              <a:gd name="connsiteX0" fmla="*/ 0 w 4185679"/>
              <a:gd name="connsiteY0" fmla="*/ 2461889 h 2521182"/>
              <a:gd name="connsiteX1" fmla="*/ 1771749 w 4185679"/>
              <a:gd name="connsiteY1" fmla="*/ 48004 h 2521182"/>
              <a:gd name="connsiteX2" fmla="*/ 4185679 w 4185679"/>
              <a:gd name="connsiteY2" fmla="*/ 994132 h 2521182"/>
              <a:gd name="connsiteX0" fmla="*/ 0 w 4185679"/>
              <a:gd name="connsiteY0" fmla="*/ 2423277 h 2479649"/>
              <a:gd name="connsiteX1" fmla="*/ 1771749 w 4185679"/>
              <a:gd name="connsiteY1" fmla="*/ 9392 h 2479649"/>
              <a:gd name="connsiteX2" fmla="*/ 4185679 w 4185679"/>
              <a:gd name="connsiteY2" fmla="*/ 955520 h 2479649"/>
              <a:gd name="connsiteX0" fmla="*/ 0 w 4185679"/>
              <a:gd name="connsiteY0" fmla="*/ 2424284 h 2480656"/>
              <a:gd name="connsiteX1" fmla="*/ 1771749 w 4185679"/>
              <a:gd name="connsiteY1" fmla="*/ 10399 h 2480656"/>
              <a:gd name="connsiteX2" fmla="*/ 4185679 w 4185679"/>
              <a:gd name="connsiteY2" fmla="*/ 956527 h 2480656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5133 h 2468717"/>
              <a:gd name="connsiteX1" fmla="*/ 1771749 w 4185679"/>
              <a:gd name="connsiteY1" fmla="*/ 1248 h 2468717"/>
              <a:gd name="connsiteX2" fmla="*/ 4185679 w 4185679"/>
              <a:gd name="connsiteY2" fmla="*/ 947376 h 2468717"/>
              <a:gd name="connsiteX0" fmla="*/ 0 w 4185679"/>
              <a:gd name="connsiteY0" fmla="*/ 2413889 h 2468555"/>
              <a:gd name="connsiteX1" fmla="*/ 1771749 w 4185679"/>
              <a:gd name="connsiteY1" fmla="*/ 4 h 2468555"/>
              <a:gd name="connsiteX2" fmla="*/ 4185679 w 4185679"/>
              <a:gd name="connsiteY2" fmla="*/ 946132 h 2468555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67213"/>
              <a:gd name="connsiteY0" fmla="*/ 2451869 h 2510786"/>
              <a:gd name="connsiteX1" fmla="*/ 1771749 w 4167213"/>
              <a:gd name="connsiteY1" fmla="*/ 37984 h 2510786"/>
              <a:gd name="connsiteX2" fmla="*/ 4167213 w 4167213"/>
              <a:gd name="connsiteY2" fmla="*/ 1034384 h 2510786"/>
              <a:gd name="connsiteX0" fmla="*/ 0 w 4167213"/>
              <a:gd name="connsiteY0" fmla="*/ 2086216 h 2153795"/>
              <a:gd name="connsiteX1" fmla="*/ 1817914 w 4167213"/>
              <a:gd name="connsiteY1" fmla="*/ 57744 h 2153795"/>
              <a:gd name="connsiteX2" fmla="*/ 4167213 w 4167213"/>
              <a:gd name="connsiteY2" fmla="*/ 668731 h 2153795"/>
              <a:gd name="connsiteX0" fmla="*/ 0 w 4167213"/>
              <a:gd name="connsiteY0" fmla="*/ 2070778 h 2138790"/>
              <a:gd name="connsiteX1" fmla="*/ 1633253 w 4167213"/>
              <a:gd name="connsiteY1" fmla="*/ 59062 h 2138790"/>
              <a:gd name="connsiteX2" fmla="*/ 4167213 w 4167213"/>
              <a:gd name="connsiteY2" fmla="*/ 653293 h 2138790"/>
              <a:gd name="connsiteX0" fmla="*/ 0 w 4167213"/>
              <a:gd name="connsiteY0" fmla="*/ 2055398 h 2123850"/>
              <a:gd name="connsiteX1" fmla="*/ 1457825 w 4167213"/>
              <a:gd name="connsiteY1" fmla="*/ 60438 h 2123850"/>
              <a:gd name="connsiteX2" fmla="*/ 4167213 w 4167213"/>
              <a:gd name="connsiteY2" fmla="*/ 637913 h 2123850"/>
              <a:gd name="connsiteX0" fmla="*/ 0 w 3853290"/>
              <a:gd name="connsiteY0" fmla="*/ 2064447 h 2133150"/>
              <a:gd name="connsiteX1" fmla="*/ 1457825 w 3853290"/>
              <a:gd name="connsiteY1" fmla="*/ 69487 h 2133150"/>
              <a:gd name="connsiteX2" fmla="*/ 3853290 w 3853290"/>
              <a:gd name="connsiteY2" fmla="*/ 588313 h 2133150"/>
              <a:gd name="connsiteX0" fmla="*/ 0 w 3853290"/>
              <a:gd name="connsiteY0" fmla="*/ 2087117 h 2155157"/>
              <a:gd name="connsiteX1" fmla="*/ 1457825 w 3853290"/>
              <a:gd name="connsiteY1" fmla="*/ 67022 h 2155157"/>
              <a:gd name="connsiteX2" fmla="*/ 3853290 w 3853290"/>
              <a:gd name="connsiteY2" fmla="*/ 610983 h 2155157"/>
              <a:gd name="connsiteX0" fmla="*/ 0 w 3853290"/>
              <a:gd name="connsiteY0" fmla="*/ 2054401 h 2120192"/>
              <a:gd name="connsiteX1" fmla="*/ 1457825 w 3853290"/>
              <a:gd name="connsiteY1" fmla="*/ 34306 h 2120192"/>
              <a:gd name="connsiteX2" fmla="*/ 3853290 w 3853290"/>
              <a:gd name="connsiteY2" fmla="*/ 578267 h 2120192"/>
              <a:gd name="connsiteX0" fmla="*/ 0 w 3853290"/>
              <a:gd name="connsiteY0" fmla="*/ 2046165 h 2111955"/>
              <a:gd name="connsiteX1" fmla="*/ 1457825 w 3853290"/>
              <a:gd name="connsiteY1" fmla="*/ 26070 h 2111955"/>
              <a:gd name="connsiteX2" fmla="*/ 3853290 w 3853290"/>
              <a:gd name="connsiteY2" fmla="*/ 570031 h 2111955"/>
              <a:gd name="connsiteX0" fmla="*/ 0 w 3853290"/>
              <a:gd name="connsiteY0" fmla="*/ 2046786 h 2112576"/>
              <a:gd name="connsiteX1" fmla="*/ 1457825 w 3853290"/>
              <a:gd name="connsiteY1" fmla="*/ 26691 h 2112576"/>
              <a:gd name="connsiteX2" fmla="*/ 3853290 w 3853290"/>
              <a:gd name="connsiteY2" fmla="*/ 570652 h 2112576"/>
              <a:gd name="connsiteX0" fmla="*/ 0 w 3853290"/>
              <a:gd name="connsiteY0" fmla="*/ 2039855 h 2105645"/>
              <a:gd name="connsiteX1" fmla="*/ 1457825 w 3853290"/>
              <a:gd name="connsiteY1" fmla="*/ 19760 h 2105645"/>
              <a:gd name="connsiteX2" fmla="*/ 3853290 w 3853290"/>
              <a:gd name="connsiteY2" fmla="*/ 563721 h 2105645"/>
              <a:gd name="connsiteX0" fmla="*/ 0 w 3853290"/>
              <a:gd name="connsiteY0" fmla="*/ 2042943 h 2108733"/>
              <a:gd name="connsiteX1" fmla="*/ 1457825 w 3853290"/>
              <a:gd name="connsiteY1" fmla="*/ 22848 h 2108733"/>
              <a:gd name="connsiteX2" fmla="*/ 3853290 w 3853290"/>
              <a:gd name="connsiteY2" fmla="*/ 566809 h 2108733"/>
              <a:gd name="connsiteX0" fmla="*/ 0 w 3853290"/>
              <a:gd name="connsiteY0" fmla="*/ 2047107 h 2112897"/>
              <a:gd name="connsiteX1" fmla="*/ 1457825 w 3853290"/>
              <a:gd name="connsiteY1" fmla="*/ 27012 h 2112897"/>
              <a:gd name="connsiteX2" fmla="*/ 3853290 w 3853290"/>
              <a:gd name="connsiteY2" fmla="*/ 570973 h 2112897"/>
              <a:gd name="connsiteX0" fmla="*/ 0 w 4037950"/>
              <a:gd name="connsiteY0" fmla="*/ 2067223 h 2134947"/>
              <a:gd name="connsiteX1" fmla="*/ 1457825 w 4037950"/>
              <a:gd name="connsiteY1" fmla="*/ 47128 h 2134947"/>
              <a:gd name="connsiteX2" fmla="*/ 4037950 w 4037950"/>
              <a:gd name="connsiteY2" fmla="*/ 666496 h 2134947"/>
              <a:gd name="connsiteX0" fmla="*/ 0 w 4019484"/>
              <a:gd name="connsiteY0" fmla="*/ 2065486 h 2133141"/>
              <a:gd name="connsiteX1" fmla="*/ 1457825 w 4019484"/>
              <a:gd name="connsiteY1" fmla="*/ 45391 h 2133141"/>
              <a:gd name="connsiteX2" fmla="*/ 4019484 w 4019484"/>
              <a:gd name="connsiteY2" fmla="*/ 681516 h 2133141"/>
              <a:gd name="connsiteX0" fmla="*/ 0 w 4019484"/>
              <a:gd name="connsiteY0" fmla="*/ 2068961 h 2136616"/>
              <a:gd name="connsiteX1" fmla="*/ 1457825 w 4019484"/>
              <a:gd name="connsiteY1" fmla="*/ 48866 h 2136616"/>
              <a:gd name="connsiteX2" fmla="*/ 4019484 w 4019484"/>
              <a:gd name="connsiteY2" fmla="*/ 684991 h 2136616"/>
              <a:gd name="connsiteX0" fmla="*/ 0 w 4019484"/>
              <a:gd name="connsiteY0" fmla="*/ 2074609 h 2142264"/>
              <a:gd name="connsiteX1" fmla="*/ 1457825 w 4019484"/>
              <a:gd name="connsiteY1" fmla="*/ 54514 h 2142264"/>
              <a:gd name="connsiteX2" fmla="*/ 4019484 w 4019484"/>
              <a:gd name="connsiteY2" fmla="*/ 690639 h 214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484" h="2142264">
                <a:moveTo>
                  <a:pt x="0" y="2074609"/>
                </a:moveTo>
                <a:cubicBezTo>
                  <a:pt x="1153153" y="2559687"/>
                  <a:pt x="787911" y="285176"/>
                  <a:pt x="1457825" y="54514"/>
                </a:cubicBezTo>
                <a:cubicBezTo>
                  <a:pt x="2127739" y="-176148"/>
                  <a:pt x="2957538" y="380574"/>
                  <a:pt x="4019484" y="690639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1390984" y="1532084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2615061" y="1895940"/>
            <a:ext cx="1647825" cy="1239929"/>
            <a:chOff x="3805763" y="2201079"/>
            <a:chExt cx="1647825" cy="12399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1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st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3424232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10315" y="3452962"/>
            <a:ext cx="931890" cy="908786"/>
            <a:chOff x="2831849" y="4077895"/>
            <a:chExt cx="1230507" cy="1059769"/>
          </a:xfrm>
        </p:grpSpPr>
        <p:sp>
          <p:nvSpPr>
            <p:cNvPr id="59" name="Rectangle 58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blipFill>
                <a:blip r:embed="rId3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Input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4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=1⋯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blipFill>
                <a:blip r:embed="rId4"/>
                <a:stretch>
                  <a:fillRect t="-1563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5048647" y="1895940"/>
            <a:ext cx="1647825" cy="1239929"/>
            <a:chOff x="3805763" y="2201079"/>
            <a:chExt cx="1647825" cy="123992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2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nd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5838964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25047" y="3452962"/>
            <a:ext cx="931890" cy="908786"/>
            <a:chOff x="2831849" y="4077895"/>
            <a:chExt cx="1230507" cy="1059769"/>
          </a:xfrm>
        </p:grpSpPr>
        <p:sp>
          <p:nvSpPr>
            <p:cNvPr id="77" name="Rectangle 76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blipFill>
                <a:blip r:embed="rId5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3698242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/>
          <p:cNvGrpSpPr/>
          <p:nvPr/>
        </p:nvGrpSpPr>
        <p:grpSpPr>
          <a:xfrm>
            <a:off x="7435342" y="1895940"/>
            <a:ext cx="1647825" cy="1239929"/>
            <a:chOff x="3805763" y="2201079"/>
            <a:chExt cx="1647825" cy="123992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3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rd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11742" y="3452962"/>
            <a:ext cx="931890" cy="908786"/>
            <a:chOff x="2831849" y="4077895"/>
            <a:chExt cx="1230507" cy="1059769"/>
          </a:xfrm>
        </p:grpSpPr>
        <p:sp>
          <p:nvSpPr>
            <p:cNvPr id="85" name="Rectangle 84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blipFill>
                <a:blip r:embed="rId6"/>
                <a:stretch>
                  <a:fillRect l="-1905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>
            <a:off x="6084937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242328" y="3106572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83167" y="3254434"/>
            <a:ext cx="78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" y="876693"/>
            <a:ext cx="9970402" cy="4113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2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>
          <a:xfrm>
            <a:off x="4323735" y="1540591"/>
            <a:ext cx="3132899" cy="1563618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  <a:gd name="connsiteX0" fmla="*/ 0 w 2268348"/>
              <a:gd name="connsiteY0" fmla="*/ 1892582 h 1898779"/>
              <a:gd name="connsiteX1" fmla="*/ 979583 w 2268348"/>
              <a:gd name="connsiteY1" fmla="*/ 519074 h 1898779"/>
              <a:gd name="connsiteX2" fmla="*/ 2268348 w 2268348"/>
              <a:gd name="connsiteY2" fmla="*/ 213002 h 1898779"/>
              <a:gd name="connsiteX0" fmla="*/ 0 w 2268348"/>
              <a:gd name="connsiteY0" fmla="*/ 1835974 h 1840895"/>
              <a:gd name="connsiteX1" fmla="*/ 979583 w 2268348"/>
              <a:gd name="connsiteY1" fmla="*/ 462466 h 1840895"/>
              <a:gd name="connsiteX2" fmla="*/ 2268348 w 2268348"/>
              <a:gd name="connsiteY2" fmla="*/ 156394 h 1840895"/>
              <a:gd name="connsiteX0" fmla="*/ 0 w 3716673"/>
              <a:gd name="connsiteY0" fmla="*/ 1559303 h 1564224"/>
              <a:gd name="connsiteX1" fmla="*/ 979583 w 3716673"/>
              <a:gd name="connsiteY1" fmla="*/ 185795 h 1564224"/>
              <a:gd name="connsiteX2" fmla="*/ 3716673 w 3716673"/>
              <a:gd name="connsiteY2" fmla="*/ 281893 h 1564224"/>
              <a:gd name="connsiteX0" fmla="*/ 0 w 4027029"/>
              <a:gd name="connsiteY0" fmla="*/ 1554600 h 1559516"/>
              <a:gd name="connsiteX1" fmla="*/ 979583 w 4027029"/>
              <a:gd name="connsiteY1" fmla="*/ 181092 h 1559516"/>
              <a:gd name="connsiteX2" fmla="*/ 4027029 w 4027029"/>
              <a:gd name="connsiteY2" fmla="*/ 285568 h 1559516"/>
              <a:gd name="connsiteX0" fmla="*/ 0 w 4027029"/>
              <a:gd name="connsiteY0" fmla="*/ 1429945 h 1436880"/>
              <a:gd name="connsiteX1" fmla="*/ 830152 w 4027029"/>
              <a:gd name="connsiteY1" fmla="*/ 441850 h 1436880"/>
              <a:gd name="connsiteX2" fmla="*/ 4027029 w 4027029"/>
              <a:gd name="connsiteY2" fmla="*/ 160913 h 1436880"/>
              <a:gd name="connsiteX0" fmla="*/ 0 w 4027029"/>
              <a:gd name="connsiteY0" fmla="*/ 1561532 h 1576246"/>
              <a:gd name="connsiteX1" fmla="*/ 830152 w 4027029"/>
              <a:gd name="connsiteY1" fmla="*/ 573437 h 1576246"/>
              <a:gd name="connsiteX2" fmla="*/ 4027029 w 4027029"/>
              <a:gd name="connsiteY2" fmla="*/ 292500 h 1576246"/>
              <a:gd name="connsiteX0" fmla="*/ 0 w 3693683"/>
              <a:gd name="connsiteY0" fmla="*/ 1068449 h 1078544"/>
              <a:gd name="connsiteX1" fmla="*/ 496806 w 3693683"/>
              <a:gd name="connsiteY1" fmla="*/ 432252 h 1078544"/>
              <a:gd name="connsiteX2" fmla="*/ 3693683 w 3693683"/>
              <a:gd name="connsiteY2" fmla="*/ 151315 h 1078544"/>
              <a:gd name="connsiteX0" fmla="*/ 7426 w 3701109"/>
              <a:gd name="connsiteY0" fmla="*/ 1068449 h 1068449"/>
              <a:gd name="connsiteX1" fmla="*/ 504232 w 3701109"/>
              <a:gd name="connsiteY1" fmla="*/ 432252 h 1068449"/>
              <a:gd name="connsiteX2" fmla="*/ 3701109 w 3701109"/>
              <a:gd name="connsiteY2" fmla="*/ 151315 h 1068449"/>
              <a:gd name="connsiteX0" fmla="*/ 0 w 3693683"/>
              <a:gd name="connsiteY0" fmla="*/ 1197505 h 1197505"/>
              <a:gd name="connsiteX1" fmla="*/ 1014065 w 3693683"/>
              <a:gd name="connsiteY1" fmla="*/ 142381 h 1197505"/>
              <a:gd name="connsiteX2" fmla="*/ 3693683 w 3693683"/>
              <a:gd name="connsiteY2" fmla="*/ 280371 h 1197505"/>
              <a:gd name="connsiteX0" fmla="*/ 0 w 3693683"/>
              <a:gd name="connsiteY0" fmla="*/ 1181842 h 1181842"/>
              <a:gd name="connsiteX1" fmla="*/ 1014065 w 3693683"/>
              <a:gd name="connsiteY1" fmla="*/ 126718 h 1181842"/>
              <a:gd name="connsiteX2" fmla="*/ 3693683 w 3693683"/>
              <a:gd name="connsiteY2" fmla="*/ 264708 h 1181842"/>
              <a:gd name="connsiteX0" fmla="*/ 0 w 3693683"/>
              <a:gd name="connsiteY0" fmla="*/ 1217521 h 1217521"/>
              <a:gd name="connsiteX1" fmla="*/ 887624 w 3693683"/>
              <a:gd name="connsiteY1" fmla="*/ 95369 h 1217521"/>
              <a:gd name="connsiteX2" fmla="*/ 3693683 w 3693683"/>
              <a:gd name="connsiteY2" fmla="*/ 300387 h 1217521"/>
              <a:gd name="connsiteX0" fmla="*/ 0 w 3682188"/>
              <a:gd name="connsiteY0" fmla="*/ 1369437 h 1369437"/>
              <a:gd name="connsiteX1" fmla="*/ 876129 w 3682188"/>
              <a:gd name="connsiteY1" fmla="*/ 121607 h 1369437"/>
              <a:gd name="connsiteX2" fmla="*/ 3682188 w 3682188"/>
              <a:gd name="connsiteY2" fmla="*/ 326625 h 1369437"/>
              <a:gd name="connsiteX0" fmla="*/ 0 w 3682188"/>
              <a:gd name="connsiteY0" fmla="*/ 1396340 h 1396340"/>
              <a:gd name="connsiteX1" fmla="*/ 830151 w 3682188"/>
              <a:gd name="connsiteY1" fmla="*/ 106618 h 1396340"/>
              <a:gd name="connsiteX2" fmla="*/ 3682188 w 3682188"/>
              <a:gd name="connsiteY2" fmla="*/ 353528 h 1396340"/>
              <a:gd name="connsiteX0" fmla="*/ 0 w 3820124"/>
              <a:gd name="connsiteY0" fmla="*/ 1389742 h 1389742"/>
              <a:gd name="connsiteX1" fmla="*/ 830151 w 3820124"/>
              <a:gd name="connsiteY1" fmla="*/ 100020 h 1389742"/>
              <a:gd name="connsiteX2" fmla="*/ 3820124 w 3820124"/>
              <a:gd name="connsiteY2" fmla="*/ 363687 h 13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124" h="1389742">
                <a:moveTo>
                  <a:pt x="0" y="1389742"/>
                </a:moveTo>
                <a:cubicBezTo>
                  <a:pt x="4115" y="904637"/>
                  <a:pt x="193464" y="271029"/>
                  <a:pt x="830151" y="100020"/>
                </a:cubicBezTo>
                <a:cubicBezTo>
                  <a:pt x="1466838" y="-70989"/>
                  <a:pt x="1877243" y="-46981"/>
                  <a:pt x="3820124" y="363687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121558" y="959635"/>
            <a:ext cx="5820015" cy="201981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512508"/>
              <a:gd name="connsiteX1" fmla="*/ 2787382 w 4425738"/>
              <a:gd name="connsiteY1" fmla="*/ 14838 h 2512508"/>
              <a:gd name="connsiteX2" fmla="*/ 4425738 w 4425738"/>
              <a:gd name="connsiteY2" fmla="*/ 558795 h 2512508"/>
              <a:gd name="connsiteX0" fmla="*/ 0 w 2494593"/>
              <a:gd name="connsiteY0" fmla="*/ 172501 h 724673"/>
              <a:gd name="connsiteX1" fmla="*/ 856237 w 2494593"/>
              <a:gd name="connsiteY1" fmla="*/ 180717 h 724673"/>
              <a:gd name="connsiteX2" fmla="*/ 2494593 w 2494593"/>
              <a:gd name="connsiteY2" fmla="*/ 724674 h 724673"/>
              <a:gd name="connsiteX0" fmla="*/ 0 w 2494593"/>
              <a:gd name="connsiteY0" fmla="*/ 166356 h 718529"/>
              <a:gd name="connsiteX1" fmla="*/ 1975741 w 2494593"/>
              <a:gd name="connsiteY1" fmla="*/ 216901 h 718529"/>
              <a:gd name="connsiteX2" fmla="*/ 2494593 w 2494593"/>
              <a:gd name="connsiteY2" fmla="*/ 718529 h 718529"/>
              <a:gd name="connsiteX0" fmla="*/ 0 w 2289351"/>
              <a:gd name="connsiteY0" fmla="*/ 166356 h 1251876"/>
              <a:gd name="connsiteX1" fmla="*/ 1975741 w 2289351"/>
              <a:gd name="connsiteY1" fmla="*/ 216901 h 1251876"/>
              <a:gd name="connsiteX2" fmla="*/ 2289351 w 2289351"/>
              <a:gd name="connsiteY2" fmla="*/ 1251876 h 1251876"/>
              <a:gd name="connsiteX0" fmla="*/ 0 w 2353974"/>
              <a:gd name="connsiteY0" fmla="*/ 166356 h 1251876"/>
              <a:gd name="connsiteX1" fmla="*/ 1975741 w 2353974"/>
              <a:gd name="connsiteY1" fmla="*/ 216901 h 1251876"/>
              <a:gd name="connsiteX2" fmla="*/ 2289351 w 2353974"/>
              <a:gd name="connsiteY2" fmla="*/ 1251876 h 1251876"/>
              <a:gd name="connsiteX0" fmla="*/ 0 w 3417503"/>
              <a:gd name="connsiteY0" fmla="*/ 150360 h 1362867"/>
              <a:gd name="connsiteX1" fmla="*/ 3039270 w 3417503"/>
              <a:gd name="connsiteY1" fmla="*/ 327892 h 1362867"/>
              <a:gd name="connsiteX2" fmla="*/ 3352880 w 3417503"/>
              <a:gd name="connsiteY2" fmla="*/ 1362867 h 1362867"/>
              <a:gd name="connsiteX0" fmla="*/ 0 w 3359075"/>
              <a:gd name="connsiteY0" fmla="*/ 181947 h 1394454"/>
              <a:gd name="connsiteX1" fmla="*/ 2404884 w 3359075"/>
              <a:gd name="connsiteY1" fmla="*/ 130902 h 1394454"/>
              <a:gd name="connsiteX2" fmla="*/ 3352880 w 3359075"/>
              <a:gd name="connsiteY2" fmla="*/ 1394454 h 1394454"/>
              <a:gd name="connsiteX0" fmla="*/ 0 w 3359075"/>
              <a:gd name="connsiteY0" fmla="*/ 224930 h 1437437"/>
              <a:gd name="connsiteX1" fmla="*/ 2404884 w 3359075"/>
              <a:gd name="connsiteY1" fmla="*/ 173885 h 1437437"/>
              <a:gd name="connsiteX2" fmla="*/ 3352880 w 3359075"/>
              <a:gd name="connsiteY2" fmla="*/ 1437437 h 1437437"/>
              <a:gd name="connsiteX0" fmla="*/ 0 w 3358379"/>
              <a:gd name="connsiteY0" fmla="*/ 214389 h 1426896"/>
              <a:gd name="connsiteX1" fmla="*/ 2404884 w 3358379"/>
              <a:gd name="connsiteY1" fmla="*/ 163344 h 1426896"/>
              <a:gd name="connsiteX2" fmla="*/ 3352880 w 3358379"/>
              <a:gd name="connsiteY2" fmla="*/ 1426896 h 1426896"/>
              <a:gd name="connsiteX0" fmla="*/ 0 w 3574744"/>
              <a:gd name="connsiteY0" fmla="*/ 388761 h 1398088"/>
              <a:gd name="connsiteX1" fmla="*/ 2619456 w 3574744"/>
              <a:gd name="connsiteY1" fmla="*/ 134536 h 1398088"/>
              <a:gd name="connsiteX2" fmla="*/ 3567452 w 3574744"/>
              <a:gd name="connsiteY2" fmla="*/ 1398088 h 1398088"/>
              <a:gd name="connsiteX0" fmla="*/ 0 w 3573515"/>
              <a:gd name="connsiteY0" fmla="*/ 275533 h 1284860"/>
              <a:gd name="connsiteX1" fmla="*/ 2619456 w 3573515"/>
              <a:gd name="connsiteY1" fmla="*/ 21308 h 1284860"/>
              <a:gd name="connsiteX2" fmla="*/ 3567452 w 3573515"/>
              <a:gd name="connsiteY2" fmla="*/ 1284860 h 1284860"/>
              <a:gd name="connsiteX0" fmla="*/ 0 w 3570686"/>
              <a:gd name="connsiteY0" fmla="*/ 257225 h 1266552"/>
              <a:gd name="connsiteX1" fmla="*/ 2106350 w 3570686"/>
              <a:gd name="connsiteY1" fmla="*/ 53795 h 1266552"/>
              <a:gd name="connsiteX2" fmla="*/ 3567452 w 3570686"/>
              <a:gd name="connsiteY2" fmla="*/ 1266552 h 1266552"/>
              <a:gd name="connsiteX0" fmla="*/ 0 w 3580350"/>
              <a:gd name="connsiteY0" fmla="*/ 448697 h 1297173"/>
              <a:gd name="connsiteX1" fmla="*/ 2115679 w 3580350"/>
              <a:gd name="connsiteY1" fmla="*/ 84416 h 1297173"/>
              <a:gd name="connsiteX2" fmla="*/ 3576781 w 3580350"/>
              <a:gd name="connsiteY2" fmla="*/ 1297173 h 1297173"/>
              <a:gd name="connsiteX0" fmla="*/ 0 w 4891440"/>
              <a:gd name="connsiteY0" fmla="*/ 1005147 h 1233610"/>
              <a:gd name="connsiteX1" fmla="*/ 3426769 w 4891440"/>
              <a:gd name="connsiteY1" fmla="*/ 20853 h 1233610"/>
              <a:gd name="connsiteX2" fmla="*/ 4887871 w 4891440"/>
              <a:gd name="connsiteY2" fmla="*/ 1233610 h 1233610"/>
              <a:gd name="connsiteX0" fmla="*/ 0 w 4889578"/>
              <a:gd name="connsiteY0" fmla="*/ 803765 h 1032228"/>
              <a:gd name="connsiteX1" fmla="*/ 2346505 w 4889578"/>
              <a:gd name="connsiteY1" fmla="*/ 28935 h 1032228"/>
              <a:gd name="connsiteX2" fmla="*/ 4887871 w 4889578"/>
              <a:gd name="connsiteY2" fmla="*/ 1032228 h 1032228"/>
              <a:gd name="connsiteX0" fmla="*/ 0 w 4889810"/>
              <a:gd name="connsiteY0" fmla="*/ 803765 h 1032228"/>
              <a:gd name="connsiteX1" fmla="*/ 2346505 w 4889810"/>
              <a:gd name="connsiteY1" fmla="*/ 28935 h 1032228"/>
              <a:gd name="connsiteX2" fmla="*/ 4887871 w 4889810"/>
              <a:gd name="connsiteY2" fmla="*/ 1032228 h 1032228"/>
              <a:gd name="connsiteX0" fmla="*/ 0 w 4889810"/>
              <a:gd name="connsiteY0" fmla="*/ 775187 h 1003650"/>
              <a:gd name="connsiteX1" fmla="*/ 2346505 w 4889810"/>
              <a:gd name="connsiteY1" fmla="*/ 357 h 1003650"/>
              <a:gd name="connsiteX2" fmla="*/ 4887871 w 4889810"/>
              <a:gd name="connsiteY2" fmla="*/ 1003650 h 1003650"/>
              <a:gd name="connsiteX0" fmla="*/ 0 w 4889624"/>
              <a:gd name="connsiteY0" fmla="*/ 774932 h 1003395"/>
              <a:gd name="connsiteX1" fmla="*/ 2346505 w 4889624"/>
              <a:gd name="connsiteY1" fmla="*/ 102 h 1003395"/>
              <a:gd name="connsiteX2" fmla="*/ 4887871 w 4889624"/>
              <a:gd name="connsiteY2" fmla="*/ 1003395 h 1003395"/>
              <a:gd name="connsiteX0" fmla="*/ 0 w 4887871"/>
              <a:gd name="connsiteY0" fmla="*/ 774912 h 1003375"/>
              <a:gd name="connsiteX1" fmla="*/ 2346505 w 4887871"/>
              <a:gd name="connsiteY1" fmla="*/ 82 h 1003375"/>
              <a:gd name="connsiteX2" fmla="*/ 4887871 w 4887871"/>
              <a:gd name="connsiteY2" fmla="*/ 1003375 h 1003375"/>
              <a:gd name="connsiteX0" fmla="*/ 0 w 4887871"/>
              <a:gd name="connsiteY0" fmla="*/ 716270 h 944733"/>
              <a:gd name="connsiteX1" fmla="*/ 1201610 w 4887871"/>
              <a:gd name="connsiteY1" fmla="*/ 89 h 944733"/>
              <a:gd name="connsiteX2" fmla="*/ 4887871 w 4887871"/>
              <a:gd name="connsiteY2" fmla="*/ 944733 h 944733"/>
              <a:gd name="connsiteX0" fmla="*/ 0 w 5700377"/>
              <a:gd name="connsiteY0" fmla="*/ 1795213 h 1795213"/>
              <a:gd name="connsiteX1" fmla="*/ 2014116 w 5700377"/>
              <a:gd name="connsiteY1" fmla="*/ 14956 h 1795213"/>
              <a:gd name="connsiteX2" fmla="*/ 5700377 w 5700377"/>
              <a:gd name="connsiteY2" fmla="*/ 959600 h 179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377" h="1795213">
                <a:moveTo>
                  <a:pt x="0" y="1795213"/>
                </a:moveTo>
                <a:cubicBezTo>
                  <a:pt x="580705" y="1274865"/>
                  <a:pt x="1064053" y="154225"/>
                  <a:pt x="2014116" y="14956"/>
                </a:cubicBezTo>
                <a:cubicBezTo>
                  <a:pt x="2964179" y="-124313"/>
                  <a:pt x="5141055" y="749464"/>
                  <a:pt x="5700377" y="95960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28557" y="2667940"/>
            <a:ext cx="1480637" cy="1433408"/>
            <a:chOff x="283223" y="2590816"/>
            <a:chExt cx="1480637" cy="1433408"/>
          </a:xfrm>
        </p:grpSpPr>
        <p:sp>
          <p:nvSpPr>
            <p:cNvPr id="64" name="Rectangle 63"/>
            <p:cNvSpPr/>
            <p:nvPr/>
          </p:nvSpPr>
          <p:spPr>
            <a:xfrm>
              <a:off x="283223" y="25908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5623" y="27432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8023" y="28956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0423" y="304801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Freeform 3"/>
          <p:cNvSpPr/>
          <p:nvPr/>
        </p:nvSpPr>
        <p:spPr>
          <a:xfrm>
            <a:off x="1470488" y="1236009"/>
            <a:ext cx="4103843" cy="2410285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68502 h 2653291"/>
              <a:gd name="connsiteX1" fmla="*/ 712714 w 4808236"/>
              <a:gd name="connsiteY1" fmla="*/ 2627114 h 2653291"/>
              <a:gd name="connsiteX2" fmla="*/ 1362466 w 4808236"/>
              <a:gd name="connsiteY2" fmla="*/ 1967325 h 2653291"/>
              <a:gd name="connsiteX3" fmla="*/ 2059233 w 4808236"/>
              <a:gd name="connsiteY3" fmla="*/ 806347 h 2653291"/>
              <a:gd name="connsiteX4" fmla="*/ 3132562 w 4808236"/>
              <a:gd name="connsiteY4" fmla="*/ 11572 h 2653291"/>
              <a:gd name="connsiteX5" fmla="*/ 4808236 w 4808236"/>
              <a:gd name="connsiteY5" fmla="*/ 420074 h 2653291"/>
              <a:gd name="connsiteX0" fmla="*/ 0 w 4808236"/>
              <a:gd name="connsiteY0" fmla="*/ 2593900 h 2656507"/>
              <a:gd name="connsiteX1" fmla="*/ 712714 w 4808236"/>
              <a:gd name="connsiteY1" fmla="*/ 2627114 h 2656507"/>
              <a:gd name="connsiteX2" fmla="*/ 1362466 w 4808236"/>
              <a:gd name="connsiteY2" fmla="*/ 1967325 h 2656507"/>
              <a:gd name="connsiteX3" fmla="*/ 2059233 w 4808236"/>
              <a:gd name="connsiteY3" fmla="*/ 806347 h 2656507"/>
              <a:gd name="connsiteX4" fmla="*/ 3132562 w 4808236"/>
              <a:gd name="connsiteY4" fmla="*/ 11572 h 2656507"/>
              <a:gd name="connsiteX5" fmla="*/ 4808236 w 4808236"/>
              <a:gd name="connsiteY5" fmla="*/ 420074 h 2656507"/>
              <a:gd name="connsiteX0" fmla="*/ 0 w 4444397"/>
              <a:gd name="connsiteY0" fmla="*/ 2583275 h 2645882"/>
              <a:gd name="connsiteX1" fmla="*/ 712714 w 4444397"/>
              <a:gd name="connsiteY1" fmla="*/ 2616489 h 2645882"/>
              <a:gd name="connsiteX2" fmla="*/ 1362466 w 4444397"/>
              <a:gd name="connsiteY2" fmla="*/ 1956700 h 2645882"/>
              <a:gd name="connsiteX3" fmla="*/ 2059233 w 4444397"/>
              <a:gd name="connsiteY3" fmla="*/ 795722 h 2645882"/>
              <a:gd name="connsiteX4" fmla="*/ 3132562 w 4444397"/>
              <a:gd name="connsiteY4" fmla="*/ 947 h 2645882"/>
              <a:gd name="connsiteX5" fmla="*/ 4444397 w 4444397"/>
              <a:gd name="connsiteY5" fmla="*/ 654958 h 2645882"/>
              <a:gd name="connsiteX0" fmla="*/ 0 w 4463055"/>
              <a:gd name="connsiteY0" fmla="*/ 2667933 h 2667933"/>
              <a:gd name="connsiteX1" fmla="*/ 731372 w 4463055"/>
              <a:gd name="connsiteY1" fmla="*/ 2616489 h 2667933"/>
              <a:gd name="connsiteX2" fmla="*/ 1381124 w 4463055"/>
              <a:gd name="connsiteY2" fmla="*/ 1956700 h 2667933"/>
              <a:gd name="connsiteX3" fmla="*/ 2077891 w 4463055"/>
              <a:gd name="connsiteY3" fmla="*/ 795722 h 2667933"/>
              <a:gd name="connsiteX4" fmla="*/ 3151220 w 4463055"/>
              <a:gd name="connsiteY4" fmla="*/ 947 h 2667933"/>
              <a:gd name="connsiteX5" fmla="*/ 4463055 w 4463055"/>
              <a:gd name="connsiteY5" fmla="*/ 654958 h 2667933"/>
              <a:gd name="connsiteX0" fmla="*/ 0 w 4463055"/>
              <a:gd name="connsiteY0" fmla="*/ 2667933 h 2886646"/>
              <a:gd name="connsiteX1" fmla="*/ 638080 w 4463055"/>
              <a:gd name="connsiteY1" fmla="*/ 2870464 h 2886646"/>
              <a:gd name="connsiteX2" fmla="*/ 1381124 w 4463055"/>
              <a:gd name="connsiteY2" fmla="*/ 1956700 h 2886646"/>
              <a:gd name="connsiteX3" fmla="*/ 2077891 w 4463055"/>
              <a:gd name="connsiteY3" fmla="*/ 795722 h 2886646"/>
              <a:gd name="connsiteX4" fmla="*/ 3151220 w 4463055"/>
              <a:gd name="connsiteY4" fmla="*/ 947 h 2886646"/>
              <a:gd name="connsiteX5" fmla="*/ 4463055 w 4463055"/>
              <a:gd name="connsiteY5" fmla="*/ 654958 h 2886646"/>
              <a:gd name="connsiteX0" fmla="*/ 0 w 4463055"/>
              <a:gd name="connsiteY0" fmla="*/ 2667933 h 2935686"/>
              <a:gd name="connsiteX1" fmla="*/ 638080 w 4463055"/>
              <a:gd name="connsiteY1" fmla="*/ 2870464 h 2935686"/>
              <a:gd name="connsiteX2" fmla="*/ 1381124 w 4463055"/>
              <a:gd name="connsiteY2" fmla="*/ 1956700 h 2935686"/>
              <a:gd name="connsiteX3" fmla="*/ 2077891 w 4463055"/>
              <a:gd name="connsiteY3" fmla="*/ 795722 h 2935686"/>
              <a:gd name="connsiteX4" fmla="*/ 3151220 w 4463055"/>
              <a:gd name="connsiteY4" fmla="*/ 947 h 2935686"/>
              <a:gd name="connsiteX5" fmla="*/ 4463055 w 4463055"/>
              <a:gd name="connsiteY5" fmla="*/ 654958 h 2935686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381124 w 4463055"/>
              <a:gd name="connsiteY2" fmla="*/ 195670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1194540 w 4463055"/>
              <a:gd name="connsiteY2" fmla="*/ 1753520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67933 h 3003692"/>
              <a:gd name="connsiteX1" fmla="*/ 516801 w 4463055"/>
              <a:gd name="connsiteY1" fmla="*/ 2963588 h 3003692"/>
              <a:gd name="connsiteX2" fmla="*/ 970639 w 4463055"/>
              <a:gd name="connsiteY2" fmla="*/ 2236072 h 3003692"/>
              <a:gd name="connsiteX3" fmla="*/ 2077891 w 4463055"/>
              <a:gd name="connsiteY3" fmla="*/ 795722 h 3003692"/>
              <a:gd name="connsiteX4" fmla="*/ 3151220 w 4463055"/>
              <a:gd name="connsiteY4" fmla="*/ 947 h 3003692"/>
              <a:gd name="connsiteX5" fmla="*/ 4463055 w 4463055"/>
              <a:gd name="connsiteY5" fmla="*/ 654958 h 3003692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3006467"/>
              <a:gd name="connsiteX1" fmla="*/ 516801 w 4463055"/>
              <a:gd name="connsiteY1" fmla="*/ 2966363 h 3006467"/>
              <a:gd name="connsiteX2" fmla="*/ 970639 w 4463055"/>
              <a:gd name="connsiteY2" fmla="*/ 2238847 h 3006467"/>
              <a:gd name="connsiteX3" fmla="*/ 1527468 w 4463055"/>
              <a:gd name="connsiteY3" fmla="*/ 950882 h 3006467"/>
              <a:gd name="connsiteX4" fmla="*/ 3151220 w 4463055"/>
              <a:gd name="connsiteY4" fmla="*/ 3722 h 3006467"/>
              <a:gd name="connsiteX5" fmla="*/ 4463055 w 4463055"/>
              <a:gd name="connsiteY5" fmla="*/ 657733 h 3006467"/>
              <a:gd name="connsiteX0" fmla="*/ 0 w 4463055"/>
              <a:gd name="connsiteY0" fmla="*/ 2670708 h 2845878"/>
              <a:gd name="connsiteX1" fmla="*/ 610093 w 4463055"/>
              <a:gd name="connsiteY1" fmla="*/ 2678526 h 2845878"/>
              <a:gd name="connsiteX2" fmla="*/ 970639 w 4463055"/>
              <a:gd name="connsiteY2" fmla="*/ 2238847 h 2845878"/>
              <a:gd name="connsiteX3" fmla="*/ 1527468 w 4463055"/>
              <a:gd name="connsiteY3" fmla="*/ 950882 h 2845878"/>
              <a:gd name="connsiteX4" fmla="*/ 3151220 w 4463055"/>
              <a:gd name="connsiteY4" fmla="*/ 3722 h 2845878"/>
              <a:gd name="connsiteX5" fmla="*/ 4463055 w 4463055"/>
              <a:gd name="connsiteY5" fmla="*/ 657733 h 2845878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798274"/>
              <a:gd name="connsiteX1" fmla="*/ 610093 w 4463055"/>
              <a:gd name="connsiteY1" fmla="*/ 2678526 h 2798274"/>
              <a:gd name="connsiteX2" fmla="*/ 970639 w 4463055"/>
              <a:gd name="connsiteY2" fmla="*/ 2238847 h 2798274"/>
              <a:gd name="connsiteX3" fmla="*/ 1527468 w 4463055"/>
              <a:gd name="connsiteY3" fmla="*/ 950882 h 2798274"/>
              <a:gd name="connsiteX4" fmla="*/ 3151220 w 4463055"/>
              <a:gd name="connsiteY4" fmla="*/ 3722 h 2798274"/>
              <a:gd name="connsiteX5" fmla="*/ 4463055 w 4463055"/>
              <a:gd name="connsiteY5" fmla="*/ 657733 h 2798274"/>
              <a:gd name="connsiteX0" fmla="*/ 0 w 4463055"/>
              <a:gd name="connsiteY0" fmla="*/ 2670708 h 2823239"/>
              <a:gd name="connsiteX1" fmla="*/ 610093 w 4463055"/>
              <a:gd name="connsiteY1" fmla="*/ 2678526 h 2823239"/>
              <a:gd name="connsiteX2" fmla="*/ 970639 w 4463055"/>
              <a:gd name="connsiteY2" fmla="*/ 2238847 h 2823239"/>
              <a:gd name="connsiteX3" fmla="*/ 1527468 w 4463055"/>
              <a:gd name="connsiteY3" fmla="*/ 950882 h 2823239"/>
              <a:gd name="connsiteX4" fmla="*/ 3151220 w 4463055"/>
              <a:gd name="connsiteY4" fmla="*/ 3722 h 2823239"/>
              <a:gd name="connsiteX5" fmla="*/ 4463055 w 4463055"/>
              <a:gd name="connsiteY5" fmla="*/ 657733 h 2823239"/>
              <a:gd name="connsiteX0" fmla="*/ 0 w 4463055"/>
              <a:gd name="connsiteY0" fmla="*/ 2670708 h 2806152"/>
              <a:gd name="connsiteX1" fmla="*/ 610093 w 4463055"/>
              <a:gd name="connsiteY1" fmla="*/ 2678526 h 2806152"/>
              <a:gd name="connsiteX2" fmla="*/ 970639 w 4463055"/>
              <a:gd name="connsiteY2" fmla="*/ 2238847 h 2806152"/>
              <a:gd name="connsiteX3" fmla="*/ 1527468 w 4463055"/>
              <a:gd name="connsiteY3" fmla="*/ 950882 h 2806152"/>
              <a:gd name="connsiteX4" fmla="*/ 3151220 w 4463055"/>
              <a:gd name="connsiteY4" fmla="*/ 3722 h 2806152"/>
              <a:gd name="connsiteX5" fmla="*/ 4463055 w 4463055"/>
              <a:gd name="connsiteY5" fmla="*/ 657733 h 2806152"/>
              <a:gd name="connsiteX0" fmla="*/ 0 w 4463055"/>
              <a:gd name="connsiteY0" fmla="*/ 2670708 h 2811661"/>
              <a:gd name="connsiteX1" fmla="*/ 610093 w 4463055"/>
              <a:gd name="connsiteY1" fmla="*/ 2678526 h 2811661"/>
              <a:gd name="connsiteX2" fmla="*/ 970639 w 4463055"/>
              <a:gd name="connsiteY2" fmla="*/ 2238847 h 2811661"/>
              <a:gd name="connsiteX3" fmla="*/ 1527468 w 4463055"/>
              <a:gd name="connsiteY3" fmla="*/ 950882 h 2811661"/>
              <a:gd name="connsiteX4" fmla="*/ 3151220 w 4463055"/>
              <a:gd name="connsiteY4" fmla="*/ 3722 h 2811661"/>
              <a:gd name="connsiteX5" fmla="*/ 4463055 w 4463055"/>
              <a:gd name="connsiteY5" fmla="*/ 657733 h 2811661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70708 h 2816399"/>
              <a:gd name="connsiteX1" fmla="*/ 610093 w 4463055"/>
              <a:gd name="connsiteY1" fmla="*/ 2678526 h 2816399"/>
              <a:gd name="connsiteX2" fmla="*/ 1054602 w 4463055"/>
              <a:gd name="connsiteY2" fmla="*/ 1790158 h 2816399"/>
              <a:gd name="connsiteX3" fmla="*/ 1527468 w 4463055"/>
              <a:gd name="connsiteY3" fmla="*/ 950882 h 2816399"/>
              <a:gd name="connsiteX4" fmla="*/ 3151220 w 4463055"/>
              <a:gd name="connsiteY4" fmla="*/ 3722 h 2816399"/>
              <a:gd name="connsiteX5" fmla="*/ 4463055 w 4463055"/>
              <a:gd name="connsiteY5" fmla="*/ 657733 h 2816399"/>
              <a:gd name="connsiteX0" fmla="*/ 0 w 4463055"/>
              <a:gd name="connsiteY0" fmla="*/ 2667011 h 2812702"/>
              <a:gd name="connsiteX1" fmla="*/ 610093 w 4463055"/>
              <a:gd name="connsiteY1" fmla="*/ 2674829 h 2812702"/>
              <a:gd name="connsiteX2" fmla="*/ 1054602 w 4463055"/>
              <a:gd name="connsiteY2" fmla="*/ 1786461 h 2812702"/>
              <a:gd name="connsiteX3" fmla="*/ 1909966 w 4463055"/>
              <a:gd name="connsiteY3" fmla="*/ 633950 h 2812702"/>
              <a:gd name="connsiteX4" fmla="*/ 3151220 w 4463055"/>
              <a:gd name="connsiteY4" fmla="*/ 25 h 2812702"/>
              <a:gd name="connsiteX5" fmla="*/ 4463055 w 4463055"/>
              <a:gd name="connsiteY5" fmla="*/ 654036 h 2812702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4 h 2812695"/>
              <a:gd name="connsiteX1" fmla="*/ 610093 w 4463055"/>
              <a:gd name="connsiteY1" fmla="*/ 2674822 h 2812695"/>
              <a:gd name="connsiteX2" fmla="*/ 1054602 w 4463055"/>
              <a:gd name="connsiteY2" fmla="*/ 1786454 h 2812695"/>
              <a:gd name="connsiteX3" fmla="*/ 1909966 w 4463055"/>
              <a:gd name="connsiteY3" fmla="*/ 633943 h 2812695"/>
              <a:gd name="connsiteX4" fmla="*/ 3151220 w 4463055"/>
              <a:gd name="connsiteY4" fmla="*/ 18 h 2812695"/>
              <a:gd name="connsiteX5" fmla="*/ 4463055 w 4463055"/>
              <a:gd name="connsiteY5" fmla="*/ 654029 h 2812695"/>
              <a:gd name="connsiteX0" fmla="*/ 0 w 4463055"/>
              <a:gd name="connsiteY0" fmla="*/ 2667009 h 2819045"/>
              <a:gd name="connsiteX1" fmla="*/ 610093 w 4463055"/>
              <a:gd name="connsiteY1" fmla="*/ 2674827 h 2819045"/>
              <a:gd name="connsiteX2" fmla="*/ 1129235 w 4463055"/>
              <a:gd name="connsiteY2" fmla="*/ 1676403 h 2819045"/>
              <a:gd name="connsiteX3" fmla="*/ 1909966 w 4463055"/>
              <a:gd name="connsiteY3" fmla="*/ 633948 h 2819045"/>
              <a:gd name="connsiteX4" fmla="*/ 3151220 w 4463055"/>
              <a:gd name="connsiteY4" fmla="*/ 23 h 2819045"/>
              <a:gd name="connsiteX5" fmla="*/ 4463055 w 4463055"/>
              <a:gd name="connsiteY5" fmla="*/ 654034 h 2819045"/>
              <a:gd name="connsiteX0" fmla="*/ 0 w 4463055"/>
              <a:gd name="connsiteY0" fmla="*/ 2667009 h 2778999"/>
              <a:gd name="connsiteX1" fmla="*/ 694056 w 4463055"/>
              <a:gd name="connsiteY1" fmla="*/ 2564772 h 2778999"/>
              <a:gd name="connsiteX2" fmla="*/ 1129235 w 4463055"/>
              <a:gd name="connsiteY2" fmla="*/ 1676403 h 2778999"/>
              <a:gd name="connsiteX3" fmla="*/ 1909966 w 4463055"/>
              <a:gd name="connsiteY3" fmla="*/ 633948 h 2778999"/>
              <a:gd name="connsiteX4" fmla="*/ 3151220 w 4463055"/>
              <a:gd name="connsiteY4" fmla="*/ 23 h 2778999"/>
              <a:gd name="connsiteX5" fmla="*/ 4463055 w 4463055"/>
              <a:gd name="connsiteY5" fmla="*/ 654034 h 2778999"/>
              <a:gd name="connsiteX0" fmla="*/ 0 w 4463055"/>
              <a:gd name="connsiteY0" fmla="*/ 2667009 h 2787523"/>
              <a:gd name="connsiteX1" fmla="*/ 694056 w 4463055"/>
              <a:gd name="connsiteY1" fmla="*/ 2564772 h 2787523"/>
              <a:gd name="connsiteX2" fmla="*/ 1129235 w 4463055"/>
              <a:gd name="connsiteY2" fmla="*/ 1676403 h 2787523"/>
              <a:gd name="connsiteX3" fmla="*/ 1909966 w 4463055"/>
              <a:gd name="connsiteY3" fmla="*/ 633948 h 2787523"/>
              <a:gd name="connsiteX4" fmla="*/ 3151220 w 4463055"/>
              <a:gd name="connsiteY4" fmla="*/ 23 h 2787523"/>
              <a:gd name="connsiteX5" fmla="*/ 4463055 w 4463055"/>
              <a:gd name="connsiteY5" fmla="*/ 654034 h 2787523"/>
              <a:gd name="connsiteX0" fmla="*/ 0 w 4463055"/>
              <a:gd name="connsiteY0" fmla="*/ 2709338 h 2811783"/>
              <a:gd name="connsiteX1" fmla="*/ 694056 w 4463055"/>
              <a:gd name="connsiteY1" fmla="*/ 2564772 h 2811783"/>
              <a:gd name="connsiteX2" fmla="*/ 1129235 w 4463055"/>
              <a:gd name="connsiteY2" fmla="*/ 1676403 h 2811783"/>
              <a:gd name="connsiteX3" fmla="*/ 1909966 w 4463055"/>
              <a:gd name="connsiteY3" fmla="*/ 633948 h 2811783"/>
              <a:gd name="connsiteX4" fmla="*/ 3151220 w 4463055"/>
              <a:gd name="connsiteY4" fmla="*/ 23 h 2811783"/>
              <a:gd name="connsiteX5" fmla="*/ 4463055 w 4463055"/>
              <a:gd name="connsiteY5" fmla="*/ 654034 h 2811783"/>
              <a:gd name="connsiteX0" fmla="*/ 0 w 4463055"/>
              <a:gd name="connsiteY0" fmla="*/ 2709338 h 2810027"/>
              <a:gd name="connsiteX1" fmla="*/ 694056 w 4463055"/>
              <a:gd name="connsiteY1" fmla="*/ 2564772 h 2810027"/>
              <a:gd name="connsiteX2" fmla="*/ 1129235 w 4463055"/>
              <a:gd name="connsiteY2" fmla="*/ 1676403 h 2810027"/>
              <a:gd name="connsiteX3" fmla="*/ 1909966 w 4463055"/>
              <a:gd name="connsiteY3" fmla="*/ 633948 h 2810027"/>
              <a:gd name="connsiteX4" fmla="*/ 3151220 w 4463055"/>
              <a:gd name="connsiteY4" fmla="*/ 23 h 2810027"/>
              <a:gd name="connsiteX5" fmla="*/ 4463055 w 4463055"/>
              <a:gd name="connsiteY5" fmla="*/ 654034 h 2810027"/>
              <a:gd name="connsiteX0" fmla="*/ 0 w 4463055"/>
              <a:gd name="connsiteY0" fmla="*/ 2709338 h 2825279"/>
              <a:gd name="connsiteX1" fmla="*/ 694056 w 4463055"/>
              <a:gd name="connsiteY1" fmla="*/ 2564772 h 2825279"/>
              <a:gd name="connsiteX2" fmla="*/ 1129235 w 4463055"/>
              <a:gd name="connsiteY2" fmla="*/ 1676403 h 2825279"/>
              <a:gd name="connsiteX3" fmla="*/ 1909966 w 4463055"/>
              <a:gd name="connsiteY3" fmla="*/ 633948 h 2825279"/>
              <a:gd name="connsiteX4" fmla="*/ 3151220 w 4463055"/>
              <a:gd name="connsiteY4" fmla="*/ 23 h 2825279"/>
              <a:gd name="connsiteX5" fmla="*/ 4463055 w 4463055"/>
              <a:gd name="connsiteY5" fmla="*/ 654034 h 2825279"/>
              <a:gd name="connsiteX0" fmla="*/ 0 w 4463055"/>
              <a:gd name="connsiteY0" fmla="*/ 2709338 h 2862799"/>
              <a:gd name="connsiteX1" fmla="*/ 694056 w 4463055"/>
              <a:gd name="connsiteY1" fmla="*/ 2564772 h 2862799"/>
              <a:gd name="connsiteX2" fmla="*/ 1129235 w 4463055"/>
              <a:gd name="connsiteY2" fmla="*/ 1676403 h 2862799"/>
              <a:gd name="connsiteX3" fmla="*/ 1909966 w 4463055"/>
              <a:gd name="connsiteY3" fmla="*/ 633948 h 2862799"/>
              <a:gd name="connsiteX4" fmla="*/ 3151220 w 4463055"/>
              <a:gd name="connsiteY4" fmla="*/ 23 h 2862799"/>
              <a:gd name="connsiteX5" fmla="*/ 4463055 w 4463055"/>
              <a:gd name="connsiteY5" fmla="*/ 654034 h 2862799"/>
              <a:gd name="connsiteX0" fmla="*/ 0 w 4463055"/>
              <a:gd name="connsiteY0" fmla="*/ 2650082 h 2803543"/>
              <a:gd name="connsiteX1" fmla="*/ 694056 w 4463055"/>
              <a:gd name="connsiteY1" fmla="*/ 2505516 h 2803543"/>
              <a:gd name="connsiteX2" fmla="*/ 1129235 w 4463055"/>
              <a:gd name="connsiteY2" fmla="*/ 1617147 h 2803543"/>
              <a:gd name="connsiteX3" fmla="*/ 1909966 w 4463055"/>
              <a:gd name="connsiteY3" fmla="*/ 574692 h 2803543"/>
              <a:gd name="connsiteX4" fmla="*/ 2806039 w 4463055"/>
              <a:gd name="connsiteY4" fmla="*/ 28 h 2803543"/>
              <a:gd name="connsiteX5" fmla="*/ 4463055 w 4463055"/>
              <a:gd name="connsiteY5" fmla="*/ 594778 h 2803543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8621 h 2812082"/>
              <a:gd name="connsiteX1" fmla="*/ 694056 w 4463055"/>
              <a:gd name="connsiteY1" fmla="*/ 2514055 h 2812082"/>
              <a:gd name="connsiteX2" fmla="*/ 1129235 w 4463055"/>
              <a:gd name="connsiteY2" fmla="*/ 1625686 h 2812082"/>
              <a:gd name="connsiteX3" fmla="*/ 1909966 w 4463055"/>
              <a:gd name="connsiteY3" fmla="*/ 583231 h 2812082"/>
              <a:gd name="connsiteX4" fmla="*/ 2806039 w 4463055"/>
              <a:gd name="connsiteY4" fmla="*/ 8567 h 2812082"/>
              <a:gd name="connsiteX5" fmla="*/ 4463055 w 4463055"/>
              <a:gd name="connsiteY5" fmla="*/ 603317 h 281208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463055"/>
              <a:gd name="connsiteY0" fmla="*/ 2659091 h 2812552"/>
              <a:gd name="connsiteX1" fmla="*/ 694056 w 4463055"/>
              <a:gd name="connsiteY1" fmla="*/ 2514525 h 2812552"/>
              <a:gd name="connsiteX2" fmla="*/ 1129235 w 4463055"/>
              <a:gd name="connsiteY2" fmla="*/ 1626156 h 2812552"/>
              <a:gd name="connsiteX3" fmla="*/ 1909966 w 4463055"/>
              <a:gd name="connsiteY3" fmla="*/ 583701 h 2812552"/>
              <a:gd name="connsiteX4" fmla="*/ 2806039 w 4463055"/>
              <a:gd name="connsiteY4" fmla="*/ 9037 h 2812552"/>
              <a:gd name="connsiteX5" fmla="*/ 4463055 w 4463055"/>
              <a:gd name="connsiteY5" fmla="*/ 603787 h 2812552"/>
              <a:gd name="connsiteX0" fmla="*/ 0 w 4509701"/>
              <a:gd name="connsiteY0" fmla="*/ 2650646 h 2804107"/>
              <a:gd name="connsiteX1" fmla="*/ 694056 w 4509701"/>
              <a:gd name="connsiteY1" fmla="*/ 2506080 h 2804107"/>
              <a:gd name="connsiteX2" fmla="*/ 1129235 w 4509701"/>
              <a:gd name="connsiteY2" fmla="*/ 1617711 h 2804107"/>
              <a:gd name="connsiteX3" fmla="*/ 1909966 w 4509701"/>
              <a:gd name="connsiteY3" fmla="*/ 575256 h 2804107"/>
              <a:gd name="connsiteX4" fmla="*/ 2806039 w 4509701"/>
              <a:gd name="connsiteY4" fmla="*/ 592 h 2804107"/>
              <a:gd name="connsiteX5" fmla="*/ 4509701 w 4509701"/>
              <a:gd name="connsiteY5" fmla="*/ 493752 h 2804107"/>
              <a:gd name="connsiteX0" fmla="*/ 0 w 4509701"/>
              <a:gd name="connsiteY0" fmla="*/ 2650771 h 2804232"/>
              <a:gd name="connsiteX1" fmla="*/ 694056 w 4509701"/>
              <a:gd name="connsiteY1" fmla="*/ 2506205 h 2804232"/>
              <a:gd name="connsiteX2" fmla="*/ 1129235 w 4509701"/>
              <a:gd name="connsiteY2" fmla="*/ 1617836 h 2804232"/>
              <a:gd name="connsiteX3" fmla="*/ 1909966 w 4509701"/>
              <a:gd name="connsiteY3" fmla="*/ 575381 h 2804232"/>
              <a:gd name="connsiteX4" fmla="*/ 2806039 w 4509701"/>
              <a:gd name="connsiteY4" fmla="*/ 717 h 2804232"/>
              <a:gd name="connsiteX5" fmla="*/ 4509701 w 4509701"/>
              <a:gd name="connsiteY5" fmla="*/ 493877 h 2804232"/>
              <a:gd name="connsiteX0" fmla="*/ 0 w 4509701"/>
              <a:gd name="connsiteY0" fmla="*/ 2658673 h 2812134"/>
              <a:gd name="connsiteX1" fmla="*/ 694056 w 4509701"/>
              <a:gd name="connsiteY1" fmla="*/ 2514107 h 2812134"/>
              <a:gd name="connsiteX2" fmla="*/ 1129235 w 4509701"/>
              <a:gd name="connsiteY2" fmla="*/ 1625738 h 2812134"/>
              <a:gd name="connsiteX3" fmla="*/ 1909966 w 4509701"/>
              <a:gd name="connsiteY3" fmla="*/ 583283 h 2812134"/>
              <a:gd name="connsiteX4" fmla="*/ 2806039 w 4509701"/>
              <a:gd name="connsiteY4" fmla="*/ 8619 h 2812134"/>
              <a:gd name="connsiteX5" fmla="*/ 4509701 w 4509701"/>
              <a:gd name="connsiteY5" fmla="*/ 501779 h 2812134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509701"/>
              <a:gd name="connsiteY0" fmla="*/ 2666891 h 2820352"/>
              <a:gd name="connsiteX1" fmla="*/ 694056 w 4509701"/>
              <a:gd name="connsiteY1" fmla="*/ 2522325 h 2820352"/>
              <a:gd name="connsiteX2" fmla="*/ 1129235 w 4509701"/>
              <a:gd name="connsiteY2" fmla="*/ 1633956 h 2820352"/>
              <a:gd name="connsiteX3" fmla="*/ 1909966 w 4509701"/>
              <a:gd name="connsiteY3" fmla="*/ 591501 h 2820352"/>
              <a:gd name="connsiteX4" fmla="*/ 3039270 w 4509701"/>
              <a:gd name="connsiteY4" fmla="*/ 8371 h 2820352"/>
              <a:gd name="connsiteX5" fmla="*/ 4509701 w 4509701"/>
              <a:gd name="connsiteY5" fmla="*/ 509997 h 2820352"/>
              <a:gd name="connsiteX0" fmla="*/ 0 w 4481713"/>
              <a:gd name="connsiteY0" fmla="*/ 2658732 h 2812193"/>
              <a:gd name="connsiteX1" fmla="*/ 694056 w 4481713"/>
              <a:gd name="connsiteY1" fmla="*/ 2514166 h 2812193"/>
              <a:gd name="connsiteX2" fmla="*/ 1129235 w 4481713"/>
              <a:gd name="connsiteY2" fmla="*/ 1625797 h 2812193"/>
              <a:gd name="connsiteX3" fmla="*/ 1909966 w 4481713"/>
              <a:gd name="connsiteY3" fmla="*/ 583342 h 2812193"/>
              <a:gd name="connsiteX4" fmla="*/ 3039270 w 4481713"/>
              <a:gd name="connsiteY4" fmla="*/ 212 h 2812193"/>
              <a:gd name="connsiteX5" fmla="*/ 4481713 w 4481713"/>
              <a:gd name="connsiteY5" fmla="*/ 535701 h 2812193"/>
              <a:gd name="connsiteX0" fmla="*/ 0 w 4481713"/>
              <a:gd name="connsiteY0" fmla="*/ 2658704 h 2812165"/>
              <a:gd name="connsiteX1" fmla="*/ 694056 w 4481713"/>
              <a:gd name="connsiteY1" fmla="*/ 2514138 h 2812165"/>
              <a:gd name="connsiteX2" fmla="*/ 1129235 w 4481713"/>
              <a:gd name="connsiteY2" fmla="*/ 1625769 h 2812165"/>
              <a:gd name="connsiteX3" fmla="*/ 1909966 w 4481713"/>
              <a:gd name="connsiteY3" fmla="*/ 583314 h 2812165"/>
              <a:gd name="connsiteX4" fmla="*/ 3039270 w 4481713"/>
              <a:gd name="connsiteY4" fmla="*/ 184 h 2812165"/>
              <a:gd name="connsiteX5" fmla="*/ 4481713 w 4481713"/>
              <a:gd name="connsiteY5" fmla="*/ 535673 h 2812165"/>
              <a:gd name="connsiteX0" fmla="*/ 0 w 4481713"/>
              <a:gd name="connsiteY0" fmla="*/ 2531893 h 2685354"/>
              <a:gd name="connsiteX1" fmla="*/ 694056 w 4481713"/>
              <a:gd name="connsiteY1" fmla="*/ 2387327 h 2685354"/>
              <a:gd name="connsiteX2" fmla="*/ 1129235 w 4481713"/>
              <a:gd name="connsiteY2" fmla="*/ 1498958 h 2685354"/>
              <a:gd name="connsiteX3" fmla="*/ 1909966 w 4481713"/>
              <a:gd name="connsiteY3" fmla="*/ 456503 h 2685354"/>
              <a:gd name="connsiteX4" fmla="*/ 2973966 w 4481713"/>
              <a:gd name="connsiteY4" fmla="*/ 360 h 2685354"/>
              <a:gd name="connsiteX5" fmla="*/ 4481713 w 4481713"/>
              <a:gd name="connsiteY5" fmla="*/ 408862 h 2685354"/>
              <a:gd name="connsiteX0" fmla="*/ 0 w 4481713"/>
              <a:gd name="connsiteY0" fmla="*/ 2535822 h 2689283"/>
              <a:gd name="connsiteX1" fmla="*/ 694056 w 4481713"/>
              <a:gd name="connsiteY1" fmla="*/ 2391256 h 2689283"/>
              <a:gd name="connsiteX2" fmla="*/ 1129235 w 4481713"/>
              <a:gd name="connsiteY2" fmla="*/ 1502887 h 2689283"/>
              <a:gd name="connsiteX3" fmla="*/ 1826003 w 4481713"/>
              <a:gd name="connsiteY3" fmla="*/ 604352 h 2689283"/>
              <a:gd name="connsiteX4" fmla="*/ 2973966 w 4481713"/>
              <a:gd name="connsiteY4" fmla="*/ 4289 h 2689283"/>
              <a:gd name="connsiteX5" fmla="*/ 4481713 w 4481713"/>
              <a:gd name="connsiteY5" fmla="*/ 412791 h 2689283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85239"/>
              <a:gd name="connsiteX1" fmla="*/ 694056 w 4379092"/>
              <a:gd name="connsiteY1" fmla="*/ 2387212 h 2685239"/>
              <a:gd name="connsiteX2" fmla="*/ 1129235 w 4379092"/>
              <a:gd name="connsiteY2" fmla="*/ 1498843 h 2685239"/>
              <a:gd name="connsiteX3" fmla="*/ 1826003 w 4379092"/>
              <a:gd name="connsiteY3" fmla="*/ 600308 h 2685239"/>
              <a:gd name="connsiteX4" fmla="*/ 2973966 w 4379092"/>
              <a:gd name="connsiteY4" fmla="*/ 245 h 2685239"/>
              <a:gd name="connsiteX5" fmla="*/ 4379092 w 4379092"/>
              <a:gd name="connsiteY5" fmla="*/ 544201 h 2685239"/>
              <a:gd name="connsiteX0" fmla="*/ 0 w 4379092"/>
              <a:gd name="connsiteY0" fmla="*/ 2531778 h 2672120"/>
              <a:gd name="connsiteX1" fmla="*/ 694056 w 4379092"/>
              <a:gd name="connsiteY1" fmla="*/ 2387212 h 2672120"/>
              <a:gd name="connsiteX2" fmla="*/ 1175881 w 4379092"/>
              <a:gd name="connsiteY2" fmla="*/ 1490377 h 2672120"/>
              <a:gd name="connsiteX3" fmla="*/ 1826003 w 4379092"/>
              <a:gd name="connsiteY3" fmla="*/ 600308 h 2672120"/>
              <a:gd name="connsiteX4" fmla="*/ 2973966 w 4379092"/>
              <a:gd name="connsiteY4" fmla="*/ 245 h 2672120"/>
              <a:gd name="connsiteX5" fmla="*/ 4379092 w 4379092"/>
              <a:gd name="connsiteY5" fmla="*/ 544201 h 2672120"/>
              <a:gd name="connsiteX0" fmla="*/ 0 w 4379092"/>
              <a:gd name="connsiteY0" fmla="*/ 2531778 h 2708906"/>
              <a:gd name="connsiteX1" fmla="*/ 694056 w 4379092"/>
              <a:gd name="connsiteY1" fmla="*/ 2387212 h 2708906"/>
              <a:gd name="connsiteX2" fmla="*/ 1826003 w 4379092"/>
              <a:gd name="connsiteY2" fmla="*/ 600308 h 2708906"/>
              <a:gd name="connsiteX3" fmla="*/ 2973966 w 4379092"/>
              <a:gd name="connsiteY3" fmla="*/ 245 h 2708906"/>
              <a:gd name="connsiteX4" fmla="*/ 4379092 w 4379092"/>
              <a:gd name="connsiteY4" fmla="*/ 544201 h 2708906"/>
              <a:gd name="connsiteX0" fmla="*/ 0 w 4379092"/>
              <a:gd name="connsiteY0" fmla="*/ 2531778 h 2713753"/>
              <a:gd name="connsiteX1" fmla="*/ 694056 w 4379092"/>
              <a:gd name="connsiteY1" fmla="*/ 2387212 h 2713753"/>
              <a:gd name="connsiteX2" fmla="*/ 1826003 w 4379092"/>
              <a:gd name="connsiteY2" fmla="*/ 600308 h 2713753"/>
              <a:gd name="connsiteX3" fmla="*/ 2973966 w 4379092"/>
              <a:gd name="connsiteY3" fmla="*/ 245 h 2713753"/>
              <a:gd name="connsiteX4" fmla="*/ 4379092 w 4379092"/>
              <a:gd name="connsiteY4" fmla="*/ 544201 h 2713753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6799 h 2703125"/>
              <a:gd name="connsiteX1" fmla="*/ 694056 w 4379092"/>
              <a:gd name="connsiteY1" fmla="*/ 2392233 h 2703125"/>
              <a:gd name="connsiteX2" fmla="*/ 1602102 w 4379092"/>
              <a:gd name="connsiteY2" fmla="*/ 842372 h 2703125"/>
              <a:gd name="connsiteX3" fmla="*/ 2973966 w 4379092"/>
              <a:gd name="connsiteY3" fmla="*/ 5266 h 2703125"/>
              <a:gd name="connsiteX4" fmla="*/ 4379092 w 4379092"/>
              <a:gd name="connsiteY4" fmla="*/ 549222 h 2703125"/>
              <a:gd name="connsiteX0" fmla="*/ 0 w 4379092"/>
              <a:gd name="connsiteY0" fmla="*/ 2539065 h 2702437"/>
              <a:gd name="connsiteX1" fmla="*/ 694056 w 4379092"/>
              <a:gd name="connsiteY1" fmla="*/ 2394499 h 2702437"/>
              <a:gd name="connsiteX2" fmla="*/ 1611431 w 4379092"/>
              <a:gd name="connsiteY2" fmla="*/ 912365 h 2702437"/>
              <a:gd name="connsiteX3" fmla="*/ 2973966 w 4379092"/>
              <a:gd name="connsiteY3" fmla="*/ 7532 h 2702437"/>
              <a:gd name="connsiteX4" fmla="*/ 4379092 w 4379092"/>
              <a:gd name="connsiteY4" fmla="*/ 551488 h 2702437"/>
              <a:gd name="connsiteX0" fmla="*/ 0 w 4379092"/>
              <a:gd name="connsiteY0" fmla="*/ 2505959 h 2669331"/>
              <a:gd name="connsiteX1" fmla="*/ 694056 w 4379092"/>
              <a:gd name="connsiteY1" fmla="*/ 2361393 h 2669331"/>
              <a:gd name="connsiteX2" fmla="*/ 1611431 w 4379092"/>
              <a:gd name="connsiteY2" fmla="*/ 879259 h 2669331"/>
              <a:gd name="connsiteX3" fmla="*/ 2787382 w 4379092"/>
              <a:gd name="connsiteY3" fmla="*/ 8289 h 2669331"/>
              <a:gd name="connsiteX4" fmla="*/ 4379092 w 4379092"/>
              <a:gd name="connsiteY4" fmla="*/ 518382 h 2669331"/>
              <a:gd name="connsiteX0" fmla="*/ 0 w 4379092"/>
              <a:gd name="connsiteY0" fmla="*/ 2512396 h 2675768"/>
              <a:gd name="connsiteX1" fmla="*/ 694056 w 4379092"/>
              <a:gd name="connsiteY1" fmla="*/ 2367830 h 2675768"/>
              <a:gd name="connsiteX2" fmla="*/ 1611431 w 4379092"/>
              <a:gd name="connsiteY2" fmla="*/ 885696 h 2675768"/>
              <a:gd name="connsiteX3" fmla="*/ 2787382 w 4379092"/>
              <a:gd name="connsiteY3" fmla="*/ 14726 h 2675768"/>
              <a:gd name="connsiteX4" fmla="*/ 4379092 w 4379092"/>
              <a:gd name="connsiteY4" fmla="*/ 524819 h 2675768"/>
              <a:gd name="connsiteX0" fmla="*/ 0 w 4379092"/>
              <a:gd name="connsiteY0" fmla="*/ 2499619 h 2662991"/>
              <a:gd name="connsiteX1" fmla="*/ 694056 w 4379092"/>
              <a:gd name="connsiteY1" fmla="*/ 2355053 h 2662991"/>
              <a:gd name="connsiteX2" fmla="*/ 1611431 w 4379092"/>
              <a:gd name="connsiteY2" fmla="*/ 872919 h 2662991"/>
              <a:gd name="connsiteX3" fmla="*/ 2787382 w 4379092"/>
              <a:gd name="connsiteY3" fmla="*/ 1949 h 2662991"/>
              <a:gd name="connsiteX4" fmla="*/ 4379092 w 4379092"/>
              <a:gd name="connsiteY4" fmla="*/ 512042 h 2662991"/>
              <a:gd name="connsiteX0" fmla="*/ 0 w 4425738"/>
              <a:gd name="connsiteY0" fmla="*/ 2504033 h 2667405"/>
              <a:gd name="connsiteX1" fmla="*/ 694056 w 4425738"/>
              <a:gd name="connsiteY1" fmla="*/ 2359467 h 2667405"/>
              <a:gd name="connsiteX2" fmla="*/ 1611431 w 4425738"/>
              <a:gd name="connsiteY2" fmla="*/ 877333 h 2667405"/>
              <a:gd name="connsiteX3" fmla="*/ 2787382 w 4425738"/>
              <a:gd name="connsiteY3" fmla="*/ 6363 h 2667405"/>
              <a:gd name="connsiteX4" fmla="*/ 4425738 w 4425738"/>
              <a:gd name="connsiteY4" fmla="*/ 550320 h 2667405"/>
              <a:gd name="connsiteX0" fmla="*/ 0 w 4425738"/>
              <a:gd name="connsiteY0" fmla="*/ 2504033 h 2609556"/>
              <a:gd name="connsiteX1" fmla="*/ 955274 w 4425738"/>
              <a:gd name="connsiteY1" fmla="*/ 2088560 h 2609556"/>
              <a:gd name="connsiteX2" fmla="*/ 1611431 w 4425738"/>
              <a:gd name="connsiteY2" fmla="*/ 877333 h 2609556"/>
              <a:gd name="connsiteX3" fmla="*/ 2787382 w 4425738"/>
              <a:gd name="connsiteY3" fmla="*/ 6363 h 2609556"/>
              <a:gd name="connsiteX4" fmla="*/ 4425738 w 4425738"/>
              <a:gd name="connsiteY4" fmla="*/ 550320 h 2609556"/>
              <a:gd name="connsiteX0" fmla="*/ 0 w 4425738"/>
              <a:gd name="connsiteY0" fmla="*/ 2504033 h 2677527"/>
              <a:gd name="connsiteX1" fmla="*/ 955274 w 4425738"/>
              <a:gd name="connsiteY1" fmla="*/ 2088560 h 2677527"/>
              <a:gd name="connsiteX2" fmla="*/ 1611431 w 4425738"/>
              <a:gd name="connsiteY2" fmla="*/ 877333 h 2677527"/>
              <a:gd name="connsiteX3" fmla="*/ 2787382 w 4425738"/>
              <a:gd name="connsiteY3" fmla="*/ 6363 h 2677527"/>
              <a:gd name="connsiteX4" fmla="*/ 4425738 w 4425738"/>
              <a:gd name="connsiteY4" fmla="*/ 550320 h 2677527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3106"/>
              <a:gd name="connsiteX1" fmla="*/ 955274 w 4425738"/>
              <a:gd name="connsiteY1" fmla="*/ 2088560 h 2663106"/>
              <a:gd name="connsiteX2" fmla="*/ 1611431 w 4425738"/>
              <a:gd name="connsiteY2" fmla="*/ 877333 h 2663106"/>
              <a:gd name="connsiteX3" fmla="*/ 2787382 w 4425738"/>
              <a:gd name="connsiteY3" fmla="*/ 6363 h 2663106"/>
              <a:gd name="connsiteX4" fmla="*/ 4425738 w 4425738"/>
              <a:gd name="connsiteY4" fmla="*/ 550320 h 2663106"/>
              <a:gd name="connsiteX0" fmla="*/ 0 w 4425738"/>
              <a:gd name="connsiteY0" fmla="*/ 2504033 h 2661994"/>
              <a:gd name="connsiteX1" fmla="*/ 955274 w 4425738"/>
              <a:gd name="connsiteY1" fmla="*/ 2088560 h 2661994"/>
              <a:gd name="connsiteX2" fmla="*/ 1611431 w 4425738"/>
              <a:gd name="connsiteY2" fmla="*/ 877333 h 2661994"/>
              <a:gd name="connsiteX3" fmla="*/ 2787382 w 4425738"/>
              <a:gd name="connsiteY3" fmla="*/ 6363 h 2661994"/>
              <a:gd name="connsiteX4" fmla="*/ 4425738 w 4425738"/>
              <a:gd name="connsiteY4" fmla="*/ 550320 h 2661994"/>
              <a:gd name="connsiteX0" fmla="*/ 0 w 4425738"/>
              <a:gd name="connsiteY0" fmla="*/ 2504033 h 2586796"/>
              <a:gd name="connsiteX1" fmla="*/ 955274 w 4425738"/>
              <a:gd name="connsiteY1" fmla="*/ 2088560 h 2586796"/>
              <a:gd name="connsiteX2" fmla="*/ 1611431 w 4425738"/>
              <a:gd name="connsiteY2" fmla="*/ 877333 h 2586796"/>
              <a:gd name="connsiteX3" fmla="*/ 2787382 w 4425738"/>
              <a:gd name="connsiteY3" fmla="*/ 6363 h 2586796"/>
              <a:gd name="connsiteX4" fmla="*/ 4425738 w 4425738"/>
              <a:gd name="connsiteY4" fmla="*/ 550320 h 2586796"/>
              <a:gd name="connsiteX0" fmla="*/ 0 w 4425738"/>
              <a:gd name="connsiteY0" fmla="*/ 2504033 h 2802347"/>
              <a:gd name="connsiteX1" fmla="*/ 955274 w 4425738"/>
              <a:gd name="connsiteY1" fmla="*/ 2088560 h 2802347"/>
              <a:gd name="connsiteX2" fmla="*/ 1611431 w 4425738"/>
              <a:gd name="connsiteY2" fmla="*/ 877333 h 2802347"/>
              <a:gd name="connsiteX3" fmla="*/ 2787382 w 4425738"/>
              <a:gd name="connsiteY3" fmla="*/ 6363 h 2802347"/>
              <a:gd name="connsiteX4" fmla="*/ 4425738 w 4425738"/>
              <a:gd name="connsiteY4" fmla="*/ 550320 h 2802347"/>
              <a:gd name="connsiteX0" fmla="*/ 0 w 4425738"/>
              <a:gd name="connsiteY0" fmla="*/ 2504033 h 2693872"/>
              <a:gd name="connsiteX1" fmla="*/ 955274 w 4425738"/>
              <a:gd name="connsiteY1" fmla="*/ 2088560 h 2693872"/>
              <a:gd name="connsiteX2" fmla="*/ 1611431 w 4425738"/>
              <a:gd name="connsiteY2" fmla="*/ 877333 h 2693872"/>
              <a:gd name="connsiteX3" fmla="*/ 2787382 w 4425738"/>
              <a:gd name="connsiteY3" fmla="*/ 6363 h 2693872"/>
              <a:gd name="connsiteX4" fmla="*/ 4425738 w 4425738"/>
              <a:gd name="connsiteY4" fmla="*/ 550320 h 2693872"/>
              <a:gd name="connsiteX0" fmla="*/ 0 w 4425738"/>
              <a:gd name="connsiteY0" fmla="*/ 2504033 h 2765913"/>
              <a:gd name="connsiteX1" fmla="*/ 955274 w 4425738"/>
              <a:gd name="connsiteY1" fmla="*/ 2088560 h 2765913"/>
              <a:gd name="connsiteX2" fmla="*/ 1611431 w 4425738"/>
              <a:gd name="connsiteY2" fmla="*/ 877333 h 2765913"/>
              <a:gd name="connsiteX3" fmla="*/ 2787382 w 4425738"/>
              <a:gd name="connsiteY3" fmla="*/ 6363 h 2765913"/>
              <a:gd name="connsiteX4" fmla="*/ 4425738 w 4425738"/>
              <a:gd name="connsiteY4" fmla="*/ 550320 h 2765913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84116"/>
              <a:gd name="connsiteX1" fmla="*/ 955274 w 4425738"/>
              <a:gd name="connsiteY1" fmla="*/ 2090338 h 2784116"/>
              <a:gd name="connsiteX2" fmla="*/ 1508810 w 4425738"/>
              <a:gd name="connsiteY2" fmla="*/ 929906 h 2784116"/>
              <a:gd name="connsiteX3" fmla="*/ 2787382 w 4425738"/>
              <a:gd name="connsiteY3" fmla="*/ 8141 h 2784116"/>
              <a:gd name="connsiteX4" fmla="*/ 4425738 w 4425738"/>
              <a:gd name="connsiteY4" fmla="*/ 552098 h 2784116"/>
              <a:gd name="connsiteX0" fmla="*/ 0 w 4425738"/>
              <a:gd name="connsiteY0" fmla="*/ 2505811 h 2778462"/>
              <a:gd name="connsiteX1" fmla="*/ 955274 w 4425738"/>
              <a:gd name="connsiteY1" fmla="*/ 2090338 h 2778462"/>
              <a:gd name="connsiteX2" fmla="*/ 1508810 w 4425738"/>
              <a:gd name="connsiteY2" fmla="*/ 929906 h 2778462"/>
              <a:gd name="connsiteX3" fmla="*/ 2787382 w 4425738"/>
              <a:gd name="connsiteY3" fmla="*/ 8141 h 2778462"/>
              <a:gd name="connsiteX4" fmla="*/ 4425738 w 4425738"/>
              <a:gd name="connsiteY4" fmla="*/ 552098 h 2778462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777077"/>
              <a:gd name="connsiteX1" fmla="*/ 955274 w 4425738"/>
              <a:gd name="connsiteY1" fmla="*/ 2090338 h 2777077"/>
              <a:gd name="connsiteX2" fmla="*/ 1508810 w 4425738"/>
              <a:gd name="connsiteY2" fmla="*/ 929906 h 2777077"/>
              <a:gd name="connsiteX3" fmla="*/ 2787382 w 4425738"/>
              <a:gd name="connsiteY3" fmla="*/ 8141 h 2777077"/>
              <a:gd name="connsiteX4" fmla="*/ 4425738 w 4425738"/>
              <a:gd name="connsiteY4" fmla="*/ 552098 h 2777077"/>
              <a:gd name="connsiteX0" fmla="*/ 0 w 4425738"/>
              <a:gd name="connsiteY0" fmla="*/ 2505811 h 2812183"/>
              <a:gd name="connsiteX1" fmla="*/ 955274 w 4425738"/>
              <a:gd name="connsiteY1" fmla="*/ 2090338 h 2812183"/>
              <a:gd name="connsiteX2" fmla="*/ 2787382 w 4425738"/>
              <a:gd name="connsiteY2" fmla="*/ 8141 h 2812183"/>
              <a:gd name="connsiteX3" fmla="*/ 4425738 w 4425738"/>
              <a:gd name="connsiteY3" fmla="*/ 552098 h 2812183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05811 h 2800871"/>
              <a:gd name="connsiteX1" fmla="*/ 955274 w 4425738"/>
              <a:gd name="connsiteY1" fmla="*/ 2090338 h 2800871"/>
              <a:gd name="connsiteX2" fmla="*/ 2787382 w 4425738"/>
              <a:gd name="connsiteY2" fmla="*/ 8141 h 2800871"/>
              <a:gd name="connsiteX3" fmla="*/ 4425738 w 4425738"/>
              <a:gd name="connsiteY3" fmla="*/ 552098 h 2800871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61992 h 2857052"/>
              <a:gd name="connsiteX1" fmla="*/ 955274 w 4425738"/>
              <a:gd name="connsiteY1" fmla="*/ 2146519 h 2857052"/>
              <a:gd name="connsiteX2" fmla="*/ 2787382 w 4425738"/>
              <a:gd name="connsiteY2" fmla="*/ 64322 h 2857052"/>
              <a:gd name="connsiteX3" fmla="*/ 4425738 w 4425738"/>
              <a:gd name="connsiteY3" fmla="*/ 608279 h 2857052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802793"/>
              <a:gd name="connsiteX1" fmla="*/ 955274 w 4425738"/>
              <a:gd name="connsiteY1" fmla="*/ 2092260 h 2802793"/>
              <a:gd name="connsiteX2" fmla="*/ 2787382 w 4425738"/>
              <a:gd name="connsiteY2" fmla="*/ 10063 h 2802793"/>
              <a:gd name="connsiteX3" fmla="*/ 4425738 w 4425738"/>
              <a:gd name="connsiteY3" fmla="*/ 554020 h 2802793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7733 h 2790616"/>
              <a:gd name="connsiteX1" fmla="*/ 955274 w 4425738"/>
              <a:gd name="connsiteY1" fmla="*/ 2092260 h 2790616"/>
              <a:gd name="connsiteX2" fmla="*/ 2787382 w 4425738"/>
              <a:gd name="connsiteY2" fmla="*/ 10063 h 2790616"/>
              <a:gd name="connsiteX3" fmla="*/ 4425738 w 4425738"/>
              <a:gd name="connsiteY3" fmla="*/ 554020 h 2790616"/>
              <a:gd name="connsiteX0" fmla="*/ 0 w 4425738"/>
              <a:gd name="connsiteY0" fmla="*/ 2508169 h 2791052"/>
              <a:gd name="connsiteX1" fmla="*/ 955274 w 4425738"/>
              <a:gd name="connsiteY1" fmla="*/ 2092696 h 2791052"/>
              <a:gd name="connsiteX2" fmla="*/ 2787382 w 4425738"/>
              <a:gd name="connsiteY2" fmla="*/ 10499 h 2791052"/>
              <a:gd name="connsiteX3" fmla="*/ 4425738 w 4425738"/>
              <a:gd name="connsiteY3" fmla="*/ 554456 h 2791052"/>
              <a:gd name="connsiteX0" fmla="*/ 0 w 4425738"/>
              <a:gd name="connsiteY0" fmla="*/ 2502657 h 2785540"/>
              <a:gd name="connsiteX1" fmla="*/ 955274 w 4425738"/>
              <a:gd name="connsiteY1" fmla="*/ 2087184 h 2785540"/>
              <a:gd name="connsiteX2" fmla="*/ 2787382 w 4425738"/>
              <a:gd name="connsiteY2" fmla="*/ 4987 h 2785540"/>
              <a:gd name="connsiteX3" fmla="*/ 4425738 w 4425738"/>
              <a:gd name="connsiteY3" fmla="*/ 548944 h 2785540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425738"/>
              <a:gd name="connsiteY0" fmla="*/ 2512508 h 2795391"/>
              <a:gd name="connsiteX1" fmla="*/ 955274 w 4425738"/>
              <a:gd name="connsiteY1" fmla="*/ 2097035 h 2795391"/>
              <a:gd name="connsiteX2" fmla="*/ 2787382 w 4425738"/>
              <a:gd name="connsiteY2" fmla="*/ 14838 h 2795391"/>
              <a:gd name="connsiteX3" fmla="*/ 4425738 w 4425738"/>
              <a:gd name="connsiteY3" fmla="*/ 558795 h 2795391"/>
              <a:gd name="connsiteX0" fmla="*/ 0 w 4185679"/>
              <a:gd name="connsiteY0" fmla="*/ 2504380 h 2787263"/>
              <a:gd name="connsiteX1" fmla="*/ 955274 w 4185679"/>
              <a:gd name="connsiteY1" fmla="*/ 2088907 h 2787263"/>
              <a:gd name="connsiteX2" fmla="*/ 2787382 w 4185679"/>
              <a:gd name="connsiteY2" fmla="*/ 6710 h 2787263"/>
              <a:gd name="connsiteX3" fmla="*/ 4185679 w 4185679"/>
              <a:gd name="connsiteY3" fmla="*/ 1036623 h 2787263"/>
              <a:gd name="connsiteX0" fmla="*/ 0 w 4185679"/>
              <a:gd name="connsiteY0" fmla="*/ 2504848 h 2787731"/>
              <a:gd name="connsiteX1" fmla="*/ 955274 w 4185679"/>
              <a:gd name="connsiteY1" fmla="*/ 2089375 h 2787731"/>
              <a:gd name="connsiteX2" fmla="*/ 2787382 w 4185679"/>
              <a:gd name="connsiteY2" fmla="*/ 7178 h 2787731"/>
              <a:gd name="connsiteX3" fmla="*/ 4185679 w 4185679"/>
              <a:gd name="connsiteY3" fmla="*/ 1037091 h 2787731"/>
              <a:gd name="connsiteX0" fmla="*/ 0 w 4185679"/>
              <a:gd name="connsiteY0" fmla="*/ 2504848 h 2504848"/>
              <a:gd name="connsiteX1" fmla="*/ 2787382 w 4185679"/>
              <a:gd name="connsiteY1" fmla="*/ 7178 h 2504848"/>
              <a:gd name="connsiteX2" fmla="*/ 4185679 w 4185679"/>
              <a:gd name="connsiteY2" fmla="*/ 1037091 h 2504848"/>
              <a:gd name="connsiteX0" fmla="*/ 0 w 4185679"/>
              <a:gd name="connsiteY0" fmla="*/ 2504848 h 2562317"/>
              <a:gd name="connsiteX1" fmla="*/ 2787382 w 4185679"/>
              <a:gd name="connsiteY1" fmla="*/ 7178 h 2562317"/>
              <a:gd name="connsiteX2" fmla="*/ 4185679 w 4185679"/>
              <a:gd name="connsiteY2" fmla="*/ 1037091 h 2562317"/>
              <a:gd name="connsiteX0" fmla="*/ 0 w 4185679"/>
              <a:gd name="connsiteY0" fmla="*/ 2421877 h 2480953"/>
              <a:gd name="connsiteX1" fmla="*/ 2141070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1877 h 2480953"/>
              <a:gd name="connsiteX1" fmla="*/ 1771749 w 4185679"/>
              <a:gd name="connsiteY1" fmla="*/ 7992 h 2480953"/>
              <a:gd name="connsiteX2" fmla="*/ 4185679 w 4185679"/>
              <a:gd name="connsiteY2" fmla="*/ 954120 h 2480953"/>
              <a:gd name="connsiteX0" fmla="*/ 0 w 4185679"/>
              <a:gd name="connsiteY0" fmla="*/ 2424760 h 2483836"/>
              <a:gd name="connsiteX1" fmla="*/ 1771749 w 4185679"/>
              <a:gd name="connsiteY1" fmla="*/ 10875 h 2483836"/>
              <a:gd name="connsiteX2" fmla="*/ 4185679 w 4185679"/>
              <a:gd name="connsiteY2" fmla="*/ 957003 h 2483836"/>
              <a:gd name="connsiteX0" fmla="*/ 0 w 4185679"/>
              <a:gd name="connsiteY0" fmla="*/ 2424760 h 2481279"/>
              <a:gd name="connsiteX1" fmla="*/ 1771749 w 4185679"/>
              <a:gd name="connsiteY1" fmla="*/ 10875 h 2481279"/>
              <a:gd name="connsiteX2" fmla="*/ 4185679 w 4185679"/>
              <a:gd name="connsiteY2" fmla="*/ 957003 h 2481279"/>
              <a:gd name="connsiteX0" fmla="*/ 0 w 4185679"/>
              <a:gd name="connsiteY0" fmla="*/ 2461889 h 2521182"/>
              <a:gd name="connsiteX1" fmla="*/ 1771749 w 4185679"/>
              <a:gd name="connsiteY1" fmla="*/ 48004 h 2521182"/>
              <a:gd name="connsiteX2" fmla="*/ 4185679 w 4185679"/>
              <a:gd name="connsiteY2" fmla="*/ 994132 h 2521182"/>
              <a:gd name="connsiteX0" fmla="*/ 0 w 4185679"/>
              <a:gd name="connsiteY0" fmla="*/ 2423277 h 2479649"/>
              <a:gd name="connsiteX1" fmla="*/ 1771749 w 4185679"/>
              <a:gd name="connsiteY1" fmla="*/ 9392 h 2479649"/>
              <a:gd name="connsiteX2" fmla="*/ 4185679 w 4185679"/>
              <a:gd name="connsiteY2" fmla="*/ 955520 h 2479649"/>
              <a:gd name="connsiteX0" fmla="*/ 0 w 4185679"/>
              <a:gd name="connsiteY0" fmla="*/ 2424284 h 2480656"/>
              <a:gd name="connsiteX1" fmla="*/ 1771749 w 4185679"/>
              <a:gd name="connsiteY1" fmla="*/ 10399 h 2480656"/>
              <a:gd name="connsiteX2" fmla="*/ 4185679 w 4185679"/>
              <a:gd name="connsiteY2" fmla="*/ 956527 h 2480656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6975 h 2469904"/>
              <a:gd name="connsiteX1" fmla="*/ 1771749 w 4185679"/>
              <a:gd name="connsiteY1" fmla="*/ 3090 h 2469904"/>
              <a:gd name="connsiteX2" fmla="*/ 4185679 w 4185679"/>
              <a:gd name="connsiteY2" fmla="*/ 949218 h 2469904"/>
              <a:gd name="connsiteX0" fmla="*/ 0 w 4185679"/>
              <a:gd name="connsiteY0" fmla="*/ 2415133 h 2468717"/>
              <a:gd name="connsiteX1" fmla="*/ 1771749 w 4185679"/>
              <a:gd name="connsiteY1" fmla="*/ 1248 h 2468717"/>
              <a:gd name="connsiteX2" fmla="*/ 4185679 w 4185679"/>
              <a:gd name="connsiteY2" fmla="*/ 947376 h 2468717"/>
              <a:gd name="connsiteX0" fmla="*/ 0 w 4185679"/>
              <a:gd name="connsiteY0" fmla="*/ 2413889 h 2468555"/>
              <a:gd name="connsiteX1" fmla="*/ 1771749 w 4185679"/>
              <a:gd name="connsiteY1" fmla="*/ 4 h 2468555"/>
              <a:gd name="connsiteX2" fmla="*/ 4185679 w 4185679"/>
              <a:gd name="connsiteY2" fmla="*/ 946132 h 2468555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85679"/>
              <a:gd name="connsiteY0" fmla="*/ 2413889 h 2468556"/>
              <a:gd name="connsiteX1" fmla="*/ 1771749 w 4185679"/>
              <a:gd name="connsiteY1" fmla="*/ 4 h 2468556"/>
              <a:gd name="connsiteX2" fmla="*/ 4185679 w 4185679"/>
              <a:gd name="connsiteY2" fmla="*/ 946132 h 2468556"/>
              <a:gd name="connsiteX0" fmla="*/ 0 w 4167213"/>
              <a:gd name="connsiteY0" fmla="*/ 2451869 h 2510786"/>
              <a:gd name="connsiteX1" fmla="*/ 1771749 w 4167213"/>
              <a:gd name="connsiteY1" fmla="*/ 37984 h 2510786"/>
              <a:gd name="connsiteX2" fmla="*/ 4167213 w 4167213"/>
              <a:gd name="connsiteY2" fmla="*/ 1034384 h 2510786"/>
              <a:gd name="connsiteX0" fmla="*/ 0 w 4167213"/>
              <a:gd name="connsiteY0" fmla="*/ 2086216 h 2153795"/>
              <a:gd name="connsiteX1" fmla="*/ 1817914 w 4167213"/>
              <a:gd name="connsiteY1" fmla="*/ 57744 h 2153795"/>
              <a:gd name="connsiteX2" fmla="*/ 4167213 w 4167213"/>
              <a:gd name="connsiteY2" fmla="*/ 668731 h 2153795"/>
              <a:gd name="connsiteX0" fmla="*/ 0 w 4167213"/>
              <a:gd name="connsiteY0" fmla="*/ 2070778 h 2138790"/>
              <a:gd name="connsiteX1" fmla="*/ 1633253 w 4167213"/>
              <a:gd name="connsiteY1" fmla="*/ 59062 h 2138790"/>
              <a:gd name="connsiteX2" fmla="*/ 4167213 w 4167213"/>
              <a:gd name="connsiteY2" fmla="*/ 653293 h 2138790"/>
              <a:gd name="connsiteX0" fmla="*/ 0 w 4167213"/>
              <a:gd name="connsiteY0" fmla="*/ 2055398 h 2123850"/>
              <a:gd name="connsiteX1" fmla="*/ 1457825 w 4167213"/>
              <a:gd name="connsiteY1" fmla="*/ 60438 h 2123850"/>
              <a:gd name="connsiteX2" fmla="*/ 4167213 w 4167213"/>
              <a:gd name="connsiteY2" fmla="*/ 637913 h 2123850"/>
              <a:gd name="connsiteX0" fmla="*/ 0 w 3853290"/>
              <a:gd name="connsiteY0" fmla="*/ 2064447 h 2133150"/>
              <a:gd name="connsiteX1" fmla="*/ 1457825 w 3853290"/>
              <a:gd name="connsiteY1" fmla="*/ 69487 h 2133150"/>
              <a:gd name="connsiteX2" fmla="*/ 3853290 w 3853290"/>
              <a:gd name="connsiteY2" fmla="*/ 588313 h 2133150"/>
              <a:gd name="connsiteX0" fmla="*/ 0 w 3853290"/>
              <a:gd name="connsiteY0" fmla="*/ 2087117 h 2155157"/>
              <a:gd name="connsiteX1" fmla="*/ 1457825 w 3853290"/>
              <a:gd name="connsiteY1" fmla="*/ 67022 h 2155157"/>
              <a:gd name="connsiteX2" fmla="*/ 3853290 w 3853290"/>
              <a:gd name="connsiteY2" fmla="*/ 610983 h 2155157"/>
              <a:gd name="connsiteX0" fmla="*/ 0 w 3853290"/>
              <a:gd name="connsiteY0" fmla="*/ 2054401 h 2120192"/>
              <a:gd name="connsiteX1" fmla="*/ 1457825 w 3853290"/>
              <a:gd name="connsiteY1" fmla="*/ 34306 h 2120192"/>
              <a:gd name="connsiteX2" fmla="*/ 3853290 w 3853290"/>
              <a:gd name="connsiteY2" fmla="*/ 578267 h 2120192"/>
              <a:gd name="connsiteX0" fmla="*/ 0 w 3853290"/>
              <a:gd name="connsiteY0" fmla="*/ 2046165 h 2111955"/>
              <a:gd name="connsiteX1" fmla="*/ 1457825 w 3853290"/>
              <a:gd name="connsiteY1" fmla="*/ 26070 h 2111955"/>
              <a:gd name="connsiteX2" fmla="*/ 3853290 w 3853290"/>
              <a:gd name="connsiteY2" fmla="*/ 570031 h 2111955"/>
              <a:gd name="connsiteX0" fmla="*/ 0 w 3853290"/>
              <a:gd name="connsiteY0" fmla="*/ 2046786 h 2112576"/>
              <a:gd name="connsiteX1" fmla="*/ 1457825 w 3853290"/>
              <a:gd name="connsiteY1" fmla="*/ 26691 h 2112576"/>
              <a:gd name="connsiteX2" fmla="*/ 3853290 w 3853290"/>
              <a:gd name="connsiteY2" fmla="*/ 570652 h 2112576"/>
              <a:gd name="connsiteX0" fmla="*/ 0 w 3853290"/>
              <a:gd name="connsiteY0" fmla="*/ 2039855 h 2105645"/>
              <a:gd name="connsiteX1" fmla="*/ 1457825 w 3853290"/>
              <a:gd name="connsiteY1" fmla="*/ 19760 h 2105645"/>
              <a:gd name="connsiteX2" fmla="*/ 3853290 w 3853290"/>
              <a:gd name="connsiteY2" fmla="*/ 563721 h 2105645"/>
              <a:gd name="connsiteX0" fmla="*/ 0 w 3853290"/>
              <a:gd name="connsiteY0" fmla="*/ 2042943 h 2108733"/>
              <a:gd name="connsiteX1" fmla="*/ 1457825 w 3853290"/>
              <a:gd name="connsiteY1" fmla="*/ 22848 h 2108733"/>
              <a:gd name="connsiteX2" fmla="*/ 3853290 w 3853290"/>
              <a:gd name="connsiteY2" fmla="*/ 566809 h 2108733"/>
              <a:gd name="connsiteX0" fmla="*/ 0 w 3853290"/>
              <a:gd name="connsiteY0" fmla="*/ 2047107 h 2112897"/>
              <a:gd name="connsiteX1" fmla="*/ 1457825 w 3853290"/>
              <a:gd name="connsiteY1" fmla="*/ 27012 h 2112897"/>
              <a:gd name="connsiteX2" fmla="*/ 3853290 w 3853290"/>
              <a:gd name="connsiteY2" fmla="*/ 570973 h 2112897"/>
              <a:gd name="connsiteX0" fmla="*/ 0 w 4037950"/>
              <a:gd name="connsiteY0" fmla="*/ 2067223 h 2134947"/>
              <a:gd name="connsiteX1" fmla="*/ 1457825 w 4037950"/>
              <a:gd name="connsiteY1" fmla="*/ 47128 h 2134947"/>
              <a:gd name="connsiteX2" fmla="*/ 4037950 w 4037950"/>
              <a:gd name="connsiteY2" fmla="*/ 666496 h 2134947"/>
              <a:gd name="connsiteX0" fmla="*/ 0 w 4019484"/>
              <a:gd name="connsiteY0" fmla="*/ 2065486 h 2133141"/>
              <a:gd name="connsiteX1" fmla="*/ 1457825 w 4019484"/>
              <a:gd name="connsiteY1" fmla="*/ 45391 h 2133141"/>
              <a:gd name="connsiteX2" fmla="*/ 4019484 w 4019484"/>
              <a:gd name="connsiteY2" fmla="*/ 681516 h 2133141"/>
              <a:gd name="connsiteX0" fmla="*/ 0 w 4019484"/>
              <a:gd name="connsiteY0" fmla="*/ 2068961 h 2136616"/>
              <a:gd name="connsiteX1" fmla="*/ 1457825 w 4019484"/>
              <a:gd name="connsiteY1" fmla="*/ 48866 h 2136616"/>
              <a:gd name="connsiteX2" fmla="*/ 4019484 w 4019484"/>
              <a:gd name="connsiteY2" fmla="*/ 684991 h 2136616"/>
              <a:gd name="connsiteX0" fmla="*/ 0 w 4019484"/>
              <a:gd name="connsiteY0" fmla="*/ 2074609 h 2142264"/>
              <a:gd name="connsiteX1" fmla="*/ 1457825 w 4019484"/>
              <a:gd name="connsiteY1" fmla="*/ 54514 h 2142264"/>
              <a:gd name="connsiteX2" fmla="*/ 4019484 w 4019484"/>
              <a:gd name="connsiteY2" fmla="*/ 690639 h 214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9484" h="2142264">
                <a:moveTo>
                  <a:pt x="0" y="2074609"/>
                </a:moveTo>
                <a:cubicBezTo>
                  <a:pt x="1153153" y="2559687"/>
                  <a:pt x="787911" y="285176"/>
                  <a:pt x="1457825" y="54514"/>
                </a:cubicBezTo>
                <a:cubicBezTo>
                  <a:pt x="2127739" y="-176148"/>
                  <a:pt x="2957538" y="380574"/>
                  <a:pt x="4019484" y="690639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1390984" y="1532084"/>
            <a:ext cx="1823048" cy="2260402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574" h="2009045">
                <a:moveTo>
                  <a:pt x="0" y="1817343"/>
                </a:moveTo>
                <a:cubicBezTo>
                  <a:pt x="84578" y="1910358"/>
                  <a:pt x="325972" y="2120262"/>
                  <a:pt x="404850" y="1935214"/>
                </a:cubicBezTo>
                <a:cubicBezTo>
                  <a:pt x="483728" y="1750166"/>
                  <a:pt x="637487" y="1179665"/>
                  <a:pt x="697170" y="961031"/>
                </a:cubicBezTo>
                <a:cubicBezTo>
                  <a:pt x="756853" y="742397"/>
                  <a:pt x="945383" y="82482"/>
                  <a:pt x="1154772" y="13870"/>
                </a:cubicBezTo>
                <a:cubicBezTo>
                  <a:pt x="1364161" y="-54742"/>
                  <a:pt x="1527574" y="137703"/>
                  <a:pt x="1785574" y="447770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4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2615061" y="1895940"/>
            <a:ext cx="1647825" cy="1239929"/>
            <a:chOff x="3805763" y="2201079"/>
            <a:chExt cx="1647825" cy="12399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1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st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3424232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10315" y="3452962"/>
            <a:ext cx="931890" cy="908786"/>
            <a:chOff x="2831849" y="4077895"/>
            <a:chExt cx="1230507" cy="1059769"/>
          </a:xfrm>
        </p:grpSpPr>
        <p:sp>
          <p:nvSpPr>
            <p:cNvPr id="59" name="Rectangle 58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54" y="4330467"/>
                <a:ext cx="1917412" cy="659411"/>
              </a:xfrm>
              <a:prstGeom prst="rect">
                <a:avLst/>
              </a:prstGeom>
              <a:blipFill>
                <a:blip r:embed="rId3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Input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400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sz="1400" b="0" i="1" spc="-15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=1⋯</m:t>
                        </m:r>
                        <m:r>
                          <a:rPr lang="en-GB" sz="1400" b="0" i="1" spc="-15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" y="4113415"/>
                <a:ext cx="2135892" cy="393569"/>
              </a:xfrm>
              <a:prstGeom prst="rect">
                <a:avLst/>
              </a:prstGeom>
              <a:blipFill>
                <a:blip r:embed="rId4"/>
                <a:stretch>
                  <a:fillRect t="-1563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5048647" y="1895940"/>
            <a:ext cx="1647825" cy="1239929"/>
            <a:chOff x="3805763" y="2201079"/>
            <a:chExt cx="1647825" cy="123992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2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nd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5838964" y="3127217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25047" y="3452962"/>
            <a:ext cx="931890" cy="908786"/>
            <a:chOff x="2831849" y="4077895"/>
            <a:chExt cx="1230507" cy="1059769"/>
          </a:xfrm>
        </p:grpSpPr>
        <p:sp>
          <p:nvSpPr>
            <p:cNvPr id="77" name="Rectangle 76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29" y="4330467"/>
                <a:ext cx="1917412" cy="659411"/>
              </a:xfrm>
              <a:prstGeom prst="rect">
                <a:avLst/>
              </a:prstGeom>
              <a:blipFill>
                <a:blip r:embed="rId5"/>
                <a:stretch>
                  <a:fillRect l="-1587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3698242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/>
          <p:cNvGrpSpPr/>
          <p:nvPr/>
        </p:nvGrpSpPr>
        <p:grpSpPr>
          <a:xfrm>
            <a:off x="7435342" y="1895940"/>
            <a:ext cx="1647825" cy="1239929"/>
            <a:chOff x="3805763" y="2201079"/>
            <a:chExt cx="1647825" cy="123992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6791" y="2201079"/>
              <a:ext cx="1184840" cy="103948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805763" y="3133231"/>
              <a:ext cx="1647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pc="-150" dirty="0">
                  <a:latin typeface="Cambria" panose="02040503050406030204" pitchFamily="18" charset="0"/>
                </a:rPr>
                <a:t>3</a:t>
              </a:r>
              <a:r>
                <a:rPr lang="en-GB" sz="1400" spc="-150" baseline="30000" dirty="0">
                  <a:latin typeface="Cambria" panose="02040503050406030204" pitchFamily="18" charset="0"/>
                </a:rPr>
                <a:t>rd</a:t>
              </a:r>
              <a:r>
                <a:rPr lang="en-GB" sz="1400" spc="-150" dirty="0">
                  <a:latin typeface="Cambria" panose="02040503050406030204" pitchFamily="18" charset="0"/>
                </a:rPr>
                <a:t>  layer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11742" y="3452962"/>
            <a:ext cx="931890" cy="908786"/>
            <a:chOff x="2831849" y="4077895"/>
            <a:chExt cx="1230507" cy="1059769"/>
          </a:xfrm>
        </p:grpSpPr>
        <p:sp>
          <p:nvSpPr>
            <p:cNvPr id="85" name="Rectangle 84"/>
            <p:cNvSpPr/>
            <p:nvPr/>
          </p:nvSpPr>
          <p:spPr>
            <a:xfrm>
              <a:off x="2831849" y="4077895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38919" y="4161456"/>
              <a:ext cx="1023437" cy="9762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pc="-150" dirty="0">
                    <a:latin typeface="Cambria" panose="02040503050406030204" pitchFamily="18" charset="0"/>
                  </a:rPr>
                  <a:t>Class probabilities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b="0" i="1" spc="-15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GB" sz="1400" b="1" i="1" spc="-15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pc="-15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400" b="0" i="1" spc="-15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  <m:t>=1⋯</m:t>
                          </m:r>
                          <m:sSup>
                            <m:sSup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sz="1400" spc="-15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4" y="4330467"/>
                <a:ext cx="1917412" cy="659411"/>
              </a:xfrm>
              <a:prstGeom prst="rect">
                <a:avLst/>
              </a:prstGeom>
              <a:blipFill>
                <a:blip r:embed="rId6"/>
                <a:stretch>
                  <a:fillRect l="-1905" t="-1835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87"/>
          <p:cNvSpPr/>
          <p:nvPr/>
        </p:nvSpPr>
        <p:spPr>
          <a:xfrm>
            <a:off x="6084937" y="2014080"/>
            <a:ext cx="1860281" cy="2299927"/>
          </a:xfrm>
          <a:custGeom>
            <a:avLst/>
            <a:gdLst>
              <a:gd name="connsiteX0" fmla="*/ 0 w 5172075"/>
              <a:gd name="connsiteY0" fmla="*/ 2518189 h 2518189"/>
              <a:gd name="connsiteX1" fmla="*/ 1381125 w 5172075"/>
              <a:gd name="connsiteY1" fmla="*/ 1451389 h 2518189"/>
              <a:gd name="connsiteX2" fmla="*/ 2600325 w 5172075"/>
              <a:gd name="connsiteY2" fmla="*/ 451264 h 2518189"/>
              <a:gd name="connsiteX3" fmla="*/ 4438650 w 5172075"/>
              <a:gd name="connsiteY3" fmla="*/ 3589 h 2518189"/>
              <a:gd name="connsiteX4" fmla="*/ 5172075 w 5172075"/>
              <a:gd name="connsiteY4" fmla="*/ 251239 h 2518189"/>
              <a:gd name="connsiteX0" fmla="*/ 0 w 5162746"/>
              <a:gd name="connsiteY0" fmla="*/ 2509723 h 2509723"/>
              <a:gd name="connsiteX1" fmla="*/ 1371796 w 5162746"/>
              <a:gd name="connsiteY1" fmla="*/ 1451389 h 2509723"/>
              <a:gd name="connsiteX2" fmla="*/ 2590996 w 5162746"/>
              <a:gd name="connsiteY2" fmla="*/ 451264 h 2509723"/>
              <a:gd name="connsiteX3" fmla="*/ 4429321 w 5162746"/>
              <a:gd name="connsiteY3" fmla="*/ 3589 h 2509723"/>
              <a:gd name="connsiteX4" fmla="*/ 5162746 w 5162746"/>
              <a:gd name="connsiteY4" fmla="*/ 251239 h 2509723"/>
              <a:gd name="connsiteX0" fmla="*/ 0 w 5162746"/>
              <a:gd name="connsiteY0" fmla="*/ 2509723 h 2557030"/>
              <a:gd name="connsiteX1" fmla="*/ 1371796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57030"/>
              <a:gd name="connsiteX1" fmla="*/ 1567709 w 5162746"/>
              <a:gd name="connsiteY1" fmla="*/ 1451389 h 2557030"/>
              <a:gd name="connsiteX2" fmla="*/ 2590996 w 5162746"/>
              <a:gd name="connsiteY2" fmla="*/ 451264 h 2557030"/>
              <a:gd name="connsiteX3" fmla="*/ 4429321 w 5162746"/>
              <a:gd name="connsiteY3" fmla="*/ 3589 h 2557030"/>
              <a:gd name="connsiteX4" fmla="*/ 5162746 w 5162746"/>
              <a:gd name="connsiteY4" fmla="*/ 251239 h 2557030"/>
              <a:gd name="connsiteX0" fmla="*/ 0 w 5162746"/>
              <a:gd name="connsiteY0" fmla="*/ 2509723 h 2562281"/>
              <a:gd name="connsiteX1" fmla="*/ 1567709 w 5162746"/>
              <a:gd name="connsiteY1" fmla="*/ 1451389 h 2562281"/>
              <a:gd name="connsiteX2" fmla="*/ 2590996 w 5162746"/>
              <a:gd name="connsiteY2" fmla="*/ 451264 h 2562281"/>
              <a:gd name="connsiteX3" fmla="*/ 4429321 w 5162746"/>
              <a:gd name="connsiteY3" fmla="*/ 3589 h 2562281"/>
              <a:gd name="connsiteX4" fmla="*/ 5162746 w 5162746"/>
              <a:gd name="connsiteY4" fmla="*/ 251239 h 2562281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4663"/>
              <a:gd name="connsiteX1" fmla="*/ 1567709 w 5162746"/>
              <a:gd name="connsiteY1" fmla="*/ 1448051 h 2554663"/>
              <a:gd name="connsiteX2" fmla="*/ 2889531 w 5162746"/>
              <a:gd name="connsiteY2" fmla="*/ 295541 h 2554663"/>
              <a:gd name="connsiteX3" fmla="*/ 4429321 w 5162746"/>
              <a:gd name="connsiteY3" fmla="*/ 251 h 2554663"/>
              <a:gd name="connsiteX4" fmla="*/ 5162746 w 5162746"/>
              <a:gd name="connsiteY4" fmla="*/ 247901 h 2554663"/>
              <a:gd name="connsiteX0" fmla="*/ 0 w 5162746"/>
              <a:gd name="connsiteY0" fmla="*/ 2506385 h 2553650"/>
              <a:gd name="connsiteX1" fmla="*/ 1567709 w 5162746"/>
              <a:gd name="connsiteY1" fmla="*/ 1422654 h 2553650"/>
              <a:gd name="connsiteX2" fmla="*/ 2889531 w 5162746"/>
              <a:gd name="connsiteY2" fmla="*/ 295541 h 2553650"/>
              <a:gd name="connsiteX3" fmla="*/ 4429321 w 5162746"/>
              <a:gd name="connsiteY3" fmla="*/ 251 h 2553650"/>
              <a:gd name="connsiteX4" fmla="*/ 5162746 w 5162746"/>
              <a:gd name="connsiteY4" fmla="*/ 247901 h 2553650"/>
              <a:gd name="connsiteX0" fmla="*/ 0 w 5162746"/>
              <a:gd name="connsiteY0" fmla="*/ 2506385 h 2558885"/>
              <a:gd name="connsiteX1" fmla="*/ 1567709 w 5162746"/>
              <a:gd name="connsiteY1" fmla="*/ 1422654 h 2558885"/>
              <a:gd name="connsiteX2" fmla="*/ 2889531 w 5162746"/>
              <a:gd name="connsiteY2" fmla="*/ 295541 h 2558885"/>
              <a:gd name="connsiteX3" fmla="*/ 4429321 w 5162746"/>
              <a:gd name="connsiteY3" fmla="*/ 251 h 2558885"/>
              <a:gd name="connsiteX4" fmla="*/ 5162746 w 5162746"/>
              <a:gd name="connsiteY4" fmla="*/ 247901 h 2558885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40210 h 2592710"/>
              <a:gd name="connsiteX1" fmla="*/ 1567709 w 5162746"/>
              <a:gd name="connsiteY1" fmla="*/ 1456479 h 2592710"/>
              <a:gd name="connsiteX2" fmla="*/ 2889531 w 5162746"/>
              <a:gd name="connsiteY2" fmla="*/ 329366 h 2592710"/>
              <a:gd name="connsiteX3" fmla="*/ 3962861 w 5162746"/>
              <a:gd name="connsiteY3" fmla="*/ 212 h 2592710"/>
              <a:gd name="connsiteX4" fmla="*/ 5162746 w 5162746"/>
              <a:gd name="connsiteY4" fmla="*/ 281726 h 2592710"/>
              <a:gd name="connsiteX0" fmla="*/ 0 w 5162746"/>
              <a:gd name="connsiteY0" fmla="*/ 2565586 h 2618086"/>
              <a:gd name="connsiteX1" fmla="*/ 1567709 w 5162746"/>
              <a:gd name="connsiteY1" fmla="*/ 1481855 h 2618086"/>
              <a:gd name="connsiteX2" fmla="*/ 2889531 w 5162746"/>
              <a:gd name="connsiteY2" fmla="*/ 354742 h 2618086"/>
              <a:gd name="connsiteX3" fmla="*/ 4037495 w 5162746"/>
              <a:gd name="connsiteY3" fmla="*/ 191 h 2618086"/>
              <a:gd name="connsiteX4" fmla="*/ 5162746 w 5162746"/>
              <a:gd name="connsiteY4" fmla="*/ 307102 h 2618086"/>
              <a:gd name="connsiteX0" fmla="*/ 0 w 5162746"/>
              <a:gd name="connsiteY0" fmla="*/ 2569432 h 2615511"/>
              <a:gd name="connsiteX1" fmla="*/ 1567709 w 5162746"/>
              <a:gd name="connsiteY1" fmla="*/ 1485701 h 2615511"/>
              <a:gd name="connsiteX2" fmla="*/ 2544351 w 5162746"/>
              <a:gd name="connsiteY2" fmla="*/ 553302 h 2615511"/>
              <a:gd name="connsiteX3" fmla="*/ 4037495 w 5162746"/>
              <a:gd name="connsiteY3" fmla="*/ 4037 h 2615511"/>
              <a:gd name="connsiteX4" fmla="*/ 5162746 w 5162746"/>
              <a:gd name="connsiteY4" fmla="*/ 310948 h 2615511"/>
              <a:gd name="connsiteX0" fmla="*/ 0 w 5162746"/>
              <a:gd name="connsiteY0" fmla="*/ 2536073 h 2582152"/>
              <a:gd name="connsiteX1" fmla="*/ 1567709 w 5162746"/>
              <a:gd name="connsiteY1" fmla="*/ 1452342 h 2582152"/>
              <a:gd name="connsiteX2" fmla="*/ 2544351 w 5162746"/>
              <a:gd name="connsiteY2" fmla="*/ 519943 h 2582152"/>
              <a:gd name="connsiteX3" fmla="*/ 3766948 w 5162746"/>
              <a:gd name="connsiteY3" fmla="*/ 4541 h 2582152"/>
              <a:gd name="connsiteX4" fmla="*/ 5162746 w 5162746"/>
              <a:gd name="connsiteY4" fmla="*/ 277589 h 2582152"/>
              <a:gd name="connsiteX0" fmla="*/ 0 w 4808236"/>
              <a:gd name="connsiteY0" fmla="*/ 2532581 h 2578660"/>
              <a:gd name="connsiteX1" fmla="*/ 1567709 w 4808236"/>
              <a:gd name="connsiteY1" fmla="*/ 1448850 h 2578660"/>
              <a:gd name="connsiteX2" fmla="*/ 2544351 w 4808236"/>
              <a:gd name="connsiteY2" fmla="*/ 516451 h 2578660"/>
              <a:gd name="connsiteX3" fmla="*/ 3766948 w 4808236"/>
              <a:gd name="connsiteY3" fmla="*/ 1049 h 2578660"/>
              <a:gd name="connsiteX4" fmla="*/ 4808236 w 4808236"/>
              <a:gd name="connsiteY4" fmla="*/ 384153 h 2578660"/>
              <a:gd name="connsiteX0" fmla="*/ 0 w 4808236"/>
              <a:gd name="connsiteY0" fmla="*/ 2533719 h 2579798"/>
              <a:gd name="connsiteX1" fmla="*/ 1567709 w 4808236"/>
              <a:gd name="connsiteY1" fmla="*/ 1449988 h 2579798"/>
              <a:gd name="connsiteX2" fmla="*/ 2544351 w 4808236"/>
              <a:gd name="connsiteY2" fmla="*/ 517589 h 2579798"/>
              <a:gd name="connsiteX3" fmla="*/ 3766948 w 4808236"/>
              <a:gd name="connsiteY3" fmla="*/ 2187 h 2579798"/>
              <a:gd name="connsiteX4" fmla="*/ 4808236 w 4808236"/>
              <a:gd name="connsiteY4" fmla="*/ 385291 h 2579798"/>
              <a:gd name="connsiteX0" fmla="*/ 0 w 4808236"/>
              <a:gd name="connsiteY0" fmla="*/ 2533719 h 2668680"/>
              <a:gd name="connsiteX1" fmla="*/ 1250516 w 4808236"/>
              <a:gd name="connsiteY1" fmla="*/ 2296570 h 2668680"/>
              <a:gd name="connsiteX2" fmla="*/ 2544351 w 4808236"/>
              <a:gd name="connsiteY2" fmla="*/ 517589 h 2668680"/>
              <a:gd name="connsiteX3" fmla="*/ 3766948 w 4808236"/>
              <a:gd name="connsiteY3" fmla="*/ 2187 h 2668680"/>
              <a:gd name="connsiteX4" fmla="*/ 4808236 w 4808236"/>
              <a:gd name="connsiteY4" fmla="*/ 385291 h 2668680"/>
              <a:gd name="connsiteX0" fmla="*/ 0 w 4808236"/>
              <a:gd name="connsiteY0" fmla="*/ 2533719 h 2634670"/>
              <a:gd name="connsiteX1" fmla="*/ 1250516 w 4808236"/>
              <a:gd name="connsiteY1" fmla="*/ 2296570 h 2634670"/>
              <a:gd name="connsiteX2" fmla="*/ 2544351 w 4808236"/>
              <a:gd name="connsiteY2" fmla="*/ 517589 h 2634670"/>
              <a:gd name="connsiteX3" fmla="*/ 3766948 w 4808236"/>
              <a:gd name="connsiteY3" fmla="*/ 2187 h 2634670"/>
              <a:gd name="connsiteX4" fmla="*/ 4808236 w 4808236"/>
              <a:gd name="connsiteY4" fmla="*/ 385291 h 2634670"/>
              <a:gd name="connsiteX0" fmla="*/ 0 w 4808236"/>
              <a:gd name="connsiteY0" fmla="*/ 2533719 h 2593770"/>
              <a:gd name="connsiteX1" fmla="*/ 1465088 w 4808236"/>
              <a:gd name="connsiteY1" fmla="*/ 1907143 h 2593770"/>
              <a:gd name="connsiteX2" fmla="*/ 2544351 w 4808236"/>
              <a:gd name="connsiteY2" fmla="*/ 517589 h 2593770"/>
              <a:gd name="connsiteX3" fmla="*/ 3766948 w 4808236"/>
              <a:gd name="connsiteY3" fmla="*/ 2187 h 2593770"/>
              <a:gd name="connsiteX4" fmla="*/ 4808236 w 4808236"/>
              <a:gd name="connsiteY4" fmla="*/ 385291 h 2593770"/>
              <a:gd name="connsiteX0" fmla="*/ 0 w 4808236"/>
              <a:gd name="connsiteY0" fmla="*/ 2533719 h 2610067"/>
              <a:gd name="connsiteX1" fmla="*/ 1465088 w 4808236"/>
              <a:gd name="connsiteY1" fmla="*/ 1907143 h 2610067"/>
              <a:gd name="connsiteX2" fmla="*/ 2544351 w 4808236"/>
              <a:gd name="connsiteY2" fmla="*/ 517589 h 2610067"/>
              <a:gd name="connsiteX3" fmla="*/ 3766948 w 4808236"/>
              <a:gd name="connsiteY3" fmla="*/ 2187 h 2610067"/>
              <a:gd name="connsiteX4" fmla="*/ 4808236 w 4808236"/>
              <a:gd name="connsiteY4" fmla="*/ 385291 h 2610067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33719 h 2533719"/>
              <a:gd name="connsiteX1" fmla="*/ 1465088 w 4808236"/>
              <a:gd name="connsiteY1" fmla="*/ 1907143 h 2533719"/>
              <a:gd name="connsiteX2" fmla="*/ 2544351 w 4808236"/>
              <a:gd name="connsiteY2" fmla="*/ 517589 h 2533719"/>
              <a:gd name="connsiteX3" fmla="*/ 3766948 w 4808236"/>
              <a:gd name="connsiteY3" fmla="*/ 2187 h 2533719"/>
              <a:gd name="connsiteX4" fmla="*/ 4808236 w 4808236"/>
              <a:gd name="connsiteY4" fmla="*/ 385291 h 2533719"/>
              <a:gd name="connsiteX0" fmla="*/ 0 w 4808236"/>
              <a:gd name="connsiteY0" fmla="*/ 2542163 h 2542163"/>
              <a:gd name="connsiteX1" fmla="*/ 1465088 w 4808236"/>
              <a:gd name="connsiteY1" fmla="*/ 1915587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2163 h 2542163"/>
              <a:gd name="connsiteX1" fmla="*/ 1213199 w 4808236"/>
              <a:gd name="connsiteY1" fmla="*/ 2000246 h 2542163"/>
              <a:gd name="connsiteX2" fmla="*/ 2143195 w 4808236"/>
              <a:gd name="connsiteY2" fmla="*/ 737679 h 2542163"/>
              <a:gd name="connsiteX3" fmla="*/ 3766948 w 4808236"/>
              <a:gd name="connsiteY3" fmla="*/ 10631 h 2542163"/>
              <a:gd name="connsiteX4" fmla="*/ 4808236 w 4808236"/>
              <a:gd name="connsiteY4" fmla="*/ 393735 h 2542163"/>
              <a:gd name="connsiteX0" fmla="*/ 0 w 4808236"/>
              <a:gd name="connsiteY0" fmla="*/ 2546410 h 2546410"/>
              <a:gd name="connsiteX1" fmla="*/ 1213199 w 4808236"/>
              <a:gd name="connsiteY1" fmla="*/ 2004493 h 2546410"/>
              <a:gd name="connsiteX2" fmla="*/ 1937953 w 4808236"/>
              <a:gd name="connsiteY2" fmla="*/ 826584 h 2546410"/>
              <a:gd name="connsiteX3" fmla="*/ 3766948 w 4808236"/>
              <a:gd name="connsiteY3" fmla="*/ 14878 h 2546410"/>
              <a:gd name="connsiteX4" fmla="*/ 4808236 w 4808236"/>
              <a:gd name="connsiteY4" fmla="*/ 397982 h 2546410"/>
              <a:gd name="connsiteX0" fmla="*/ 0 w 4808236"/>
              <a:gd name="connsiteY0" fmla="*/ 2619324 h 2619324"/>
              <a:gd name="connsiteX1" fmla="*/ 1213199 w 4808236"/>
              <a:gd name="connsiteY1" fmla="*/ 2077407 h 2619324"/>
              <a:gd name="connsiteX2" fmla="*/ 1937953 w 4808236"/>
              <a:gd name="connsiteY2" fmla="*/ 899498 h 2619324"/>
              <a:gd name="connsiteX3" fmla="*/ 3393780 w 4808236"/>
              <a:gd name="connsiteY3" fmla="*/ 11599 h 2619324"/>
              <a:gd name="connsiteX4" fmla="*/ 4808236 w 4808236"/>
              <a:gd name="connsiteY4" fmla="*/ 470896 h 2619324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1213199 w 4808236"/>
              <a:gd name="connsiteY1" fmla="*/ 2067149 h 2609066"/>
              <a:gd name="connsiteX2" fmla="*/ 1937953 w 4808236"/>
              <a:gd name="connsiteY2" fmla="*/ 889240 h 2609066"/>
              <a:gd name="connsiteX3" fmla="*/ 3393780 w 4808236"/>
              <a:gd name="connsiteY3" fmla="*/ 1341 h 2609066"/>
              <a:gd name="connsiteX4" fmla="*/ 4808236 w 4808236"/>
              <a:gd name="connsiteY4" fmla="*/ 460638 h 2609066"/>
              <a:gd name="connsiteX0" fmla="*/ 0 w 4808236"/>
              <a:gd name="connsiteY0" fmla="*/ 2609066 h 2609066"/>
              <a:gd name="connsiteX1" fmla="*/ 731372 w 4808236"/>
              <a:gd name="connsiteY1" fmla="*/ 2456031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09066"/>
              <a:gd name="connsiteX1" fmla="*/ 731372 w 4808236"/>
              <a:gd name="connsiteY1" fmla="*/ 2549156 h 2609066"/>
              <a:gd name="connsiteX2" fmla="*/ 1213199 w 4808236"/>
              <a:gd name="connsiteY2" fmla="*/ 2067149 h 2609066"/>
              <a:gd name="connsiteX3" fmla="*/ 1937953 w 4808236"/>
              <a:gd name="connsiteY3" fmla="*/ 889240 h 2609066"/>
              <a:gd name="connsiteX4" fmla="*/ 3393780 w 4808236"/>
              <a:gd name="connsiteY4" fmla="*/ 1341 h 2609066"/>
              <a:gd name="connsiteX5" fmla="*/ 4808236 w 4808236"/>
              <a:gd name="connsiteY5" fmla="*/ 460638 h 2609066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213199 w 4808236"/>
              <a:gd name="connsiteY2" fmla="*/ 206714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09066 h 2664465"/>
              <a:gd name="connsiteX1" fmla="*/ 666068 w 4808236"/>
              <a:gd name="connsiteY1" fmla="*/ 2633815 h 2664465"/>
              <a:gd name="connsiteX2" fmla="*/ 1362466 w 4808236"/>
              <a:gd name="connsiteY2" fmla="*/ 2007889 h 2664465"/>
              <a:gd name="connsiteX3" fmla="*/ 1937953 w 4808236"/>
              <a:gd name="connsiteY3" fmla="*/ 889240 h 2664465"/>
              <a:gd name="connsiteX4" fmla="*/ 3393780 w 4808236"/>
              <a:gd name="connsiteY4" fmla="*/ 1341 h 2664465"/>
              <a:gd name="connsiteX5" fmla="*/ 4808236 w 4808236"/>
              <a:gd name="connsiteY5" fmla="*/ 460638 h 2664465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617518 h 2672917"/>
              <a:gd name="connsiteX1" fmla="*/ 666068 w 4808236"/>
              <a:gd name="connsiteY1" fmla="*/ 2642267 h 2672917"/>
              <a:gd name="connsiteX2" fmla="*/ 1362466 w 4808236"/>
              <a:gd name="connsiteY2" fmla="*/ 2016341 h 2672917"/>
              <a:gd name="connsiteX3" fmla="*/ 2059233 w 4808236"/>
              <a:gd name="connsiteY3" fmla="*/ 855363 h 2672917"/>
              <a:gd name="connsiteX4" fmla="*/ 3393780 w 4808236"/>
              <a:gd name="connsiteY4" fmla="*/ 9793 h 2672917"/>
              <a:gd name="connsiteX5" fmla="*/ 4808236 w 4808236"/>
              <a:gd name="connsiteY5" fmla="*/ 469090 h 2672917"/>
              <a:gd name="connsiteX0" fmla="*/ 0 w 4808236"/>
              <a:gd name="connsiteY0" fmla="*/ 2568502 h 2623901"/>
              <a:gd name="connsiteX1" fmla="*/ 666068 w 4808236"/>
              <a:gd name="connsiteY1" fmla="*/ 2593251 h 2623901"/>
              <a:gd name="connsiteX2" fmla="*/ 1362466 w 4808236"/>
              <a:gd name="connsiteY2" fmla="*/ 1967325 h 2623901"/>
              <a:gd name="connsiteX3" fmla="*/ 2059233 w 4808236"/>
              <a:gd name="connsiteY3" fmla="*/ 806347 h 2623901"/>
              <a:gd name="connsiteX4" fmla="*/ 3132562 w 4808236"/>
              <a:gd name="connsiteY4" fmla="*/ 11572 h 2623901"/>
              <a:gd name="connsiteX5" fmla="*/ 4808236 w 4808236"/>
              <a:gd name="connsiteY5" fmla="*/ 420074 h 2623901"/>
              <a:gd name="connsiteX0" fmla="*/ 0 w 3135315"/>
              <a:gd name="connsiteY0" fmla="*/ 2559777 h 2615176"/>
              <a:gd name="connsiteX1" fmla="*/ 666068 w 3135315"/>
              <a:gd name="connsiteY1" fmla="*/ 2584526 h 2615176"/>
              <a:gd name="connsiteX2" fmla="*/ 1362466 w 3135315"/>
              <a:gd name="connsiteY2" fmla="*/ 1958600 h 2615176"/>
              <a:gd name="connsiteX3" fmla="*/ 2059233 w 3135315"/>
              <a:gd name="connsiteY3" fmla="*/ 797622 h 2615176"/>
              <a:gd name="connsiteX4" fmla="*/ 3132562 w 3135315"/>
              <a:gd name="connsiteY4" fmla="*/ 2847 h 2615176"/>
              <a:gd name="connsiteX5" fmla="*/ 2457276 w 3135315"/>
              <a:gd name="connsiteY5" fmla="*/ 1071683 h 2615176"/>
              <a:gd name="connsiteX0" fmla="*/ 0 w 2457276"/>
              <a:gd name="connsiteY0" fmla="*/ 1862183 h 1917582"/>
              <a:gd name="connsiteX1" fmla="*/ 666068 w 2457276"/>
              <a:gd name="connsiteY1" fmla="*/ 1886932 h 1917582"/>
              <a:gd name="connsiteX2" fmla="*/ 1362466 w 2457276"/>
              <a:gd name="connsiteY2" fmla="*/ 1261006 h 1917582"/>
              <a:gd name="connsiteX3" fmla="*/ 2059233 w 2457276"/>
              <a:gd name="connsiteY3" fmla="*/ 100028 h 1917582"/>
              <a:gd name="connsiteX4" fmla="*/ 1527939 w 2457276"/>
              <a:gd name="connsiteY4" fmla="*/ 92574 h 1917582"/>
              <a:gd name="connsiteX5" fmla="*/ 2457276 w 2457276"/>
              <a:gd name="connsiteY5" fmla="*/ 374089 h 1917582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1362466 w 2457276"/>
              <a:gd name="connsiteY2" fmla="*/ 1188813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845389"/>
              <a:gd name="connsiteX1" fmla="*/ 666068 w 2457276"/>
              <a:gd name="connsiteY1" fmla="*/ 1814739 h 1845389"/>
              <a:gd name="connsiteX2" fmla="*/ 896006 w 2457276"/>
              <a:gd name="connsiteY2" fmla="*/ 1366595 h 1845389"/>
              <a:gd name="connsiteX3" fmla="*/ 1051679 w 2457276"/>
              <a:gd name="connsiteY3" fmla="*/ 688169 h 1845389"/>
              <a:gd name="connsiteX4" fmla="*/ 1527939 w 2457276"/>
              <a:gd name="connsiteY4" fmla="*/ 20381 h 1845389"/>
              <a:gd name="connsiteX5" fmla="*/ 2457276 w 2457276"/>
              <a:gd name="connsiteY5" fmla="*/ 301896 h 1845389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600763 w 2457276"/>
              <a:gd name="connsiteY1" fmla="*/ 1645422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896006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051679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98627 w 2457276"/>
              <a:gd name="connsiteY2" fmla="*/ 1366595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933323 w 2457276"/>
              <a:gd name="connsiteY2" fmla="*/ 1290403 h 1789990"/>
              <a:gd name="connsiteX3" fmla="*/ 1266251 w 2457276"/>
              <a:gd name="connsiteY3" fmla="*/ 688169 h 1789990"/>
              <a:gd name="connsiteX4" fmla="*/ 1527939 w 2457276"/>
              <a:gd name="connsiteY4" fmla="*/ 20381 h 1789990"/>
              <a:gd name="connsiteX5" fmla="*/ 2457276 w 2457276"/>
              <a:gd name="connsiteY5" fmla="*/ 301896 h 1789990"/>
              <a:gd name="connsiteX0" fmla="*/ 0 w 2457276"/>
              <a:gd name="connsiteY0" fmla="*/ 1789990 h 1789990"/>
              <a:gd name="connsiteX1" fmla="*/ 591434 w 2457276"/>
              <a:gd name="connsiteY1" fmla="*/ 1730080 h 1789990"/>
              <a:gd name="connsiteX2" fmla="*/ 1266251 w 2457276"/>
              <a:gd name="connsiteY2" fmla="*/ 688169 h 1789990"/>
              <a:gd name="connsiteX3" fmla="*/ 1527939 w 2457276"/>
              <a:gd name="connsiteY3" fmla="*/ 20381 h 1789990"/>
              <a:gd name="connsiteX4" fmla="*/ 2457276 w 2457276"/>
              <a:gd name="connsiteY4" fmla="*/ 301896 h 178999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20200 h 1820200"/>
              <a:gd name="connsiteX1" fmla="*/ 591434 w 2457276"/>
              <a:gd name="connsiteY1" fmla="*/ 1760290 h 1820200"/>
              <a:gd name="connsiteX2" fmla="*/ 1088996 w 2457276"/>
              <a:gd name="connsiteY2" fmla="*/ 1158602 h 1820200"/>
              <a:gd name="connsiteX3" fmla="*/ 1527939 w 2457276"/>
              <a:gd name="connsiteY3" fmla="*/ 50591 h 1820200"/>
              <a:gd name="connsiteX4" fmla="*/ 2457276 w 2457276"/>
              <a:gd name="connsiteY4" fmla="*/ 332106 h 1820200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457276"/>
              <a:gd name="connsiteY0" fmla="*/ 1858977 h 1858977"/>
              <a:gd name="connsiteX1" fmla="*/ 591434 w 2457276"/>
              <a:gd name="connsiteY1" fmla="*/ 1799067 h 1858977"/>
              <a:gd name="connsiteX2" fmla="*/ 1088996 w 2457276"/>
              <a:gd name="connsiteY2" fmla="*/ 1197379 h 1858977"/>
              <a:gd name="connsiteX3" fmla="*/ 1621231 w 2457276"/>
              <a:gd name="connsiteY3" fmla="*/ 13176 h 1858977"/>
              <a:gd name="connsiteX4" fmla="*/ 2457276 w 2457276"/>
              <a:gd name="connsiteY4" fmla="*/ 370883 h 1858977"/>
              <a:gd name="connsiteX0" fmla="*/ 0 w 2457276"/>
              <a:gd name="connsiteY0" fmla="*/ 1886397 h 1886397"/>
              <a:gd name="connsiteX1" fmla="*/ 591434 w 2457276"/>
              <a:gd name="connsiteY1" fmla="*/ 1826487 h 1886397"/>
              <a:gd name="connsiteX2" fmla="*/ 1088996 w 2457276"/>
              <a:gd name="connsiteY2" fmla="*/ 1224799 h 1886397"/>
              <a:gd name="connsiteX3" fmla="*/ 1621231 w 2457276"/>
              <a:gd name="connsiteY3" fmla="*/ 40596 h 1886397"/>
              <a:gd name="connsiteX4" fmla="*/ 2457276 w 2457276"/>
              <a:gd name="connsiteY4" fmla="*/ 398303 h 1886397"/>
              <a:gd name="connsiteX0" fmla="*/ 0 w 2186729"/>
              <a:gd name="connsiteY0" fmla="*/ 1883582 h 1883582"/>
              <a:gd name="connsiteX1" fmla="*/ 591434 w 2186729"/>
              <a:gd name="connsiteY1" fmla="*/ 1823672 h 1883582"/>
              <a:gd name="connsiteX2" fmla="*/ 1088996 w 2186729"/>
              <a:gd name="connsiteY2" fmla="*/ 1221984 h 1883582"/>
              <a:gd name="connsiteX3" fmla="*/ 1621231 w 2186729"/>
              <a:gd name="connsiteY3" fmla="*/ 37781 h 1883582"/>
              <a:gd name="connsiteX4" fmla="*/ 2186729 w 2186729"/>
              <a:gd name="connsiteY4" fmla="*/ 412420 h 1883582"/>
              <a:gd name="connsiteX0" fmla="*/ 0 w 2186729"/>
              <a:gd name="connsiteY0" fmla="*/ 1892716 h 1892716"/>
              <a:gd name="connsiteX1" fmla="*/ 591434 w 2186729"/>
              <a:gd name="connsiteY1" fmla="*/ 1832806 h 1892716"/>
              <a:gd name="connsiteX2" fmla="*/ 1088996 w 2186729"/>
              <a:gd name="connsiteY2" fmla="*/ 1231118 h 1892716"/>
              <a:gd name="connsiteX3" fmla="*/ 1621231 w 2186729"/>
              <a:gd name="connsiteY3" fmla="*/ 46915 h 1892716"/>
              <a:gd name="connsiteX4" fmla="*/ 2186729 w 2186729"/>
              <a:gd name="connsiteY4" fmla="*/ 421554 h 1892716"/>
              <a:gd name="connsiteX0" fmla="*/ 0 w 2186729"/>
              <a:gd name="connsiteY0" fmla="*/ 1888683 h 1888683"/>
              <a:gd name="connsiteX1" fmla="*/ 591434 w 2186729"/>
              <a:gd name="connsiteY1" fmla="*/ 1828773 h 1888683"/>
              <a:gd name="connsiteX2" fmla="*/ 1088996 w 2186729"/>
              <a:gd name="connsiteY2" fmla="*/ 1227085 h 1888683"/>
              <a:gd name="connsiteX3" fmla="*/ 1621231 w 2186729"/>
              <a:gd name="connsiteY3" fmla="*/ 42882 h 1888683"/>
              <a:gd name="connsiteX4" fmla="*/ 2186729 w 2186729"/>
              <a:gd name="connsiteY4" fmla="*/ 417521 h 1888683"/>
              <a:gd name="connsiteX0" fmla="*/ 0 w 2233375"/>
              <a:gd name="connsiteY0" fmla="*/ 1873098 h 1873098"/>
              <a:gd name="connsiteX1" fmla="*/ 591434 w 2233375"/>
              <a:gd name="connsiteY1" fmla="*/ 1813188 h 1873098"/>
              <a:gd name="connsiteX2" fmla="*/ 1088996 w 2233375"/>
              <a:gd name="connsiteY2" fmla="*/ 1211500 h 1873098"/>
              <a:gd name="connsiteX3" fmla="*/ 1621231 w 2233375"/>
              <a:gd name="connsiteY3" fmla="*/ 27297 h 1873098"/>
              <a:gd name="connsiteX4" fmla="*/ 2233375 w 2233375"/>
              <a:gd name="connsiteY4" fmla="*/ 503526 h 1873098"/>
              <a:gd name="connsiteX0" fmla="*/ 0 w 2168071"/>
              <a:gd name="connsiteY0" fmla="*/ 1890030 h 1890030"/>
              <a:gd name="connsiteX1" fmla="*/ 526130 w 2168071"/>
              <a:gd name="connsiteY1" fmla="*/ 1813188 h 1890030"/>
              <a:gd name="connsiteX2" fmla="*/ 1023692 w 2168071"/>
              <a:gd name="connsiteY2" fmla="*/ 1211500 h 1890030"/>
              <a:gd name="connsiteX3" fmla="*/ 1555927 w 2168071"/>
              <a:gd name="connsiteY3" fmla="*/ 27297 h 1890030"/>
              <a:gd name="connsiteX4" fmla="*/ 2168071 w 2168071"/>
              <a:gd name="connsiteY4" fmla="*/ 503526 h 1890030"/>
              <a:gd name="connsiteX0" fmla="*/ 0 w 2168071"/>
              <a:gd name="connsiteY0" fmla="*/ 1890030 h 1893886"/>
              <a:gd name="connsiteX1" fmla="*/ 591434 w 2168071"/>
              <a:gd name="connsiteY1" fmla="*/ 1847051 h 1893886"/>
              <a:gd name="connsiteX2" fmla="*/ 1023692 w 2168071"/>
              <a:gd name="connsiteY2" fmla="*/ 1211500 h 1893886"/>
              <a:gd name="connsiteX3" fmla="*/ 1555927 w 2168071"/>
              <a:gd name="connsiteY3" fmla="*/ 27297 h 1893886"/>
              <a:gd name="connsiteX4" fmla="*/ 2168071 w 2168071"/>
              <a:gd name="connsiteY4" fmla="*/ 503526 h 1893886"/>
              <a:gd name="connsiteX0" fmla="*/ 0 w 2168071"/>
              <a:gd name="connsiteY0" fmla="*/ 1890030 h 1934657"/>
              <a:gd name="connsiteX1" fmla="*/ 591434 w 2168071"/>
              <a:gd name="connsiteY1" fmla="*/ 1847051 h 1934657"/>
              <a:gd name="connsiteX2" fmla="*/ 1023692 w 2168071"/>
              <a:gd name="connsiteY2" fmla="*/ 1211500 h 1934657"/>
              <a:gd name="connsiteX3" fmla="*/ 1555927 w 2168071"/>
              <a:gd name="connsiteY3" fmla="*/ 27297 h 1934657"/>
              <a:gd name="connsiteX4" fmla="*/ 2168071 w 2168071"/>
              <a:gd name="connsiteY4" fmla="*/ 503526 h 1934657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2168071"/>
              <a:gd name="connsiteY0" fmla="*/ 1890030 h 1912316"/>
              <a:gd name="connsiteX1" fmla="*/ 591434 w 2168071"/>
              <a:gd name="connsiteY1" fmla="*/ 1847051 h 1912316"/>
              <a:gd name="connsiteX2" fmla="*/ 1023692 w 2168071"/>
              <a:gd name="connsiteY2" fmla="*/ 1211500 h 1912316"/>
              <a:gd name="connsiteX3" fmla="*/ 1555927 w 2168071"/>
              <a:gd name="connsiteY3" fmla="*/ 27297 h 1912316"/>
              <a:gd name="connsiteX4" fmla="*/ 2168071 w 2168071"/>
              <a:gd name="connsiteY4" fmla="*/ 503526 h 1912316"/>
              <a:gd name="connsiteX0" fmla="*/ 0 w 1785574"/>
              <a:gd name="connsiteY0" fmla="*/ 1873099 h 1897214"/>
              <a:gd name="connsiteX1" fmla="*/ 208937 w 1785574"/>
              <a:gd name="connsiteY1" fmla="*/ 1847051 h 1897214"/>
              <a:gd name="connsiteX2" fmla="*/ 641195 w 1785574"/>
              <a:gd name="connsiteY2" fmla="*/ 1211500 h 1897214"/>
              <a:gd name="connsiteX3" fmla="*/ 1173430 w 1785574"/>
              <a:gd name="connsiteY3" fmla="*/ 27297 h 1897214"/>
              <a:gd name="connsiteX4" fmla="*/ 1785574 w 1785574"/>
              <a:gd name="connsiteY4" fmla="*/ 503526 h 1897214"/>
              <a:gd name="connsiteX0" fmla="*/ 0 w 1785574"/>
              <a:gd name="connsiteY0" fmla="*/ 1873099 h 1873099"/>
              <a:gd name="connsiteX1" fmla="*/ 386192 w 1785574"/>
              <a:gd name="connsiteY1" fmla="*/ 1796256 h 1873099"/>
              <a:gd name="connsiteX2" fmla="*/ 641195 w 1785574"/>
              <a:gd name="connsiteY2" fmla="*/ 1211500 h 1873099"/>
              <a:gd name="connsiteX3" fmla="*/ 1173430 w 1785574"/>
              <a:gd name="connsiteY3" fmla="*/ 27297 h 1873099"/>
              <a:gd name="connsiteX4" fmla="*/ 1785574 w 1785574"/>
              <a:gd name="connsiteY4" fmla="*/ 503526 h 1873099"/>
              <a:gd name="connsiteX0" fmla="*/ 0 w 1785574"/>
              <a:gd name="connsiteY0" fmla="*/ 1866630 h 1867404"/>
              <a:gd name="connsiteX1" fmla="*/ 386192 w 1785574"/>
              <a:gd name="connsiteY1" fmla="*/ 1789787 h 1867404"/>
              <a:gd name="connsiteX2" fmla="*/ 753146 w 1785574"/>
              <a:gd name="connsiteY2" fmla="*/ 1086510 h 1867404"/>
              <a:gd name="connsiteX3" fmla="*/ 1173430 w 1785574"/>
              <a:gd name="connsiteY3" fmla="*/ 20828 h 1867404"/>
              <a:gd name="connsiteX4" fmla="*/ 1785574 w 1785574"/>
              <a:gd name="connsiteY4" fmla="*/ 497057 h 1867404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27762"/>
              <a:gd name="connsiteX1" fmla="*/ 386192 w 1785574"/>
              <a:gd name="connsiteY1" fmla="*/ 1750145 h 1827762"/>
              <a:gd name="connsiteX2" fmla="*/ 753146 w 1785574"/>
              <a:gd name="connsiteY2" fmla="*/ 1046868 h 1827762"/>
              <a:gd name="connsiteX3" fmla="*/ 1154772 w 1785574"/>
              <a:gd name="connsiteY3" fmla="*/ 23515 h 1827762"/>
              <a:gd name="connsiteX4" fmla="*/ 1785574 w 1785574"/>
              <a:gd name="connsiteY4" fmla="*/ 457415 h 1827762"/>
              <a:gd name="connsiteX0" fmla="*/ 0 w 1785574"/>
              <a:gd name="connsiteY0" fmla="*/ 1826988 h 1872467"/>
              <a:gd name="connsiteX1" fmla="*/ 348875 w 1785574"/>
              <a:gd name="connsiteY1" fmla="*/ 1817871 h 1872467"/>
              <a:gd name="connsiteX2" fmla="*/ 753146 w 1785574"/>
              <a:gd name="connsiteY2" fmla="*/ 1046868 h 1872467"/>
              <a:gd name="connsiteX3" fmla="*/ 1154772 w 1785574"/>
              <a:gd name="connsiteY3" fmla="*/ 23515 h 1872467"/>
              <a:gd name="connsiteX4" fmla="*/ 1785574 w 1785574"/>
              <a:gd name="connsiteY4" fmla="*/ 457415 h 1872467"/>
              <a:gd name="connsiteX0" fmla="*/ 0 w 1785574"/>
              <a:gd name="connsiteY0" fmla="*/ 1826988 h 1894682"/>
              <a:gd name="connsiteX1" fmla="*/ 348875 w 1785574"/>
              <a:gd name="connsiteY1" fmla="*/ 1817871 h 1894682"/>
              <a:gd name="connsiteX2" fmla="*/ 753146 w 1785574"/>
              <a:gd name="connsiteY2" fmla="*/ 1046868 h 1894682"/>
              <a:gd name="connsiteX3" fmla="*/ 1154772 w 1785574"/>
              <a:gd name="connsiteY3" fmla="*/ 23515 h 1894682"/>
              <a:gd name="connsiteX4" fmla="*/ 1785574 w 1785574"/>
              <a:gd name="connsiteY4" fmla="*/ 457415 h 1894682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22723 h 1895739"/>
              <a:gd name="connsiteX1" fmla="*/ 348875 w 1785574"/>
              <a:gd name="connsiteY1" fmla="*/ 1813606 h 1895739"/>
              <a:gd name="connsiteX2" fmla="*/ 697170 w 1785574"/>
              <a:gd name="connsiteY2" fmla="*/ 966411 h 1895739"/>
              <a:gd name="connsiteX3" fmla="*/ 1154772 w 1785574"/>
              <a:gd name="connsiteY3" fmla="*/ 19250 h 1895739"/>
              <a:gd name="connsiteX4" fmla="*/ 1785574 w 1785574"/>
              <a:gd name="connsiteY4" fmla="*/ 453150 h 189573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90359"/>
              <a:gd name="connsiteX1" fmla="*/ 348875 w 1785574"/>
              <a:gd name="connsiteY1" fmla="*/ 1808226 h 1890359"/>
              <a:gd name="connsiteX2" fmla="*/ 697170 w 1785574"/>
              <a:gd name="connsiteY2" fmla="*/ 961031 h 1890359"/>
              <a:gd name="connsiteX3" fmla="*/ 1154772 w 1785574"/>
              <a:gd name="connsiteY3" fmla="*/ 13870 h 1890359"/>
              <a:gd name="connsiteX4" fmla="*/ 1785574 w 1785574"/>
              <a:gd name="connsiteY4" fmla="*/ 447770 h 1890359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863092"/>
              <a:gd name="connsiteX1" fmla="*/ 348875 w 1785574"/>
              <a:gd name="connsiteY1" fmla="*/ 1808226 h 1863092"/>
              <a:gd name="connsiteX2" fmla="*/ 697170 w 1785574"/>
              <a:gd name="connsiteY2" fmla="*/ 961031 h 1863092"/>
              <a:gd name="connsiteX3" fmla="*/ 1154772 w 1785574"/>
              <a:gd name="connsiteY3" fmla="*/ 13870 h 1863092"/>
              <a:gd name="connsiteX4" fmla="*/ 1785574 w 1785574"/>
              <a:gd name="connsiteY4" fmla="*/ 447770 h 1863092"/>
              <a:gd name="connsiteX0" fmla="*/ 0 w 1785574"/>
              <a:gd name="connsiteY0" fmla="*/ 1817343 h 1957470"/>
              <a:gd name="connsiteX1" fmla="*/ 404850 w 1785574"/>
              <a:gd name="connsiteY1" fmla="*/ 1935214 h 1957470"/>
              <a:gd name="connsiteX2" fmla="*/ 697170 w 1785574"/>
              <a:gd name="connsiteY2" fmla="*/ 961031 h 1957470"/>
              <a:gd name="connsiteX3" fmla="*/ 1154772 w 1785574"/>
              <a:gd name="connsiteY3" fmla="*/ 13870 h 1957470"/>
              <a:gd name="connsiteX4" fmla="*/ 1785574 w 1785574"/>
              <a:gd name="connsiteY4" fmla="*/ 447770 h 1957470"/>
              <a:gd name="connsiteX0" fmla="*/ 0 w 1785574"/>
              <a:gd name="connsiteY0" fmla="*/ 1817343 h 1961520"/>
              <a:gd name="connsiteX1" fmla="*/ 404850 w 1785574"/>
              <a:gd name="connsiteY1" fmla="*/ 1935214 h 1961520"/>
              <a:gd name="connsiteX2" fmla="*/ 697170 w 1785574"/>
              <a:gd name="connsiteY2" fmla="*/ 961031 h 1961520"/>
              <a:gd name="connsiteX3" fmla="*/ 1154772 w 1785574"/>
              <a:gd name="connsiteY3" fmla="*/ 13870 h 1961520"/>
              <a:gd name="connsiteX4" fmla="*/ 1785574 w 1785574"/>
              <a:gd name="connsiteY4" fmla="*/ 447770 h 1961520"/>
              <a:gd name="connsiteX0" fmla="*/ 0 w 1785574"/>
              <a:gd name="connsiteY0" fmla="*/ 1817343 h 1968679"/>
              <a:gd name="connsiteX1" fmla="*/ 404850 w 1785574"/>
              <a:gd name="connsiteY1" fmla="*/ 1935214 h 1968679"/>
              <a:gd name="connsiteX2" fmla="*/ 697170 w 1785574"/>
              <a:gd name="connsiteY2" fmla="*/ 961031 h 1968679"/>
              <a:gd name="connsiteX3" fmla="*/ 1154772 w 1785574"/>
              <a:gd name="connsiteY3" fmla="*/ 13870 h 1968679"/>
              <a:gd name="connsiteX4" fmla="*/ 1785574 w 1785574"/>
              <a:gd name="connsiteY4" fmla="*/ 447770 h 1968679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2009045"/>
              <a:gd name="connsiteX1" fmla="*/ 404850 w 1785574"/>
              <a:gd name="connsiteY1" fmla="*/ 1935214 h 2009045"/>
              <a:gd name="connsiteX2" fmla="*/ 697170 w 1785574"/>
              <a:gd name="connsiteY2" fmla="*/ 961031 h 2009045"/>
              <a:gd name="connsiteX3" fmla="*/ 1154772 w 1785574"/>
              <a:gd name="connsiteY3" fmla="*/ 13870 h 2009045"/>
              <a:gd name="connsiteX4" fmla="*/ 1785574 w 1785574"/>
              <a:gd name="connsiteY4" fmla="*/ 447770 h 2009045"/>
              <a:gd name="connsiteX0" fmla="*/ 0 w 1785574"/>
              <a:gd name="connsiteY0" fmla="*/ 1817343 h 1952008"/>
              <a:gd name="connsiteX1" fmla="*/ 404850 w 1785574"/>
              <a:gd name="connsiteY1" fmla="*/ 1935214 h 1952008"/>
              <a:gd name="connsiteX2" fmla="*/ 674181 w 1785574"/>
              <a:gd name="connsiteY2" fmla="*/ 1505636 h 1952008"/>
              <a:gd name="connsiteX3" fmla="*/ 1154772 w 1785574"/>
              <a:gd name="connsiteY3" fmla="*/ 13870 h 1952008"/>
              <a:gd name="connsiteX4" fmla="*/ 1785574 w 1785574"/>
              <a:gd name="connsiteY4" fmla="*/ 447770 h 1952008"/>
              <a:gd name="connsiteX0" fmla="*/ 0 w 1785574"/>
              <a:gd name="connsiteY0" fmla="*/ 1482537 h 1617202"/>
              <a:gd name="connsiteX1" fmla="*/ 404850 w 1785574"/>
              <a:gd name="connsiteY1" fmla="*/ 1600408 h 1617202"/>
              <a:gd name="connsiteX2" fmla="*/ 674181 w 1785574"/>
              <a:gd name="connsiteY2" fmla="*/ 1170830 h 1617202"/>
              <a:gd name="connsiteX3" fmla="*/ 1028332 w 1785574"/>
              <a:gd name="connsiteY3" fmla="*/ 290697 h 1617202"/>
              <a:gd name="connsiteX4" fmla="*/ 1785574 w 1785574"/>
              <a:gd name="connsiteY4" fmla="*/ 112964 h 1617202"/>
              <a:gd name="connsiteX0" fmla="*/ 0 w 1785574"/>
              <a:gd name="connsiteY0" fmla="*/ 1369573 h 1504238"/>
              <a:gd name="connsiteX1" fmla="*/ 404850 w 1785574"/>
              <a:gd name="connsiteY1" fmla="*/ 1487444 h 1504238"/>
              <a:gd name="connsiteX2" fmla="*/ 674181 w 1785574"/>
              <a:gd name="connsiteY2" fmla="*/ 1057866 h 1504238"/>
              <a:gd name="connsiteX3" fmla="*/ 1785574 w 1785574"/>
              <a:gd name="connsiteY3" fmla="*/ 0 h 1504238"/>
              <a:gd name="connsiteX0" fmla="*/ 0 w 1785574"/>
              <a:gd name="connsiteY0" fmla="*/ 1372960 h 1507625"/>
              <a:gd name="connsiteX1" fmla="*/ 404850 w 1785574"/>
              <a:gd name="connsiteY1" fmla="*/ 1490831 h 1507625"/>
              <a:gd name="connsiteX2" fmla="*/ 674181 w 1785574"/>
              <a:gd name="connsiteY2" fmla="*/ 1061253 h 1507625"/>
              <a:gd name="connsiteX3" fmla="*/ 1785574 w 1785574"/>
              <a:gd name="connsiteY3" fmla="*/ 3387 h 1507625"/>
              <a:gd name="connsiteX0" fmla="*/ 0 w 1785574"/>
              <a:gd name="connsiteY0" fmla="*/ 1373155 h 1511238"/>
              <a:gd name="connsiteX1" fmla="*/ 404850 w 1785574"/>
              <a:gd name="connsiteY1" fmla="*/ 1491026 h 1511238"/>
              <a:gd name="connsiteX2" fmla="*/ 881084 w 1785574"/>
              <a:gd name="connsiteY2" fmla="*/ 1011177 h 1511238"/>
              <a:gd name="connsiteX3" fmla="*/ 1785574 w 1785574"/>
              <a:gd name="connsiteY3" fmla="*/ 3582 h 1511238"/>
              <a:gd name="connsiteX0" fmla="*/ 0 w 1785574"/>
              <a:gd name="connsiteY0" fmla="*/ 1373296 h 1511379"/>
              <a:gd name="connsiteX1" fmla="*/ 404850 w 1785574"/>
              <a:gd name="connsiteY1" fmla="*/ 1491167 h 1511379"/>
              <a:gd name="connsiteX2" fmla="*/ 881084 w 1785574"/>
              <a:gd name="connsiteY2" fmla="*/ 1011318 h 1511379"/>
              <a:gd name="connsiteX3" fmla="*/ 1785574 w 1785574"/>
              <a:gd name="connsiteY3" fmla="*/ 3723 h 1511379"/>
              <a:gd name="connsiteX0" fmla="*/ 0 w 1785574"/>
              <a:gd name="connsiteY0" fmla="*/ 1372870 h 1503634"/>
              <a:gd name="connsiteX1" fmla="*/ 404850 w 1785574"/>
              <a:gd name="connsiteY1" fmla="*/ 1490741 h 1503634"/>
              <a:gd name="connsiteX2" fmla="*/ 858094 w 1785574"/>
              <a:gd name="connsiteY2" fmla="*/ 1119814 h 1503634"/>
              <a:gd name="connsiteX3" fmla="*/ 1785574 w 1785574"/>
              <a:gd name="connsiteY3" fmla="*/ 3297 h 1503634"/>
              <a:gd name="connsiteX0" fmla="*/ 0 w 1785574"/>
              <a:gd name="connsiteY0" fmla="*/ 1369573 h 1580248"/>
              <a:gd name="connsiteX1" fmla="*/ 404850 w 1785574"/>
              <a:gd name="connsiteY1" fmla="*/ 1487444 h 1580248"/>
              <a:gd name="connsiteX2" fmla="*/ 1785574 w 1785574"/>
              <a:gd name="connsiteY2" fmla="*/ 0 h 1580248"/>
              <a:gd name="connsiteX0" fmla="*/ 0 w 1785574"/>
              <a:gd name="connsiteY0" fmla="*/ 1369573 h 1627959"/>
              <a:gd name="connsiteX1" fmla="*/ 554281 w 1785574"/>
              <a:gd name="connsiteY1" fmla="*/ 1546093 h 1627959"/>
              <a:gd name="connsiteX2" fmla="*/ 1785574 w 1785574"/>
              <a:gd name="connsiteY2" fmla="*/ 0 h 1627959"/>
              <a:gd name="connsiteX0" fmla="*/ 0 w 1785574"/>
              <a:gd name="connsiteY0" fmla="*/ 1369573 h 1547006"/>
              <a:gd name="connsiteX1" fmla="*/ 554281 w 1785574"/>
              <a:gd name="connsiteY1" fmla="*/ 1546093 h 1547006"/>
              <a:gd name="connsiteX2" fmla="*/ 1785574 w 1785574"/>
              <a:gd name="connsiteY2" fmla="*/ 0 h 1547006"/>
              <a:gd name="connsiteX0" fmla="*/ 0 w 1785574"/>
              <a:gd name="connsiteY0" fmla="*/ 1369573 h 1597244"/>
              <a:gd name="connsiteX1" fmla="*/ 531291 w 1785574"/>
              <a:gd name="connsiteY1" fmla="*/ 1596365 h 1597244"/>
              <a:gd name="connsiteX2" fmla="*/ 1785574 w 1785574"/>
              <a:gd name="connsiteY2" fmla="*/ 0 h 1597244"/>
              <a:gd name="connsiteX0" fmla="*/ 0 w 1785574"/>
              <a:gd name="connsiteY0" fmla="*/ 1369573 h 1596919"/>
              <a:gd name="connsiteX1" fmla="*/ 531291 w 1785574"/>
              <a:gd name="connsiteY1" fmla="*/ 1596365 h 1596919"/>
              <a:gd name="connsiteX2" fmla="*/ 1785574 w 1785574"/>
              <a:gd name="connsiteY2" fmla="*/ 0 h 1596919"/>
              <a:gd name="connsiteX0" fmla="*/ 0 w 1555681"/>
              <a:gd name="connsiteY0" fmla="*/ 1336059 h 1634842"/>
              <a:gd name="connsiteX1" fmla="*/ 531291 w 1555681"/>
              <a:gd name="connsiteY1" fmla="*/ 1562851 h 1634842"/>
              <a:gd name="connsiteX2" fmla="*/ 1555681 w 1555681"/>
              <a:gd name="connsiteY2" fmla="*/ 0 h 1634842"/>
              <a:gd name="connsiteX0" fmla="*/ 0 w 1555681"/>
              <a:gd name="connsiteY0" fmla="*/ 1391996 h 1690779"/>
              <a:gd name="connsiteX1" fmla="*/ 531291 w 1555681"/>
              <a:gd name="connsiteY1" fmla="*/ 1618788 h 1690779"/>
              <a:gd name="connsiteX2" fmla="*/ 1555681 w 1555681"/>
              <a:gd name="connsiteY2" fmla="*/ 55937 h 1690779"/>
              <a:gd name="connsiteX0" fmla="*/ 0 w 1555681"/>
              <a:gd name="connsiteY0" fmla="*/ 1392947 h 1663052"/>
              <a:gd name="connsiteX1" fmla="*/ 864636 w 1555681"/>
              <a:gd name="connsiteY1" fmla="*/ 1586225 h 1663052"/>
              <a:gd name="connsiteX2" fmla="*/ 1555681 w 1555681"/>
              <a:gd name="connsiteY2" fmla="*/ 56888 h 1663052"/>
              <a:gd name="connsiteX0" fmla="*/ 0 w 2544220"/>
              <a:gd name="connsiteY0" fmla="*/ 1770341 h 2067729"/>
              <a:gd name="connsiteX1" fmla="*/ 864636 w 2544220"/>
              <a:gd name="connsiteY1" fmla="*/ 1963619 h 2067729"/>
              <a:gd name="connsiteX2" fmla="*/ 2544220 w 2544220"/>
              <a:gd name="connsiteY2" fmla="*/ 48869 h 2067729"/>
              <a:gd name="connsiteX0" fmla="*/ 0 w 2544220"/>
              <a:gd name="connsiteY0" fmla="*/ 1773659 h 2136335"/>
              <a:gd name="connsiteX1" fmla="*/ 864636 w 2544220"/>
              <a:gd name="connsiteY1" fmla="*/ 1966937 h 2136335"/>
              <a:gd name="connsiteX2" fmla="*/ 2544220 w 2544220"/>
              <a:gd name="connsiteY2" fmla="*/ 52187 h 2136335"/>
              <a:gd name="connsiteX0" fmla="*/ 0 w 2544220"/>
              <a:gd name="connsiteY0" fmla="*/ 1771402 h 2090414"/>
              <a:gd name="connsiteX1" fmla="*/ 864636 w 2544220"/>
              <a:gd name="connsiteY1" fmla="*/ 1964680 h 2090414"/>
              <a:gd name="connsiteX2" fmla="*/ 2544220 w 2544220"/>
              <a:gd name="connsiteY2" fmla="*/ 49930 h 2090414"/>
              <a:gd name="connsiteX0" fmla="*/ 0 w 2544220"/>
              <a:gd name="connsiteY0" fmla="*/ 1899728 h 2218740"/>
              <a:gd name="connsiteX1" fmla="*/ 864636 w 2544220"/>
              <a:gd name="connsiteY1" fmla="*/ 2093006 h 2218740"/>
              <a:gd name="connsiteX2" fmla="*/ 2544220 w 2544220"/>
              <a:gd name="connsiteY2" fmla="*/ 178256 h 2218740"/>
              <a:gd name="connsiteX0" fmla="*/ 0 w 2544220"/>
              <a:gd name="connsiteY0" fmla="*/ 1895418 h 2277551"/>
              <a:gd name="connsiteX1" fmla="*/ 830152 w 2544220"/>
              <a:gd name="connsiteY1" fmla="*/ 2164103 h 2277551"/>
              <a:gd name="connsiteX2" fmla="*/ 2544220 w 2544220"/>
              <a:gd name="connsiteY2" fmla="*/ 173946 h 2277551"/>
              <a:gd name="connsiteX0" fmla="*/ 0 w 2544220"/>
              <a:gd name="connsiteY0" fmla="*/ 1901828 h 2333550"/>
              <a:gd name="connsiteX1" fmla="*/ 830152 w 2544220"/>
              <a:gd name="connsiteY1" fmla="*/ 2170513 h 2333550"/>
              <a:gd name="connsiteX2" fmla="*/ 2544220 w 2544220"/>
              <a:gd name="connsiteY2" fmla="*/ 180356 h 2333550"/>
              <a:gd name="connsiteX0" fmla="*/ 0 w 2544220"/>
              <a:gd name="connsiteY0" fmla="*/ 1761443 h 2193165"/>
              <a:gd name="connsiteX1" fmla="*/ 830152 w 2544220"/>
              <a:gd name="connsiteY1" fmla="*/ 2030128 h 2193165"/>
              <a:gd name="connsiteX2" fmla="*/ 2544220 w 2544220"/>
              <a:gd name="connsiteY2" fmla="*/ 39971 h 2193165"/>
              <a:gd name="connsiteX0" fmla="*/ 0 w 2452262"/>
              <a:gd name="connsiteY0" fmla="*/ 1700759 h 2058086"/>
              <a:gd name="connsiteX1" fmla="*/ 830152 w 2452262"/>
              <a:gd name="connsiteY1" fmla="*/ 1969444 h 2058086"/>
              <a:gd name="connsiteX2" fmla="*/ 2452262 w 2452262"/>
              <a:gd name="connsiteY2" fmla="*/ 37937 h 2058086"/>
              <a:gd name="connsiteX0" fmla="*/ 0 w 2452262"/>
              <a:gd name="connsiteY0" fmla="*/ 1666350 h 2023677"/>
              <a:gd name="connsiteX1" fmla="*/ 830152 w 2452262"/>
              <a:gd name="connsiteY1" fmla="*/ 1935035 h 2023677"/>
              <a:gd name="connsiteX2" fmla="*/ 2452262 w 2452262"/>
              <a:gd name="connsiteY2" fmla="*/ 3528 h 2023677"/>
              <a:gd name="connsiteX0" fmla="*/ 0 w 2452262"/>
              <a:gd name="connsiteY0" fmla="*/ 1666724 h 2097849"/>
              <a:gd name="connsiteX1" fmla="*/ 830152 w 2452262"/>
              <a:gd name="connsiteY1" fmla="*/ 1935409 h 2097849"/>
              <a:gd name="connsiteX2" fmla="*/ 2452262 w 2452262"/>
              <a:gd name="connsiteY2" fmla="*/ 3902 h 2097849"/>
              <a:gd name="connsiteX0" fmla="*/ 0 w 2268348"/>
              <a:gd name="connsiteY0" fmla="*/ 1683080 h 2041549"/>
              <a:gd name="connsiteX1" fmla="*/ 830152 w 2268348"/>
              <a:gd name="connsiteY1" fmla="*/ 1951765 h 2041549"/>
              <a:gd name="connsiteX2" fmla="*/ 2268348 w 2268348"/>
              <a:gd name="connsiteY2" fmla="*/ 3500 h 2041549"/>
              <a:gd name="connsiteX0" fmla="*/ 0 w 2268348"/>
              <a:gd name="connsiteY0" fmla="*/ 1683696 h 2159227"/>
              <a:gd name="connsiteX1" fmla="*/ 830152 w 2268348"/>
              <a:gd name="connsiteY1" fmla="*/ 1952381 h 2159227"/>
              <a:gd name="connsiteX2" fmla="*/ 2268348 w 2268348"/>
              <a:gd name="connsiteY2" fmla="*/ 4116 h 2159227"/>
              <a:gd name="connsiteX0" fmla="*/ 0 w 2268348"/>
              <a:gd name="connsiteY0" fmla="*/ 1787132 h 2262663"/>
              <a:gd name="connsiteX1" fmla="*/ 830152 w 2268348"/>
              <a:gd name="connsiteY1" fmla="*/ 2055817 h 2262663"/>
              <a:gd name="connsiteX2" fmla="*/ 2268348 w 2268348"/>
              <a:gd name="connsiteY2" fmla="*/ 107552 h 2262663"/>
              <a:gd name="connsiteX0" fmla="*/ 0 w 2268348"/>
              <a:gd name="connsiteY0" fmla="*/ 1722383 h 2197914"/>
              <a:gd name="connsiteX1" fmla="*/ 830152 w 2268348"/>
              <a:gd name="connsiteY1" fmla="*/ 1991068 h 2197914"/>
              <a:gd name="connsiteX2" fmla="*/ 2268348 w 2268348"/>
              <a:gd name="connsiteY2" fmla="*/ 42803 h 2197914"/>
              <a:gd name="connsiteX0" fmla="*/ 0 w 2268348"/>
              <a:gd name="connsiteY0" fmla="*/ 1730513 h 1965753"/>
              <a:gd name="connsiteX1" fmla="*/ 899120 w 2268348"/>
              <a:gd name="connsiteY1" fmla="*/ 1680814 h 1965753"/>
              <a:gd name="connsiteX2" fmla="*/ 2268348 w 2268348"/>
              <a:gd name="connsiteY2" fmla="*/ 50933 h 1965753"/>
              <a:gd name="connsiteX0" fmla="*/ 0 w 2268348"/>
              <a:gd name="connsiteY0" fmla="*/ 1726747 h 2057257"/>
              <a:gd name="connsiteX1" fmla="*/ 1083035 w 2268348"/>
              <a:gd name="connsiteY1" fmla="*/ 1811105 h 2057257"/>
              <a:gd name="connsiteX2" fmla="*/ 2268348 w 2268348"/>
              <a:gd name="connsiteY2" fmla="*/ 47167 h 2057257"/>
              <a:gd name="connsiteX0" fmla="*/ 0 w 2268348"/>
              <a:gd name="connsiteY0" fmla="*/ 1725116 h 2025842"/>
              <a:gd name="connsiteX1" fmla="*/ 1083035 w 2268348"/>
              <a:gd name="connsiteY1" fmla="*/ 1809474 h 2025842"/>
              <a:gd name="connsiteX2" fmla="*/ 2268348 w 2268348"/>
              <a:gd name="connsiteY2" fmla="*/ 45536 h 2025842"/>
              <a:gd name="connsiteX0" fmla="*/ 0 w 2268348"/>
              <a:gd name="connsiteY0" fmla="*/ 1743449 h 2044175"/>
              <a:gd name="connsiteX1" fmla="*/ 1083035 w 2268348"/>
              <a:gd name="connsiteY1" fmla="*/ 1827807 h 2044175"/>
              <a:gd name="connsiteX2" fmla="*/ 2268348 w 2268348"/>
              <a:gd name="connsiteY2" fmla="*/ 63869 h 204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348" h="2044175">
                <a:moveTo>
                  <a:pt x="0" y="1743449"/>
                </a:moveTo>
                <a:cubicBezTo>
                  <a:pt x="84578" y="1836464"/>
                  <a:pt x="1440635" y="2317201"/>
                  <a:pt x="1083035" y="1827807"/>
                </a:cubicBezTo>
                <a:cubicBezTo>
                  <a:pt x="725435" y="1338413"/>
                  <a:pt x="325467" y="-346799"/>
                  <a:pt x="2268348" y="63869"/>
                </a:cubicBezTo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4">
                    <a:lumMod val="60000"/>
                    <a:lumOff val="40000"/>
                  </a:schemeClr>
                </a:gs>
                <a:gs pos="7400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242328" y="3106572"/>
            <a:ext cx="0" cy="306692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5">
                    <a:lumMod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83167" y="3254434"/>
            <a:ext cx="78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0519" y="876693"/>
            <a:ext cx="9258301" cy="4113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1470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61330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8991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5031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753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17367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987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3317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1229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966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82878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90790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98703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06615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14527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122439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351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138264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154088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46176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62000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69912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77825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85737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93649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201561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209473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217386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25298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33210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41122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49034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256947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264859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280683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272771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288595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296508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304420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312332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320244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43981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351893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59805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367717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75630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383542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391454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407278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399366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415191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423103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431015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454752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462664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470576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478488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486400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494313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502225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5101375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518049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533874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525961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5417844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6270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620715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77872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93674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9475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25277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141078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56879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172681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88482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04284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220085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35886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267489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51688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283291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299092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14893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3288724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46496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62298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78099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93900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409702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425503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423168" y="4688697"/>
            <a:ext cx="54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457106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729079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88709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520312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5045107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5361143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53462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>
            <a:off x="85095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116729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>
            <a:off x="148362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179996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211629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43263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74896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306530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338163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69797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401430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433064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496331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464697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5279646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68288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131481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1946745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2578677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3210609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384254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47447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510640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/>
          <p:cNvCxnSpPr>
            <a:stCxn id="4" idx="4"/>
            <a:endCxn id="5" idx="0"/>
          </p:cNvCxnSpPr>
          <p:nvPr/>
        </p:nvCxnSpPr>
        <p:spPr>
          <a:xfrm flipH="1">
            <a:off x="1793301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" idx="4"/>
            <a:endCxn id="6" idx="0"/>
          </p:cNvCxnSpPr>
          <p:nvPr/>
        </p:nvCxnSpPr>
        <p:spPr>
          <a:xfrm>
            <a:off x="2973470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" idx="0"/>
            <a:endCxn id="7" idx="0"/>
          </p:cNvCxnSpPr>
          <p:nvPr/>
        </p:nvCxnSpPr>
        <p:spPr>
          <a:xfrm flipH="1">
            <a:off x="1059031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5" idx="0"/>
            <a:endCxn id="8" idx="0"/>
          </p:cNvCxnSpPr>
          <p:nvPr/>
        </p:nvCxnSpPr>
        <p:spPr>
          <a:xfrm>
            <a:off x="1793301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0"/>
            <a:endCxn id="9" idx="0"/>
          </p:cNvCxnSpPr>
          <p:nvPr/>
        </p:nvCxnSpPr>
        <p:spPr>
          <a:xfrm flipH="1">
            <a:off x="3571367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" idx="0"/>
            <a:endCxn id="10" idx="0"/>
          </p:cNvCxnSpPr>
          <p:nvPr/>
        </p:nvCxnSpPr>
        <p:spPr>
          <a:xfrm>
            <a:off x="4169911" y="1426446"/>
            <a:ext cx="663963" cy="77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7" idx="0"/>
            <a:endCxn id="196" idx="0"/>
          </p:cNvCxnSpPr>
          <p:nvPr/>
        </p:nvCxnSpPr>
        <p:spPr>
          <a:xfrm flipH="1">
            <a:off x="727881" y="2210747"/>
            <a:ext cx="331150" cy="851965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7" idx="0"/>
            <a:endCxn id="197" idx="0"/>
          </p:cNvCxnSpPr>
          <p:nvPr/>
        </p:nvCxnSpPr>
        <p:spPr>
          <a:xfrm>
            <a:off x="1059031" y="2210747"/>
            <a:ext cx="300782" cy="851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8" idx="0"/>
            <a:endCxn id="199" idx="0"/>
          </p:cNvCxnSpPr>
          <p:nvPr/>
        </p:nvCxnSpPr>
        <p:spPr>
          <a:xfrm>
            <a:off x="2321538" y="2210747"/>
            <a:ext cx="302139" cy="851965"/>
          </a:xfrm>
          <a:prstGeom prst="line">
            <a:avLst/>
          </a:prstGeom>
          <a:ln w="539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" idx="0"/>
            <a:endCxn id="198" idx="0"/>
          </p:cNvCxnSpPr>
          <p:nvPr/>
        </p:nvCxnSpPr>
        <p:spPr>
          <a:xfrm flipH="1">
            <a:off x="1991745" y="2210747"/>
            <a:ext cx="329793" cy="851965"/>
          </a:xfrm>
          <a:prstGeom prst="line">
            <a:avLst/>
          </a:prstGeom>
          <a:ln w="539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9" idx="0"/>
            <a:endCxn id="200" idx="0"/>
          </p:cNvCxnSpPr>
          <p:nvPr/>
        </p:nvCxnSpPr>
        <p:spPr>
          <a:xfrm flipH="1">
            <a:off x="3255609" y="2206411"/>
            <a:ext cx="315758" cy="856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9" idx="0"/>
            <a:endCxn id="201" idx="0"/>
          </p:cNvCxnSpPr>
          <p:nvPr/>
        </p:nvCxnSpPr>
        <p:spPr>
          <a:xfrm>
            <a:off x="3571367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0" idx="0"/>
            <a:endCxn id="202" idx="0"/>
          </p:cNvCxnSpPr>
          <p:nvPr/>
        </p:nvCxnSpPr>
        <p:spPr>
          <a:xfrm flipH="1">
            <a:off x="4519473" y="2206411"/>
            <a:ext cx="314401" cy="856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0" idx="0"/>
            <a:endCxn id="203" idx="0"/>
          </p:cNvCxnSpPr>
          <p:nvPr/>
        </p:nvCxnSpPr>
        <p:spPr>
          <a:xfrm>
            <a:off x="4833874" y="2206411"/>
            <a:ext cx="317529" cy="856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196" idx="0"/>
            <a:endCxn id="180" idx="0"/>
          </p:cNvCxnSpPr>
          <p:nvPr/>
        </p:nvCxnSpPr>
        <p:spPr>
          <a:xfrm flipH="1">
            <a:off x="570624" y="3062712"/>
            <a:ext cx="157257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196" idx="0"/>
            <a:endCxn id="181" idx="0"/>
          </p:cNvCxnSpPr>
          <p:nvPr/>
        </p:nvCxnSpPr>
        <p:spPr>
          <a:xfrm>
            <a:off x="727881" y="3062712"/>
            <a:ext cx="159078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97" idx="0"/>
            <a:endCxn id="182" idx="0"/>
          </p:cNvCxnSpPr>
          <p:nvPr/>
        </p:nvCxnSpPr>
        <p:spPr>
          <a:xfrm flipH="1">
            <a:off x="1203294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7" idx="0"/>
            <a:endCxn id="183" idx="0"/>
          </p:cNvCxnSpPr>
          <p:nvPr/>
        </p:nvCxnSpPr>
        <p:spPr>
          <a:xfrm>
            <a:off x="1359813" y="3062712"/>
            <a:ext cx="159816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98" idx="0"/>
            <a:endCxn id="184" idx="0"/>
          </p:cNvCxnSpPr>
          <p:nvPr/>
        </p:nvCxnSpPr>
        <p:spPr>
          <a:xfrm flipH="1">
            <a:off x="1835964" y="3062712"/>
            <a:ext cx="155781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98" idx="0"/>
            <a:endCxn id="185" idx="0"/>
          </p:cNvCxnSpPr>
          <p:nvPr/>
        </p:nvCxnSpPr>
        <p:spPr>
          <a:xfrm>
            <a:off x="1991745" y="3062712"/>
            <a:ext cx="160554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9" idx="0"/>
            <a:endCxn id="186" idx="0"/>
          </p:cNvCxnSpPr>
          <p:nvPr/>
        </p:nvCxnSpPr>
        <p:spPr>
          <a:xfrm flipH="1">
            <a:off x="2468634" y="3062712"/>
            <a:ext cx="155043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99" idx="0"/>
            <a:endCxn id="187" idx="0"/>
          </p:cNvCxnSpPr>
          <p:nvPr/>
        </p:nvCxnSpPr>
        <p:spPr>
          <a:xfrm>
            <a:off x="2623677" y="3062712"/>
            <a:ext cx="161292" cy="838301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00" idx="0"/>
            <a:endCxn id="188" idx="0"/>
          </p:cNvCxnSpPr>
          <p:nvPr/>
        </p:nvCxnSpPr>
        <p:spPr>
          <a:xfrm flipH="1">
            <a:off x="3101304" y="3062712"/>
            <a:ext cx="154305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00" idx="0"/>
            <a:endCxn id="189" idx="0"/>
          </p:cNvCxnSpPr>
          <p:nvPr/>
        </p:nvCxnSpPr>
        <p:spPr>
          <a:xfrm>
            <a:off x="3255609" y="3062712"/>
            <a:ext cx="162030" cy="838301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1" idx="0"/>
            <a:endCxn id="190" idx="0"/>
          </p:cNvCxnSpPr>
          <p:nvPr/>
        </p:nvCxnSpPr>
        <p:spPr>
          <a:xfrm flipH="1">
            <a:off x="3733974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01" idx="0"/>
            <a:endCxn id="191" idx="0"/>
          </p:cNvCxnSpPr>
          <p:nvPr/>
        </p:nvCxnSpPr>
        <p:spPr>
          <a:xfrm>
            <a:off x="3887541" y="3062712"/>
            <a:ext cx="162768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2" idx="0"/>
            <a:endCxn id="192" idx="0"/>
          </p:cNvCxnSpPr>
          <p:nvPr/>
        </p:nvCxnSpPr>
        <p:spPr>
          <a:xfrm flipH="1">
            <a:off x="4366644" y="3062712"/>
            <a:ext cx="152829" cy="838301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02" idx="0"/>
            <a:endCxn id="194" idx="0"/>
          </p:cNvCxnSpPr>
          <p:nvPr/>
        </p:nvCxnSpPr>
        <p:spPr>
          <a:xfrm>
            <a:off x="4519473" y="3062712"/>
            <a:ext cx="163506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203" idx="0"/>
            <a:endCxn id="193" idx="0"/>
          </p:cNvCxnSpPr>
          <p:nvPr/>
        </p:nvCxnSpPr>
        <p:spPr>
          <a:xfrm flipH="1">
            <a:off x="4999314" y="3062712"/>
            <a:ext cx="15208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03" idx="0"/>
            <a:endCxn id="195" idx="0"/>
          </p:cNvCxnSpPr>
          <p:nvPr/>
        </p:nvCxnSpPr>
        <p:spPr>
          <a:xfrm>
            <a:off x="5151403" y="3062712"/>
            <a:ext cx="164243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180" idx="0"/>
            <a:endCxn id="115" idx="0"/>
          </p:cNvCxnSpPr>
          <p:nvPr/>
        </p:nvCxnSpPr>
        <p:spPr>
          <a:xfrm flipH="1">
            <a:off x="489701" y="3901013"/>
            <a:ext cx="80923" cy="815965"/>
          </a:xfrm>
          <a:prstGeom prst="line">
            <a:avLst/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180" idx="0"/>
            <a:endCxn id="116" idx="0"/>
          </p:cNvCxnSpPr>
          <p:nvPr/>
        </p:nvCxnSpPr>
        <p:spPr>
          <a:xfrm>
            <a:off x="570624" y="3901013"/>
            <a:ext cx="77091" cy="787684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stCxn id="181" idx="0"/>
            <a:endCxn id="117" idx="0"/>
          </p:cNvCxnSpPr>
          <p:nvPr/>
        </p:nvCxnSpPr>
        <p:spPr>
          <a:xfrm flipH="1">
            <a:off x="805729" y="3901013"/>
            <a:ext cx="81230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181" idx="0"/>
            <a:endCxn id="118" idx="0"/>
          </p:cNvCxnSpPr>
          <p:nvPr/>
        </p:nvCxnSpPr>
        <p:spPr>
          <a:xfrm>
            <a:off x="886959" y="3901013"/>
            <a:ext cx="76784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>
            <a:stCxn id="182" idx="0"/>
            <a:endCxn id="119" idx="0"/>
          </p:cNvCxnSpPr>
          <p:nvPr/>
        </p:nvCxnSpPr>
        <p:spPr>
          <a:xfrm flipH="1">
            <a:off x="1121757" y="3901013"/>
            <a:ext cx="81537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182" idx="0"/>
            <a:endCxn id="120" idx="0"/>
          </p:cNvCxnSpPr>
          <p:nvPr/>
        </p:nvCxnSpPr>
        <p:spPr>
          <a:xfrm>
            <a:off x="1203294" y="3901013"/>
            <a:ext cx="76477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stCxn id="183" idx="0"/>
            <a:endCxn id="121" idx="0"/>
          </p:cNvCxnSpPr>
          <p:nvPr/>
        </p:nvCxnSpPr>
        <p:spPr>
          <a:xfrm flipH="1">
            <a:off x="1437785" y="3901013"/>
            <a:ext cx="81844" cy="815965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>
            <a:stCxn id="183" idx="0"/>
            <a:endCxn id="122" idx="0"/>
          </p:cNvCxnSpPr>
          <p:nvPr/>
        </p:nvCxnSpPr>
        <p:spPr>
          <a:xfrm>
            <a:off x="1519629" y="3901013"/>
            <a:ext cx="76170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>
            <a:stCxn id="184" idx="0"/>
            <a:endCxn id="123" idx="0"/>
          </p:cNvCxnSpPr>
          <p:nvPr/>
        </p:nvCxnSpPr>
        <p:spPr>
          <a:xfrm flipH="1">
            <a:off x="1753813" y="3901013"/>
            <a:ext cx="82151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84" idx="0"/>
            <a:endCxn id="124" idx="0"/>
          </p:cNvCxnSpPr>
          <p:nvPr/>
        </p:nvCxnSpPr>
        <p:spPr>
          <a:xfrm>
            <a:off x="1835964" y="3901013"/>
            <a:ext cx="75863" cy="815965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185" idx="0"/>
            <a:endCxn id="125" idx="0"/>
          </p:cNvCxnSpPr>
          <p:nvPr/>
        </p:nvCxnSpPr>
        <p:spPr>
          <a:xfrm flipH="1">
            <a:off x="2069841" y="3901013"/>
            <a:ext cx="82458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85" idx="0"/>
            <a:endCxn id="126" idx="0"/>
          </p:cNvCxnSpPr>
          <p:nvPr/>
        </p:nvCxnSpPr>
        <p:spPr>
          <a:xfrm>
            <a:off x="2152299" y="3901013"/>
            <a:ext cx="75556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>
            <a:stCxn id="195" idx="0"/>
            <a:endCxn id="144" idx="0"/>
          </p:cNvCxnSpPr>
          <p:nvPr/>
        </p:nvCxnSpPr>
        <p:spPr>
          <a:xfrm flipH="1">
            <a:off x="5230121" y="3901013"/>
            <a:ext cx="8552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>
            <a:stCxn id="195" idx="0"/>
            <a:endCxn id="179" idx="0"/>
          </p:cNvCxnSpPr>
          <p:nvPr/>
        </p:nvCxnSpPr>
        <p:spPr>
          <a:xfrm>
            <a:off x="5315646" y="3901013"/>
            <a:ext cx="72497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>
            <a:stCxn id="193" idx="0"/>
            <a:endCxn id="143" idx="0"/>
          </p:cNvCxnSpPr>
          <p:nvPr/>
        </p:nvCxnSpPr>
        <p:spPr>
          <a:xfrm flipH="1">
            <a:off x="4914093" y="3901013"/>
            <a:ext cx="85221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193" idx="0"/>
            <a:endCxn id="145" idx="0"/>
          </p:cNvCxnSpPr>
          <p:nvPr/>
        </p:nvCxnSpPr>
        <p:spPr>
          <a:xfrm>
            <a:off x="4999314" y="3901013"/>
            <a:ext cx="72793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>
            <a:stCxn id="194" idx="0"/>
            <a:endCxn id="141" idx="0"/>
          </p:cNvCxnSpPr>
          <p:nvPr/>
        </p:nvCxnSpPr>
        <p:spPr>
          <a:xfrm flipH="1">
            <a:off x="4598065" y="3901013"/>
            <a:ext cx="84914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>
            <a:stCxn id="194" idx="0"/>
            <a:endCxn id="142" idx="0"/>
          </p:cNvCxnSpPr>
          <p:nvPr/>
        </p:nvCxnSpPr>
        <p:spPr>
          <a:xfrm>
            <a:off x="4682979" y="3901013"/>
            <a:ext cx="73100" cy="8159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>
            <a:stCxn id="192" idx="0"/>
            <a:endCxn id="139" idx="0"/>
          </p:cNvCxnSpPr>
          <p:nvPr/>
        </p:nvCxnSpPr>
        <p:spPr>
          <a:xfrm flipH="1">
            <a:off x="4282037" y="3901013"/>
            <a:ext cx="84607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stCxn id="192" idx="0"/>
            <a:endCxn id="140" idx="0"/>
          </p:cNvCxnSpPr>
          <p:nvPr/>
        </p:nvCxnSpPr>
        <p:spPr>
          <a:xfrm>
            <a:off x="4366644" y="3901013"/>
            <a:ext cx="83524" cy="787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191" idx="0"/>
            <a:endCxn id="137" idx="0"/>
          </p:cNvCxnSpPr>
          <p:nvPr/>
        </p:nvCxnSpPr>
        <p:spPr>
          <a:xfrm flipH="1">
            <a:off x="3966009" y="3901013"/>
            <a:ext cx="84300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stCxn id="191" idx="0"/>
            <a:endCxn id="138" idx="0"/>
          </p:cNvCxnSpPr>
          <p:nvPr/>
        </p:nvCxnSpPr>
        <p:spPr>
          <a:xfrm>
            <a:off x="4050309" y="3901013"/>
            <a:ext cx="73714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190" idx="0"/>
            <a:endCxn id="135" idx="0"/>
          </p:cNvCxnSpPr>
          <p:nvPr/>
        </p:nvCxnSpPr>
        <p:spPr>
          <a:xfrm flipH="1">
            <a:off x="3649981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190" idx="0"/>
            <a:endCxn id="136" idx="0"/>
          </p:cNvCxnSpPr>
          <p:nvPr/>
        </p:nvCxnSpPr>
        <p:spPr>
          <a:xfrm>
            <a:off x="3733974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189" idx="0"/>
            <a:endCxn id="133" idx="0"/>
          </p:cNvCxnSpPr>
          <p:nvPr/>
        </p:nvCxnSpPr>
        <p:spPr>
          <a:xfrm flipH="1">
            <a:off x="3315724" y="3901013"/>
            <a:ext cx="101915" cy="787684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189" idx="0"/>
            <a:endCxn id="134" idx="0"/>
          </p:cNvCxnSpPr>
          <p:nvPr/>
        </p:nvCxnSpPr>
        <p:spPr>
          <a:xfrm>
            <a:off x="3417639" y="3901013"/>
            <a:ext cx="74328" cy="81596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188" idx="0"/>
            <a:endCxn id="131" idx="0"/>
          </p:cNvCxnSpPr>
          <p:nvPr/>
        </p:nvCxnSpPr>
        <p:spPr>
          <a:xfrm flipH="1">
            <a:off x="3017925" y="3901013"/>
            <a:ext cx="83379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188" idx="0"/>
            <a:endCxn id="132" idx="0"/>
          </p:cNvCxnSpPr>
          <p:nvPr/>
        </p:nvCxnSpPr>
        <p:spPr>
          <a:xfrm>
            <a:off x="3101304" y="3901013"/>
            <a:ext cx="7463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187" idx="0"/>
            <a:endCxn id="128" idx="0"/>
          </p:cNvCxnSpPr>
          <p:nvPr/>
        </p:nvCxnSpPr>
        <p:spPr>
          <a:xfrm flipH="1">
            <a:off x="2701897" y="3901013"/>
            <a:ext cx="83072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stCxn id="187" idx="0"/>
            <a:endCxn id="130" idx="0"/>
          </p:cNvCxnSpPr>
          <p:nvPr/>
        </p:nvCxnSpPr>
        <p:spPr>
          <a:xfrm>
            <a:off x="2784969" y="3901013"/>
            <a:ext cx="74942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186" idx="0"/>
            <a:endCxn id="127" idx="0"/>
          </p:cNvCxnSpPr>
          <p:nvPr/>
        </p:nvCxnSpPr>
        <p:spPr>
          <a:xfrm flipH="1">
            <a:off x="2385869" y="3901013"/>
            <a:ext cx="82765" cy="815965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186" idx="0"/>
            <a:endCxn id="129" idx="0"/>
          </p:cNvCxnSpPr>
          <p:nvPr/>
        </p:nvCxnSpPr>
        <p:spPr>
          <a:xfrm>
            <a:off x="2468634" y="3901013"/>
            <a:ext cx="75249" cy="815965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>
            <a:stCxn id="115" idx="0"/>
            <a:endCxn id="35" idx="0"/>
          </p:cNvCxnSpPr>
          <p:nvPr/>
        </p:nvCxnSpPr>
        <p:spPr>
          <a:xfrm flipH="1">
            <a:off x="451177" y="4716978"/>
            <a:ext cx="3852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>
            <a:stCxn id="115" idx="0"/>
            <a:endCxn id="36" idx="0"/>
          </p:cNvCxnSpPr>
          <p:nvPr/>
        </p:nvCxnSpPr>
        <p:spPr>
          <a:xfrm>
            <a:off x="489701" y="4716978"/>
            <a:ext cx="40598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>
            <a:stCxn id="118" idx="0"/>
            <a:endCxn id="41" idx="0"/>
          </p:cNvCxnSpPr>
          <p:nvPr/>
        </p:nvCxnSpPr>
        <p:spPr>
          <a:xfrm flipH="1">
            <a:off x="925909" y="4716978"/>
            <a:ext cx="3783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>
            <a:stCxn id="118" idx="0"/>
            <a:endCxn id="42" idx="0"/>
          </p:cNvCxnSpPr>
          <p:nvPr/>
        </p:nvCxnSpPr>
        <p:spPr>
          <a:xfrm>
            <a:off x="963743" y="4716978"/>
            <a:ext cx="4128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117" idx="0"/>
            <a:endCxn id="39" idx="0"/>
          </p:cNvCxnSpPr>
          <p:nvPr/>
        </p:nvCxnSpPr>
        <p:spPr>
          <a:xfrm flipH="1">
            <a:off x="767665" y="4716978"/>
            <a:ext cx="3806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Connector 864"/>
          <p:cNvCxnSpPr>
            <a:stCxn id="117" idx="0"/>
            <a:endCxn id="40" idx="0"/>
          </p:cNvCxnSpPr>
          <p:nvPr/>
        </p:nvCxnSpPr>
        <p:spPr>
          <a:xfrm>
            <a:off x="805729" y="4716978"/>
            <a:ext cx="4105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179" idx="0"/>
            <a:endCxn id="112" idx="0"/>
          </p:cNvCxnSpPr>
          <p:nvPr/>
        </p:nvCxnSpPr>
        <p:spPr>
          <a:xfrm flipH="1">
            <a:off x="5356741" y="4716978"/>
            <a:ext cx="31402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179" idx="0"/>
            <a:endCxn id="114" idx="0"/>
          </p:cNvCxnSpPr>
          <p:nvPr/>
        </p:nvCxnSpPr>
        <p:spPr>
          <a:xfrm>
            <a:off x="5388143" y="4716978"/>
            <a:ext cx="47701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>
            <a:stCxn id="144" idx="0"/>
            <a:endCxn id="111" idx="0"/>
          </p:cNvCxnSpPr>
          <p:nvPr/>
        </p:nvCxnSpPr>
        <p:spPr>
          <a:xfrm flipH="1">
            <a:off x="5198497" y="4716978"/>
            <a:ext cx="3162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144" idx="0"/>
            <a:endCxn id="113" idx="0"/>
          </p:cNvCxnSpPr>
          <p:nvPr/>
        </p:nvCxnSpPr>
        <p:spPr>
          <a:xfrm>
            <a:off x="5230121" y="4716978"/>
            <a:ext cx="4749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stCxn id="145" idx="0"/>
            <a:endCxn id="109" idx="0"/>
          </p:cNvCxnSpPr>
          <p:nvPr/>
        </p:nvCxnSpPr>
        <p:spPr>
          <a:xfrm flipH="1">
            <a:off x="5040253" y="4716978"/>
            <a:ext cx="3185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>
            <a:stCxn id="145" idx="0"/>
            <a:endCxn id="110" idx="0"/>
          </p:cNvCxnSpPr>
          <p:nvPr/>
        </p:nvCxnSpPr>
        <p:spPr>
          <a:xfrm>
            <a:off x="5072107" y="4716978"/>
            <a:ext cx="4726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143" idx="0"/>
            <a:endCxn id="107" idx="0"/>
          </p:cNvCxnSpPr>
          <p:nvPr/>
        </p:nvCxnSpPr>
        <p:spPr>
          <a:xfrm flipH="1">
            <a:off x="4882009" y="4716978"/>
            <a:ext cx="3208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143" idx="0"/>
            <a:endCxn id="108" idx="0"/>
          </p:cNvCxnSpPr>
          <p:nvPr/>
        </p:nvCxnSpPr>
        <p:spPr>
          <a:xfrm>
            <a:off x="4914093" y="4716978"/>
            <a:ext cx="4703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142" idx="0"/>
            <a:endCxn id="105" idx="0"/>
          </p:cNvCxnSpPr>
          <p:nvPr/>
        </p:nvCxnSpPr>
        <p:spPr>
          <a:xfrm flipH="1">
            <a:off x="4723765" y="4716978"/>
            <a:ext cx="3231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142" idx="0"/>
            <a:endCxn id="106" idx="0"/>
          </p:cNvCxnSpPr>
          <p:nvPr/>
        </p:nvCxnSpPr>
        <p:spPr>
          <a:xfrm>
            <a:off x="4756079" y="4716978"/>
            <a:ext cx="4680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>
            <a:stCxn id="119" idx="0"/>
            <a:endCxn id="43" idx="0"/>
          </p:cNvCxnSpPr>
          <p:nvPr/>
        </p:nvCxnSpPr>
        <p:spPr>
          <a:xfrm flipH="1">
            <a:off x="1084153" y="4716978"/>
            <a:ext cx="3760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>
            <a:stCxn id="119" idx="0"/>
            <a:endCxn id="44" idx="0"/>
          </p:cNvCxnSpPr>
          <p:nvPr/>
        </p:nvCxnSpPr>
        <p:spPr>
          <a:xfrm>
            <a:off x="1121757" y="4716978"/>
            <a:ext cx="4151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>
            <a:stCxn id="120" idx="0"/>
            <a:endCxn id="45" idx="0"/>
          </p:cNvCxnSpPr>
          <p:nvPr/>
        </p:nvCxnSpPr>
        <p:spPr>
          <a:xfrm flipH="1">
            <a:off x="1242397" y="4716978"/>
            <a:ext cx="3737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>
            <a:stCxn id="120" idx="0"/>
            <a:endCxn id="46" idx="0"/>
          </p:cNvCxnSpPr>
          <p:nvPr/>
        </p:nvCxnSpPr>
        <p:spPr>
          <a:xfrm>
            <a:off x="1279771" y="4716978"/>
            <a:ext cx="4174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121" idx="0"/>
            <a:endCxn id="47" idx="0"/>
          </p:cNvCxnSpPr>
          <p:nvPr/>
        </p:nvCxnSpPr>
        <p:spPr>
          <a:xfrm flipH="1">
            <a:off x="1400641" y="4716978"/>
            <a:ext cx="3714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121" idx="0"/>
            <a:endCxn id="49" idx="0"/>
          </p:cNvCxnSpPr>
          <p:nvPr/>
        </p:nvCxnSpPr>
        <p:spPr>
          <a:xfrm>
            <a:off x="1437785" y="4716978"/>
            <a:ext cx="41978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122" idx="0"/>
            <a:endCxn id="48" idx="0"/>
          </p:cNvCxnSpPr>
          <p:nvPr/>
        </p:nvCxnSpPr>
        <p:spPr>
          <a:xfrm flipH="1">
            <a:off x="1558885" y="4716978"/>
            <a:ext cx="3691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>
            <a:stCxn id="122" idx="0"/>
            <a:endCxn id="50" idx="0"/>
          </p:cNvCxnSpPr>
          <p:nvPr/>
        </p:nvCxnSpPr>
        <p:spPr>
          <a:xfrm>
            <a:off x="1595799" y="4716978"/>
            <a:ext cx="4220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/>
          <p:cNvCxnSpPr>
            <a:stCxn id="141" idx="0"/>
            <a:endCxn id="103" idx="0"/>
          </p:cNvCxnSpPr>
          <p:nvPr/>
        </p:nvCxnSpPr>
        <p:spPr>
          <a:xfrm flipH="1">
            <a:off x="4565521" y="4716978"/>
            <a:ext cx="3254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>
            <a:stCxn id="141" idx="0"/>
            <a:endCxn id="104" idx="0"/>
          </p:cNvCxnSpPr>
          <p:nvPr/>
        </p:nvCxnSpPr>
        <p:spPr>
          <a:xfrm>
            <a:off x="4598065" y="4716978"/>
            <a:ext cx="4657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139" idx="0"/>
            <a:endCxn id="99" idx="0"/>
          </p:cNvCxnSpPr>
          <p:nvPr/>
        </p:nvCxnSpPr>
        <p:spPr>
          <a:xfrm flipH="1">
            <a:off x="4249033" y="4716978"/>
            <a:ext cx="3300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>
            <a:stCxn id="139" idx="0"/>
            <a:endCxn id="100" idx="0"/>
          </p:cNvCxnSpPr>
          <p:nvPr/>
        </p:nvCxnSpPr>
        <p:spPr>
          <a:xfrm>
            <a:off x="4282037" y="4716978"/>
            <a:ext cx="4611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>
            <a:stCxn id="138" idx="0"/>
            <a:endCxn id="96" idx="0"/>
          </p:cNvCxnSpPr>
          <p:nvPr/>
        </p:nvCxnSpPr>
        <p:spPr>
          <a:xfrm flipH="1">
            <a:off x="4090789" y="4716978"/>
            <a:ext cx="33234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138" idx="0"/>
            <a:endCxn id="98" idx="0"/>
          </p:cNvCxnSpPr>
          <p:nvPr/>
        </p:nvCxnSpPr>
        <p:spPr>
          <a:xfrm>
            <a:off x="4124023" y="4716978"/>
            <a:ext cx="4588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>
            <a:stCxn id="137" idx="0"/>
            <a:endCxn id="95" idx="0"/>
          </p:cNvCxnSpPr>
          <p:nvPr/>
        </p:nvCxnSpPr>
        <p:spPr>
          <a:xfrm flipH="1">
            <a:off x="3932545" y="4716978"/>
            <a:ext cx="3346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>
            <a:stCxn id="137" idx="0"/>
            <a:endCxn id="97" idx="0"/>
          </p:cNvCxnSpPr>
          <p:nvPr/>
        </p:nvCxnSpPr>
        <p:spPr>
          <a:xfrm>
            <a:off x="3966009" y="4716978"/>
            <a:ext cx="4565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36" idx="0"/>
            <a:endCxn id="93" idx="0"/>
          </p:cNvCxnSpPr>
          <p:nvPr/>
        </p:nvCxnSpPr>
        <p:spPr>
          <a:xfrm flipH="1">
            <a:off x="3774301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36" idx="0"/>
            <a:endCxn id="94" idx="0"/>
          </p:cNvCxnSpPr>
          <p:nvPr/>
        </p:nvCxnSpPr>
        <p:spPr>
          <a:xfrm>
            <a:off x="3807995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>
            <a:stCxn id="135" idx="0"/>
            <a:endCxn id="91" idx="0"/>
          </p:cNvCxnSpPr>
          <p:nvPr/>
        </p:nvCxnSpPr>
        <p:spPr>
          <a:xfrm flipH="1">
            <a:off x="3616057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135" idx="0"/>
            <a:endCxn id="92" idx="0"/>
          </p:cNvCxnSpPr>
          <p:nvPr/>
        </p:nvCxnSpPr>
        <p:spPr>
          <a:xfrm>
            <a:off x="3649981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/>
          <p:cNvCxnSpPr>
            <a:stCxn id="134" idx="0"/>
            <a:endCxn id="89" idx="0"/>
          </p:cNvCxnSpPr>
          <p:nvPr/>
        </p:nvCxnSpPr>
        <p:spPr>
          <a:xfrm flipH="1">
            <a:off x="3457813" y="4716978"/>
            <a:ext cx="3415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134" idx="0"/>
            <a:endCxn id="90" idx="0"/>
          </p:cNvCxnSpPr>
          <p:nvPr/>
        </p:nvCxnSpPr>
        <p:spPr>
          <a:xfrm>
            <a:off x="3491967" y="4716978"/>
            <a:ext cx="4496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132" idx="0"/>
            <a:endCxn id="85" idx="0"/>
          </p:cNvCxnSpPr>
          <p:nvPr/>
        </p:nvCxnSpPr>
        <p:spPr>
          <a:xfrm flipH="1">
            <a:off x="3141325" y="4716978"/>
            <a:ext cx="3461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>
            <a:stCxn id="132" idx="0"/>
            <a:endCxn id="86" idx="0"/>
          </p:cNvCxnSpPr>
          <p:nvPr/>
        </p:nvCxnSpPr>
        <p:spPr>
          <a:xfrm>
            <a:off x="3175939" y="4716978"/>
            <a:ext cx="4450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/>
          <p:cNvCxnSpPr>
            <a:stCxn id="131" idx="0"/>
            <a:endCxn id="83" idx="0"/>
          </p:cNvCxnSpPr>
          <p:nvPr/>
        </p:nvCxnSpPr>
        <p:spPr>
          <a:xfrm flipH="1">
            <a:off x="2983081" y="4716978"/>
            <a:ext cx="34844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131" idx="0"/>
            <a:endCxn id="84" idx="0"/>
          </p:cNvCxnSpPr>
          <p:nvPr/>
        </p:nvCxnSpPr>
        <p:spPr>
          <a:xfrm>
            <a:off x="3017925" y="4716978"/>
            <a:ext cx="4427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/>
          <p:cNvCxnSpPr>
            <a:stCxn id="130" idx="0"/>
            <a:endCxn id="80" idx="0"/>
          </p:cNvCxnSpPr>
          <p:nvPr/>
        </p:nvCxnSpPr>
        <p:spPr>
          <a:xfrm flipH="1">
            <a:off x="2824837" y="4716978"/>
            <a:ext cx="3507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130" idx="0"/>
            <a:endCxn id="82" idx="0"/>
          </p:cNvCxnSpPr>
          <p:nvPr/>
        </p:nvCxnSpPr>
        <p:spPr>
          <a:xfrm>
            <a:off x="2859911" y="4716978"/>
            <a:ext cx="44048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/>
          <p:cNvCxnSpPr>
            <a:stCxn id="128" idx="0"/>
            <a:endCxn id="79" idx="0"/>
          </p:cNvCxnSpPr>
          <p:nvPr/>
        </p:nvCxnSpPr>
        <p:spPr>
          <a:xfrm flipH="1">
            <a:off x="2666593" y="4716978"/>
            <a:ext cx="3530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128" idx="0"/>
            <a:endCxn id="81" idx="0"/>
          </p:cNvCxnSpPr>
          <p:nvPr/>
        </p:nvCxnSpPr>
        <p:spPr>
          <a:xfrm>
            <a:off x="2701897" y="4716978"/>
            <a:ext cx="4381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/>
          <p:cNvCxnSpPr>
            <a:stCxn id="129" idx="0"/>
            <a:endCxn id="77" idx="0"/>
          </p:cNvCxnSpPr>
          <p:nvPr/>
        </p:nvCxnSpPr>
        <p:spPr>
          <a:xfrm flipH="1">
            <a:off x="2508349" y="4716978"/>
            <a:ext cx="35534" cy="743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129" idx="0"/>
            <a:endCxn id="78" idx="0"/>
          </p:cNvCxnSpPr>
          <p:nvPr/>
        </p:nvCxnSpPr>
        <p:spPr>
          <a:xfrm>
            <a:off x="2543883" y="4716978"/>
            <a:ext cx="4358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27" idx="0"/>
            <a:endCxn id="75" idx="0"/>
          </p:cNvCxnSpPr>
          <p:nvPr/>
        </p:nvCxnSpPr>
        <p:spPr>
          <a:xfrm flipH="1">
            <a:off x="2350105" y="4716978"/>
            <a:ext cx="35764" cy="743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27" idx="0"/>
            <a:endCxn id="76" idx="0"/>
          </p:cNvCxnSpPr>
          <p:nvPr/>
        </p:nvCxnSpPr>
        <p:spPr>
          <a:xfrm>
            <a:off x="2385869" y="4716978"/>
            <a:ext cx="4335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/>
          <p:cNvCxnSpPr>
            <a:stCxn id="126" idx="0"/>
            <a:endCxn id="73" idx="0"/>
          </p:cNvCxnSpPr>
          <p:nvPr/>
        </p:nvCxnSpPr>
        <p:spPr>
          <a:xfrm flipH="1">
            <a:off x="2191861" y="4716978"/>
            <a:ext cx="35994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/>
          <p:cNvCxnSpPr>
            <a:stCxn id="126" idx="0"/>
            <a:endCxn id="74" idx="0"/>
          </p:cNvCxnSpPr>
          <p:nvPr/>
        </p:nvCxnSpPr>
        <p:spPr>
          <a:xfrm>
            <a:off x="2227855" y="4716978"/>
            <a:ext cx="4312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>
            <a:stCxn id="125" idx="0"/>
            <a:endCxn id="71" idx="0"/>
          </p:cNvCxnSpPr>
          <p:nvPr/>
        </p:nvCxnSpPr>
        <p:spPr>
          <a:xfrm flipH="1">
            <a:off x="2033617" y="4716978"/>
            <a:ext cx="362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>
            <a:stCxn id="125" idx="0"/>
            <a:endCxn id="72" idx="0"/>
          </p:cNvCxnSpPr>
          <p:nvPr/>
        </p:nvCxnSpPr>
        <p:spPr>
          <a:xfrm>
            <a:off x="2069841" y="4716978"/>
            <a:ext cx="4289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124" idx="0"/>
            <a:endCxn id="69" idx="0"/>
          </p:cNvCxnSpPr>
          <p:nvPr/>
        </p:nvCxnSpPr>
        <p:spPr>
          <a:xfrm flipH="1">
            <a:off x="1875373" y="4716978"/>
            <a:ext cx="3645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124" idx="0"/>
            <a:endCxn id="70" idx="0"/>
          </p:cNvCxnSpPr>
          <p:nvPr/>
        </p:nvCxnSpPr>
        <p:spPr>
          <a:xfrm>
            <a:off x="1911827" y="4716978"/>
            <a:ext cx="42668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123" idx="0"/>
            <a:endCxn id="67" idx="0"/>
          </p:cNvCxnSpPr>
          <p:nvPr/>
        </p:nvCxnSpPr>
        <p:spPr>
          <a:xfrm flipH="1">
            <a:off x="1717129" y="4716978"/>
            <a:ext cx="3668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>
            <a:stCxn id="123" idx="0"/>
            <a:endCxn id="68" idx="0"/>
          </p:cNvCxnSpPr>
          <p:nvPr/>
        </p:nvCxnSpPr>
        <p:spPr>
          <a:xfrm>
            <a:off x="1753813" y="4716978"/>
            <a:ext cx="42438" cy="743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Oval 1130"/>
          <p:cNvSpPr>
            <a:spLocks noChangeAspect="1"/>
          </p:cNvSpPr>
          <p:nvPr/>
        </p:nvSpPr>
        <p:spPr>
          <a:xfrm>
            <a:off x="2731081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7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1470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61330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89911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5031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753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17367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987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3598057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3677179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3756301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3835423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8552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253080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347876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2655035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505471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282210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622981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780995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947351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4105595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116729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>
            <a:off x="146331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178963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2104646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43263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74896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697974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4014309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682881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1314813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1946745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2578677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3192785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3842541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501892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5106405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/>
          <p:cNvCxnSpPr>
            <a:stCxn id="4" idx="4"/>
            <a:endCxn id="5" idx="0"/>
          </p:cNvCxnSpPr>
          <p:nvPr/>
        </p:nvCxnSpPr>
        <p:spPr>
          <a:xfrm flipH="1">
            <a:off x="1793301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" idx="4"/>
            <a:endCxn id="6" idx="0"/>
          </p:cNvCxnSpPr>
          <p:nvPr/>
        </p:nvCxnSpPr>
        <p:spPr>
          <a:xfrm>
            <a:off x="2973470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" idx="0"/>
            <a:endCxn id="7" idx="0"/>
          </p:cNvCxnSpPr>
          <p:nvPr/>
        </p:nvCxnSpPr>
        <p:spPr>
          <a:xfrm flipH="1">
            <a:off x="1059031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5" idx="0"/>
            <a:endCxn id="8" idx="0"/>
          </p:cNvCxnSpPr>
          <p:nvPr/>
        </p:nvCxnSpPr>
        <p:spPr>
          <a:xfrm>
            <a:off x="1793301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0"/>
            <a:endCxn id="9" idx="0"/>
          </p:cNvCxnSpPr>
          <p:nvPr/>
        </p:nvCxnSpPr>
        <p:spPr>
          <a:xfrm flipH="1">
            <a:off x="3571367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" idx="0"/>
            <a:endCxn id="10" idx="0"/>
          </p:cNvCxnSpPr>
          <p:nvPr/>
        </p:nvCxnSpPr>
        <p:spPr>
          <a:xfrm>
            <a:off x="4169911" y="1426446"/>
            <a:ext cx="663963" cy="77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7" idx="0"/>
            <a:endCxn id="196" idx="0"/>
          </p:cNvCxnSpPr>
          <p:nvPr/>
        </p:nvCxnSpPr>
        <p:spPr>
          <a:xfrm flipH="1">
            <a:off x="754881" y="2210747"/>
            <a:ext cx="304150" cy="770538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7" idx="0"/>
            <a:endCxn id="197" idx="0"/>
          </p:cNvCxnSpPr>
          <p:nvPr/>
        </p:nvCxnSpPr>
        <p:spPr>
          <a:xfrm>
            <a:off x="1059031" y="2210747"/>
            <a:ext cx="300782" cy="85196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8" idx="0"/>
            <a:endCxn id="199" idx="0"/>
          </p:cNvCxnSpPr>
          <p:nvPr/>
        </p:nvCxnSpPr>
        <p:spPr>
          <a:xfrm>
            <a:off x="2321538" y="2210747"/>
            <a:ext cx="302139" cy="851965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" idx="0"/>
            <a:endCxn id="198" idx="0"/>
          </p:cNvCxnSpPr>
          <p:nvPr/>
        </p:nvCxnSpPr>
        <p:spPr>
          <a:xfrm flipH="1">
            <a:off x="1991745" y="2210747"/>
            <a:ext cx="329793" cy="851965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9" idx="0"/>
            <a:endCxn id="200" idx="0"/>
          </p:cNvCxnSpPr>
          <p:nvPr/>
        </p:nvCxnSpPr>
        <p:spPr>
          <a:xfrm flipH="1">
            <a:off x="3264785" y="2206411"/>
            <a:ext cx="306582" cy="774874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9" idx="0"/>
            <a:endCxn id="201" idx="0"/>
          </p:cNvCxnSpPr>
          <p:nvPr/>
        </p:nvCxnSpPr>
        <p:spPr>
          <a:xfrm>
            <a:off x="3571367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0" idx="0"/>
            <a:endCxn id="202" idx="0"/>
          </p:cNvCxnSpPr>
          <p:nvPr/>
        </p:nvCxnSpPr>
        <p:spPr>
          <a:xfrm flipH="1">
            <a:off x="4573892" y="2206411"/>
            <a:ext cx="259982" cy="774874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0" idx="0"/>
            <a:endCxn id="203" idx="0"/>
          </p:cNvCxnSpPr>
          <p:nvPr/>
        </p:nvCxnSpPr>
        <p:spPr>
          <a:xfrm>
            <a:off x="4833874" y="2206411"/>
            <a:ext cx="344531" cy="77487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97" idx="0"/>
            <a:endCxn id="182" idx="0"/>
          </p:cNvCxnSpPr>
          <p:nvPr/>
        </p:nvCxnSpPr>
        <p:spPr>
          <a:xfrm flipH="1">
            <a:off x="1203294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7" idx="0"/>
            <a:endCxn id="183" idx="0"/>
          </p:cNvCxnSpPr>
          <p:nvPr/>
        </p:nvCxnSpPr>
        <p:spPr>
          <a:xfrm>
            <a:off x="1359813" y="3062712"/>
            <a:ext cx="157503" cy="791166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98" idx="0"/>
            <a:endCxn id="184" idx="0"/>
          </p:cNvCxnSpPr>
          <p:nvPr/>
        </p:nvCxnSpPr>
        <p:spPr>
          <a:xfrm flipH="1">
            <a:off x="1843636" y="3062712"/>
            <a:ext cx="148109" cy="791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98" idx="0"/>
            <a:endCxn id="185" idx="0"/>
          </p:cNvCxnSpPr>
          <p:nvPr/>
        </p:nvCxnSpPr>
        <p:spPr>
          <a:xfrm>
            <a:off x="1991745" y="3062712"/>
            <a:ext cx="166901" cy="79116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9" idx="0"/>
            <a:endCxn id="186" idx="0"/>
          </p:cNvCxnSpPr>
          <p:nvPr/>
        </p:nvCxnSpPr>
        <p:spPr>
          <a:xfrm flipH="1">
            <a:off x="2468634" y="3062712"/>
            <a:ext cx="155043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99" idx="0"/>
            <a:endCxn id="187" idx="0"/>
          </p:cNvCxnSpPr>
          <p:nvPr/>
        </p:nvCxnSpPr>
        <p:spPr>
          <a:xfrm>
            <a:off x="2623677" y="3062712"/>
            <a:ext cx="161292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1" idx="0"/>
            <a:endCxn id="190" idx="0"/>
          </p:cNvCxnSpPr>
          <p:nvPr/>
        </p:nvCxnSpPr>
        <p:spPr>
          <a:xfrm flipH="1">
            <a:off x="3733974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01" idx="0"/>
            <a:endCxn id="191" idx="0"/>
          </p:cNvCxnSpPr>
          <p:nvPr/>
        </p:nvCxnSpPr>
        <p:spPr>
          <a:xfrm>
            <a:off x="3887541" y="3062712"/>
            <a:ext cx="162768" cy="838301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>
            <a:stCxn id="182" idx="0"/>
            <a:endCxn id="119" idx="0"/>
          </p:cNvCxnSpPr>
          <p:nvPr/>
        </p:nvCxnSpPr>
        <p:spPr>
          <a:xfrm flipH="1">
            <a:off x="1121527" y="3901013"/>
            <a:ext cx="81767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182" idx="0"/>
            <a:endCxn id="120" idx="0"/>
          </p:cNvCxnSpPr>
          <p:nvPr/>
        </p:nvCxnSpPr>
        <p:spPr>
          <a:xfrm>
            <a:off x="1203294" y="3901013"/>
            <a:ext cx="85786" cy="7799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191" idx="0"/>
            <a:endCxn id="137" idx="0"/>
          </p:cNvCxnSpPr>
          <p:nvPr/>
        </p:nvCxnSpPr>
        <p:spPr>
          <a:xfrm flipH="1">
            <a:off x="3983351" y="3901013"/>
            <a:ext cx="669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stCxn id="191" idx="0"/>
            <a:endCxn id="138" idx="0"/>
          </p:cNvCxnSpPr>
          <p:nvPr/>
        </p:nvCxnSpPr>
        <p:spPr>
          <a:xfrm>
            <a:off x="4050309" y="3901013"/>
            <a:ext cx="91286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190" idx="0"/>
            <a:endCxn id="135" idx="0"/>
          </p:cNvCxnSpPr>
          <p:nvPr/>
        </p:nvCxnSpPr>
        <p:spPr>
          <a:xfrm flipH="1">
            <a:off x="3649981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>
            <a:stCxn id="190" idx="0"/>
            <a:endCxn id="136" idx="0"/>
          </p:cNvCxnSpPr>
          <p:nvPr/>
        </p:nvCxnSpPr>
        <p:spPr>
          <a:xfrm>
            <a:off x="3733974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187" idx="0"/>
            <a:endCxn id="128" idx="0"/>
          </p:cNvCxnSpPr>
          <p:nvPr/>
        </p:nvCxnSpPr>
        <p:spPr>
          <a:xfrm flipH="1">
            <a:off x="2691035" y="3901013"/>
            <a:ext cx="93934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>
            <a:stCxn id="187" idx="0"/>
            <a:endCxn id="130" idx="0"/>
          </p:cNvCxnSpPr>
          <p:nvPr/>
        </p:nvCxnSpPr>
        <p:spPr>
          <a:xfrm>
            <a:off x="2784969" y="3901013"/>
            <a:ext cx="73138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>
            <a:stCxn id="186" idx="0"/>
            <a:endCxn id="127" idx="0"/>
          </p:cNvCxnSpPr>
          <p:nvPr/>
        </p:nvCxnSpPr>
        <p:spPr>
          <a:xfrm flipH="1">
            <a:off x="2383876" y="3901013"/>
            <a:ext cx="847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186" idx="0"/>
            <a:endCxn id="129" idx="0"/>
          </p:cNvCxnSpPr>
          <p:nvPr/>
        </p:nvCxnSpPr>
        <p:spPr>
          <a:xfrm>
            <a:off x="2468634" y="3901013"/>
            <a:ext cx="72837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36" idx="0"/>
            <a:endCxn id="93" idx="0"/>
          </p:cNvCxnSpPr>
          <p:nvPr/>
        </p:nvCxnSpPr>
        <p:spPr>
          <a:xfrm flipH="1">
            <a:off x="3774301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36" idx="0"/>
            <a:endCxn id="94" idx="0"/>
          </p:cNvCxnSpPr>
          <p:nvPr/>
        </p:nvCxnSpPr>
        <p:spPr>
          <a:xfrm>
            <a:off x="3807995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>
            <a:stCxn id="135" idx="0"/>
            <a:endCxn id="91" idx="0"/>
          </p:cNvCxnSpPr>
          <p:nvPr/>
        </p:nvCxnSpPr>
        <p:spPr>
          <a:xfrm flipH="1">
            <a:off x="3616057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135" idx="0"/>
            <a:endCxn id="92" idx="0"/>
          </p:cNvCxnSpPr>
          <p:nvPr/>
        </p:nvCxnSpPr>
        <p:spPr>
          <a:xfrm>
            <a:off x="3649981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Oval 1130"/>
          <p:cNvSpPr>
            <a:spLocks noChangeAspect="1"/>
          </p:cNvSpPr>
          <p:nvPr/>
        </p:nvSpPr>
        <p:spPr>
          <a:xfrm>
            <a:off x="2731081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Oval 274"/>
          <p:cNvSpPr/>
          <p:nvPr/>
        </p:nvSpPr>
        <p:spPr>
          <a:xfrm>
            <a:off x="8285757" y="341411"/>
            <a:ext cx="324000" cy="3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/>
          <p:cNvSpPr>
            <a:spLocks noChangeAspect="1"/>
          </p:cNvSpPr>
          <p:nvPr/>
        </p:nvSpPr>
        <p:spPr>
          <a:xfrm>
            <a:off x="7087588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/>
          <p:cNvSpPr>
            <a:spLocks noChangeAspect="1"/>
          </p:cNvSpPr>
          <p:nvPr/>
        </p:nvSpPr>
        <p:spPr>
          <a:xfrm>
            <a:off x="9464198" y="142644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/>
          <p:cNvSpPr/>
          <p:nvPr/>
        </p:nvSpPr>
        <p:spPr>
          <a:xfrm>
            <a:off x="6479318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/>
          <p:cNvSpPr/>
          <p:nvPr/>
        </p:nvSpPr>
        <p:spPr>
          <a:xfrm>
            <a:off x="7741825" y="221074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/>
          <p:cNvSpPr/>
          <p:nvPr/>
        </p:nvSpPr>
        <p:spPr>
          <a:xfrm>
            <a:off x="8991654" y="220641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/>
          <p:cNvSpPr/>
          <p:nvPr/>
        </p:nvSpPr>
        <p:spPr>
          <a:xfrm>
            <a:off x="10151483" y="2116411"/>
            <a:ext cx="18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/>
          <p:cNvSpPr/>
          <p:nvPr/>
        </p:nvSpPr>
        <p:spPr>
          <a:xfrm>
            <a:off x="9072344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/>
          <p:cNvSpPr/>
          <p:nvPr/>
        </p:nvSpPr>
        <p:spPr>
          <a:xfrm>
            <a:off x="9151466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/>
          <p:cNvSpPr/>
          <p:nvPr/>
        </p:nvSpPr>
        <p:spPr>
          <a:xfrm>
            <a:off x="9230588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Rectangle 286"/>
          <p:cNvSpPr/>
          <p:nvPr/>
        </p:nvSpPr>
        <p:spPr>
          <a:xfrm>
            <a:off x="9309710" y="54609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/>
          <p:cNvSpPr/>
          <p:nvPr/>
        </p:nvSpPr>
        <p:spPr>
          <a:xfrm>
            <a:off x="6559814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/>
          <p:cNvSpPr/>
          <p:nvPr/>
        </p:nvSpPr>
        <p:spPr>
          <a:xfrm>
            <a:off x="6727367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/>
          <p:cNvSpPr/>
          <p:nvPr/>
        </p:nvSpPr>
        <p:spPr>
          <a:xfrm>
            <a:off x="7822163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/>
          <p:cNvSpPr/>
          <p:nvPr/>
        </p:nvSpPr>
        <p:spPr>
          <a:xfrm>
            <a:off x="8129322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Rectangle 293"/>
          <p:cNvSpPr/>
          <p:nvPr/>
        </p:nvSpPr>
        <p:spPr>
          <a:xfrm>
            <a:off x="7979758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/>
          <p:cNvSpPr/>
          <p:nvPr/>
        </p:nvSpPr>
        <p:spPr>
          <a:xfrm>
            <a:off x="8296394" y="468097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/>
          <p:cNvSpPr/>
          <p:nvPr/>
        </p:nvSpPr>
        <p:spPr>
          <a:xfrm>
            <a:off x="9097268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/>
          <p:cNvSpPr/>
          <p:nvPr/>
        </p:nvSpPr>
        <p:spPr>
          <a:xfrm>
            <a:off x="9255282" y="4716978"/>
            <a:ext cx="54000" cy="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/>
          <p:cNvSpPr/>
          <p:nvPr/>
        </p:nvSpPr>
        <p:spPr>
          <a:xfrm>
            <a:off x="664158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/>
          <p:cNvSpPr/>
          <p:nvPr/>
        </p:nvSpPr>
        <p:spPr>
          <a:xfrm>
            <a:off x="693760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Rectangle 305"/>
          <p:cNvSpPr/>
          <p:nvPr/>
        </p:nvSpPr>
        <p:spPr>
          <a:xfrm>
            <a:off x="726392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Rectangle 306"/>
          <p:cNvSpPr/>
          <p:nvPr/>
        </p:nvSpPr>
        <p:spPr>
          <a:xfrm>
            <a:off x="7578933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Rectangle 309"/>
          <p:cNvSpPr/>
          <p:nvPr/>
        </p:nvSpPr>
        <p:spPr>
          <a:xfrm>
            <a:off x="790692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/>
          <p:cNvSpPr/>
          <p:nvPr/>
        </p:nvSpPr>
        <p:spPr>
          <a:xfrm>
            <a:off x="8223256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Rectangle 311"/>
          <p:cNvSpPr/>
          <p:nvPr/>
        </p:nvSpPr>
        <p:spPr>
          <a:xfrm>
            <a:off x="9172261" y="3901013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Rectangle 312"/>
          <p:cNvSpPr/>
          <p:nvPr/>
        </p:nvSpPr>
        <p:spPr>
          <a:xfrm>
            <a:off x="9497450" y="385387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>
          <a:xfrm>
            <a:off x="6157168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Rectangle 316"/>
          <p:cNvSpPr>
            <a:spLocks noChangeAspect="1"/>
          </p:cNvSpPr>
          <p:nvPr/>
        </p:nvSpPr>
        <p:spPr>
          <a:xfrm>
            <a:off x="6789100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Rectangle 317"/>
          <p:cNvSpPr>
            <a:spLocks noChangeAspect="1"/>
          </p:cNvSpPr>
          <p:nvPr/>
        </p:nvSpPr>
        <p:spPr>
          <a:xfrm>
            <a:off x="7421032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Rectangle 318"/>
          <p:cNvSpPr>
            <a:spLocks noChangeAspect="1"/>
          </p:cNvSpPr>
          <p:nvPr/>
        </p:nvSpPr>
        <p:spPr>
          <a:xfrm>
            <a:off x="8052964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8667072" y="298128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Rectangle 322"/>
          <p:cNvSpPr>
            <a:spLocks noChangeAspect="1"/>
          </p:cNvSpPr>
          <p:nvPr/>
        </p:nvSpPr>
        <p:spPr>
          <a:xfrm>
            <a:off x="9316828" y="3062712"/>
            <a:ext cx="90000" cy="9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6" name="Straight Connector 325"/>
          <p:cNvCxnSpPr>
            <a:stCxn id="275" idx="4"/>
            <a:endCxn id="276" idx="0"/>
          </p:cNvCxnSpPr>
          <p:nvPr/>
        </p:nvCxnSpPr>
        <p:spPr>
          <a:xfrm flipH="1">
            <a:off x="7267588" y="665411"/>
            <a:ext cx="1180169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75" idx="4"/>
            <a:endCxn id="277" idx="0"/>
          </p:cNvCxnSpPr>
          <p:nvPr/>
        </p:nvCxnSpPr>
        <p:spPr>
          <a:xfrm>
            <a:off x="8447757" y="665411"/>
            <a:ext cx="1196441" cy="761035"/>
          </a:xfrm>
          <a:prstGeom prst="line">
            <a:avLst/>
          </a:prstGeom>
          <a:ln w="1143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276" idx="0"/>
            <a:endCxn id="278" idx="0"/>
          </p:cNvCxnSpPr>
          <p:nvPr/>
        </p:nvCxnSpPr>
        <p:spPr>
          <a:xfrm flipH="1">
            <a:off x="6533318" y="1426446"/>
            <a:ext cx="734270" cy="784301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76" idx="0"/>
            <a:endCxn id="279" idx="0"/>
          </p:cNvCxnSpPr>
          <p:nvPr/>
        </p:nvCxnSpPr>
        <p:spPr>
          <a:xfrm>
            <a:off x="7267588" y="1426446"/>
            <a:ext cx="528237" cy="784301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277" idx="0"/>
            <a:endCxn id="280" idx="0"/>
          </p:cNvCxnSpPr>
          <p:nvPr/>
        </p:nvCxnSpPr>
        <p:spPr>
          <a:xfrm flipH="1">
            <a:off x="9045654" y="1426446"/>
            <a:ext cx="598544" cy="779965"/>
          </a:xfrm>
          <a:prstGeom prst="line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77" idx="0"/>
            <a:endCxn id="281" idx="0"/>
          </p:cNvCxnSpPr>
          <p:nvPr/>
        </p:nvCxnSpPr>
        <p:spPr>
          <a:xfrm>
            <a:off x="9644198" y="1426446"/>
            <a:ext cx="597285" cy="689965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278" idx="0"/>
            <a:endCxn id="316" idx="0"/>
          </p:cNvCxnSpPr>
          <p:nvPr/>
        </p:nvCxnSpPr>
        <p:spPr>
          <a:xfrm flipH="1">
            <a:off x="6229168" y="2210747"/>
            <a:ext cx="304150" cy="770538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78" idx="0"/>
            <a:endCxn id="317" idx="0"/>
          </p:cNvCxnSpPr>
          <p:nvPr/>
        </p:nvCxnSpPr>
        <p:spPr>
          <a:xfrm>
            <a:off x="6533318" y="2210747"/>
            <a:ext cx="300782" cy="85196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279" idx="0"/>
            <a:endCxn id="319" idx="0"/>
          </p:cNvCxnSpPr>
          <p:nvPr/>
        </p:nvCxnSpPr>
        <p:spPr>
          <a:xfrm>
            <a:off x="7795825" y="2210747"/>
            <a:ext cx="302139" cy="851965"/>
          </a:xfrm>
          <a:prstGeom prst="line">
            <a:avLst/>
          </a:prstGeom>
          <a:ln w="603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79" idx="0"/>
            <a:endCxn id="318" idx="0"/>
          </p:cNvCxnSpPr>
          <p:nvPr/>
        </p:nvCxnSpPr>
        <p:spPr>
          <a:xfrm flipH="1">
            <a:off x="7466032" y="2210747"/>
            <a:ext cx="329793" cy="851965"/>
          </a:xfrm>
          <a:prstGeom prst="line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280" idx="0"/>
            <a:endCxn id="322" idx="0"/>
          </p:cNvCxnSpPr>
          <p:nvPr/>
        </p:nvCxnSpPr>
        <p:spPr>
          <a:xfrm flipH="1">
            <a:off x="8739072" y="2206411"/>
            <a:ext cx="306582" cy="774874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80" idx="0"/>
            <a:endCxn id="323" idx="0"/>
          </p:cNvCxnSpPr>
          <p:nvPr/>
        </p:nvCxnSpPr>
        <p:spPr>
          <a:xfrm>
            <a:off x="9045654" y="2206411"/>
            <a:ext cx="316174" cy="856301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317" idx="0"/>
            <a:endCxn id="304" idx="0"/>
          </p:cNvCxnSpPr>
          <p:nvPr/>
        </p:nvCxnSpPr>
        <p:spPr>
          <a:xfrm flipH="1">
            <a:off x="6677581" y="3062712"/>
            <a:ext cx="156519" cy="838301"/>
          </a:xfrm>
          <a:prstGeom prst="line">
            <a:avLst/>
          </a:prstGeom>
          <a:ln w="317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17" idx="0"/>
            <a:endCxn id="305" idx="0"/>
          </p:cNvCxnSpPr>
          <p:nvPr/>
        </p:nvCxnSpPr>
        <p:spPr>
          <a:xfrm>
            <a:off x="6834100" y="3062712"/>
            <a:ext cx="157503" cy="791166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318" idx="0"/>
            <a:endCxn id="306" idx="0"/>
          </p:cNvCxnSpPr>
          <p:nvPr/>
        </p:nvCxnSpPr>
        <p:spPr>
          <a:xfrm flipH="1">
            <a:off x="7317923" y="3062712"/>
            <a:ext cx="148109" cy="791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18" idx="0"/>
            <a:endCxn id="307" idx="0"/>
          </p:cNvCxnSpPr>
          <p:nvPr/>
        </p:nvCxnSpPr>
        <p:spPr>
          <a:xfrm>
            <a:off x="7466032" y="3062712"/>
            <a:ext cx="166901" cy="79116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19" idx="0"/>
            <a:endCxn id="310" idx="0"/>
          </p:cNvCxnSpPr>
          <p:nvPr/>
        </p:nvCxnSpPr>
        <p:spPr>
          <a:xfrm flipH="1">
            <a:off x="7942921" y="3062712"/>
            <a:ext cx="155043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319" idx="0"/>
            <a:endCxn id="311" idx="0"/>
          </p:cNvCxnSpPr>
          <p:nvPr/>
        </p:nvCxnSpPr>
        <p:spPr>
          <a:xfrm>
            <a:off x="8097964" y="3062712"/>
            <a:ext cx="161292" cy="838301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323" idx="0"/>
            <a:endCxn id="312" idx="0"/>
          </p:cNvCxnSpPr>
          <p:nvPr/>
        </p:nvCxnSpPr>
        <p:spPr>
          <a:xfrm flipH="1">
            <a:off x="9208261" y="3062712"/>
            <a:ext cx="153567" cy="838301"/>
          </a:xfrm>
          <a:prstGeom prst="line">
            <a:avLst/>
          </a:prstGeom>
          <a:ln w="444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323" idx="0"/>
            <a:endCxn id="313" idx="0"/>
          </p:cNvCxnSpPr>
          <p:nvPr/>
        </p:nvCxnSpPr>
        <p:spPr>
          <a:xfrm>
            <a:off x="9361828" y="3062712"/>
            <a:ext cx="189622" cy="791166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04" idx="0"/>
            <a:endCxn id="288" idx="0"/>
          </p:cNvCxnSpPr>
          <p:nvPr/>
        </p:nvCxnSpPr>
        <p:spPr>
          <a:xfrm flipH="1">
            <a:off x="6595814" y="3901013"/>
            <a:ext cx="81767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304" idx="0"/>
            <a:endCxn id="291" idx="0"/>
          </p:cNvCxnSpPr>
          <p:nvPr/>
        </p:nvCxnSpPr>
        <p:spPr>
          <a:xfrm>
            <a:off x="6677581" y="3901013"/>
            <a:ext cx="85786" cy="7799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12" idx="0"/>
            <a:endCxn id="298" idx="0"/>
          </p:cNvCxnSpPr>
          <p:nvPr/>
        </p:nvCxnSpPr>
        <p:spPr>
          <a:xfrm flipH="1">
            <a:off x="9124268" y="3901013"/>
            <a:ext cx="83993" cy="815965"/>
          </a:xfrm>
          <a:prstGeom prst="line">
            <a:avLst/>
          </a:prstGeom>
          <a:ln w="349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312" idx="0"/>
            <a:endCxn id="299" idx="0"/>
          </p:cNvCxnSpPr>
          <p:nvPr/>
        </p:nvCxnSpPr>
        <p:spPr>
          <a:xfrm>
            <a:off x="9208261" y="3901013"/>
            <a:ext cx="74021" cy="81596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311" idx="0"/>
            <a:endCxn id="293" idx="0"/>
          </p:cNvCxnSpPr>
          <p:nvPr/>
        </p:nvCxnSpPr>
        <p:spPr>
          <a:xfrm flipH="1">
            <a:off x="8165322" y="3901013"/>
            <a:ext cx="93934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311" idx="0"/>
            <a:endCxn id="295" idx="0"/>
          </p:cNvCxnSpPr>
          <p:nvPr/>
        </p:nvCxnSpPr>
        <p:spPr>
          <a:xfrm>
            <a:off x="8259256" y="3901013"/>
            <a:ext cx="73138" cy="779965"/>
          </a:xfrm>
          <a:prstGeom prst="line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310" idx="0"/>
            <a:endCxn id="292" idx="0"/>
          </p:cNvCxnSpPr>
          <p:nvPr/>
        </p:nvCxnSpPr>
        <p:spPr>
          <a:xfrm flipH="1">
            <a:off x="7858163" y="3901013"/>
            <a:ext cx="84758" cy="77996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310" idx="0"/>
            <a:endCxn id="294" idx="0"/>
          </p:cNvCxnSpPr>
          <p:nvPr/>
        </p:nvCxnSpPr>
        <p:spPr>
          <a:xfrm>
            <a:off x="7942921" y="3901013"/>
            <a:ext cx="72837" cy="779965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299" idx="0"/>
            <a:endCxn id="286" idx="0"/>
          </p:cNvCxnSpPr>
          <p:nvPr/>
        </p:nvCxnSpPr>
        <p:spPr>
          <a:xfrm flipH="1">
            <a:off x="9248588" y="4716978"/>
            <a:ext cx="33694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299" idx="0"/>
            <a:endCxn id="287" idx="0"/>
          </p:cNvCxnSpPr>
          <p:nvPr/>
        </p:nvCxnSpPr>
        <p:spPr>
          <a:xfrm>
            <a:off x="9282282" y="4716978"/>
            <a:ext cx="45428" cy="743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298" idx="0"/>
            <a:endCxn id="282" idx="0"/>
          </p:cNvCxnSpPr>
          <p:nvPr/>
        </p:nvCxnSpPr>
        <p:spPr>
          <a:xfrm flipH="1">
            <a:off x="9090344" y="4716978"/>
            <a:ext cx="33924" cy="7439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stCxn id="298" idx="0"/>
            <a:endCxn id="285" idx="0"/>
          </p:cNvCxnSpPr>
          <p:nvPr/>
        </p:nvCxnSpPr>
        <p:spPr>
          <a:xfrm>
            <a:off x="9124268" y="4716978"/>
            <a:ext cx="45198" cy="743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/>
          <p:cNvSpPr>
            <a:spLocks noChangeAspect="1"/>
          </p:cNvSpPr>
          <p:nvPr/>
        </p:nvSpPr>
        <p:spPr>
          <a:xfrm>
            <a:off x="8205368" y="431411"/>
            <a:ext cx="504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/>
          <p:cNvSpPr/>
          <p:nvPr/>
        </p:nvSpPr>
        <p:spPr>
          <a:xfrm>
            <a:off x="10143764" y="2099692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0" y="721523"/>
            <a:ext cx="5035732" cy="5169856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10" y="721523"/>
            <a:ext cx="4182218" cy="5169856"/>
          </a:xfrm>
          <a:prstGeom prst="rect">
            <a:avLst/>
          </a:prstGeom>
        </p:spPr>
      </p:pic>
      <p:sp>
        <p:nvSpPr>
          <p:cNvPr id="561" name="TextBox 560"/>
          <p:cNvSpPr txBox="1"/>
          <p:nvPr/>
        </p:nvSpPr>
        <p:spPr>
          <a:xfrm>
            <a:off x="634560" y="721523"/>
            <a:ext cx="79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(a)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6986590" y="721523"/>
            <a:ext cx="91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(b)</a:t>
            </a:r>
          </a:p>
        </p:txBody>
      </p:sp>
      <p:sp>
        <p:nvSpPr>
          <p:cNvPr id="563" name="Rectangle 562"/>
          <p:cNvSpPr/>
          <p:nvPr/>
        </p:nvSpPr>
        <p:spPr>
          <a:xfrm>
            <a:off x="481148" y="721523"/>
            <a:ext cx="11130281" cy="53164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3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5432086" y="1318605"/>
            <a:ext cx="1834524" cy="1401585"/>
            <a:chOff x="5905854" y="2213312"/>
            <a:chExt cx="1834524" cy="140158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12751" y="2398848"/>
              <a:ext cx="1327627" cy="1216049"/>
              <a:chOff x="4375099" y="2402572"/>
              <a:chExt cx="1327627" cy="1216049"/>
            </a:xfrm>
          </p:grpSpPr>
          <p:pic>
            <p:nvPicPr>
              <p:cNvPr id="107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Group 107"/>
              <p:cNvGrpSpPr/>
              <p:nvPr/>
            </p:nvGrpSpPr>
            <p:grpSpPr>
              <a:xfrm>
                <a:off x="4952861" y="2402572"/>
                <a:ext cx="372934" cy="1204281"/>
                <a:chOff x="4437385" y="2257695"/>
                <a:chExt cx="372934" cy="120428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4641215" y="2604617"/>
                  <a:ext cx="97828" cy="278663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4646323" y="2860106"/>
                  <a:ext cx="95360" cy="282021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4714200" y="3144102"/>
                  <a:ext cx="22081" cy="278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/>
                <p:cNvSpPr>
                  <a:spLocks noChangeAspect="1"/>
                </p:cNvSpPr>
                <p:nvPr/>
              </p:nvSpPr>
              <p:spPr>
                <a:xfrm>
                  <a:off x="4597109" y="2815578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4682281" y="3085242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4669200" y="337197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6164611" y="2304515"/>
              <a:ext cx="1327627" cy="1217614"/>
              <a:chOff x="4126959" y="2308239"/>
              <a:chExt cx="1327627" cy="1217614"/>
            </a:xfrm>
          </p:grpSpPr>
          <p:pic>
            <p:nvPicPr>
              <p:cNvPr id="11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Group 119"/>
              <p:cNvGrpSpPr/>
              <p:nvPr/>
            </p:nvGrpSpPr>
            <p:grpSpPr>
              <a:xfrm>
                <a:off x="4302997" y="2308239"/>
                <a:ext cx="557390" cy="1205127"/>
                <a:chOff x="4028051" y="2256130"/>
                <a:chExt cx="557390" cy="120512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66108" y="2331668"/>
                  <a:ext cx="251946" cy="28131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4085294" y="2589598"/>
                  <a:ext cx="190488" cy="292067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4080439" y="2859536"/>
                  <a:ext cx="47111" cy="28448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64951" y="3133734"/>
                  <a:ext cx="63081" cy="29021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4423441" y="2256130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>
                  <a:off x="4207941" y="2532025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>
                <a:xfrm>
                  <a:off x="4030548" y="2816722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>
                <a:xfrm>
                  <a:off x="4068861" y="3091780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4028051" y="3371257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905854" y="2213312"/>
              <a:ext cx="1331910" cy="1259025"/>
              <a:chOff x="3868202" y="2217036"/>
              <a:chExt cx="1331910" cy="1259025"/>
            </a:xfrm>
          </p:grpSpPr>
          <p:pic>
            <p:nvPicPr>
              <p:cNvPr id="131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4440284" y="2251541"/>
                <a:ext cx="379903" cy="1209105"/>
                <a:chOff x="4440284" y="2251541"/>
                <a:chExt cx="379903" cy="1209105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33755" y="3134406"/>
                  <a:ext cx="26798" cy="27530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510074" y="2317453"/>
                  <a:ext cx="247350" cy="28217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669215" y="2611686"/>
                  <a:ext cx="88799" cy="27159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664676" y="2867668"/>
                  <a:ext cx="95876" cy="274459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  <a:headEnd type="none"/>
                  <a:tailEnd type="none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4440284" y="2251541"/>
                  <a:ext cx="162000" cy="16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4676187" y="2533277"/>
                  <a:ext cx="144000" cy="14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>
                  <a:off x="4614808" y="2828074"/>
                  <a:ext cx="126000" cy="12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>
                  <a:off x="4705501" y="3099668"/>
                  <a:ext cx="108000" cy="108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tangle 140"/>
                <p:cNvSpPr>
                  <a:spLocks noChangeAspect="1"/>
                </p:cNvSpPr>
                <p:nvPr/>
              </p:nvSpPr>
              <p:spPr>
                <a:xfrm>
                  <a:off x="4691293" y="3370646"/>
                  <a:ext cx="90000" cy="90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8" name="Group 157"/>
          <p:cNvGrpSpPr/>
          <p:nvPr/>
        </p:nvGrpSpPr>
        <p:grpSpPr>
          <a:xfrm>
            <a:off x="3863551" y="2055643"/>
            <a:ext cx="1834524" cy="1401585"/>
            <a:chOff x="3868202" y="2217036"/>
            <a:chExt cx="1834524" cy="140158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099" y="2402572"/>
              <a:ext cx="1327627" cy="1216049"/>
              <a:chOff x="4375099" y="2402572"/>
              <a:chExt cx="1327627" cy="1216049"/>
            </a:xfrm>
          </p:grpSpPr>
          <p:pic>
            <p:nvPicPr>
              <p:cNvPr id="11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099" y="2402572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4952861" y="2402572"/>
                <a:ext cx="560803" cy="1209625"/>
                <a:chOff x="4437385" y="2257695"/>
                <a:chExt cx="560803" cy="1209625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739043" y="2604617"/>
                  <a:ext cx="177567" cy="27866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4893684" y="2883281"/>
                  <a:ext cx="25074" cy="25884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891146" y="3135126"/>
                  <a:ext cx="66554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666319" y="253261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4854068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4845969" y="3092865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4908188" y="3377320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126959" y="2309804"/>
              <a:ext cx="1327627" cy="1216049"/>
              <a:chOff x="4126959" y="2309804"/>
              <a:chExt cx="1327627" cy="1216049"/>
            </a:xfrm>
          </p:grpSpPr>
          <p:pic>
            <p:nvPicPr>
              <p:cNvPr id="9" name="Picture 5" descr="C:\Users\antcrim\Desktop\tree_9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6959" y="2309804"/>
                <a:ext cx="1327627" cy="1216049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4712331" y="2309804"/>
                <a:ext cx="358614" cy="1200652"/>
                <a:chOff x="4437385" y="2257695"/>
                <a:chExt cx="358614" cy="1200652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523436" y="2350463"/>
                  <a:ext cx="225669" cy="25415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4642673" y="2604617"/>
                  <a:ext cx="96370" cy="264093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642673" y="2875134"/>
                  <a:ext cx="94222" cy="26888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4708168" y="3131047"/>
                  <a:ext cx="28438" cy="27749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437385" y="2257695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4651999" y="2529405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4585767" y="2818665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4673917" y="3096443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4667857" y="3368347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3868202" y="2217036"/>
              <a:ext cx="1331910" cy="1259025"/>
              <a:chOff x="3868202" y="2217036"/>
              <a:chExt cx="1331910" cy="1259025"/>
            </a:xfrm>
          </p:grpSpPr>
          <p:pic>
            <p:nvPicPr>
              <p:cNvPr id="10" name="Picture 7" descr="C:\Users\antcrim\Desktop\tree_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202" y="2217036"/>
                <a:ext cx="1331910" cy="1259025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4235545" y="2256230"/>
                <a:ext cx="362050" cy="1204416"/>
                <a:chOff x="4235545" y="2256230"/>
                <a:chExt cx="362050" cy="120441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4300013" y="2332541"/>
                  <a:ext cx="232050" cy="270544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295500" y="2589322"/>
                  <a:ext cx="108000" cy="305726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4304878" y="2859866"/>
                  <a:ext cx="86963" cy="28689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304878" y="3134406"/>
                  <a:ext cx="23963" cy="280520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headEnd type="none"/>
                  <a:tailEnd type="none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4435595" y="2256230"/>
                  <a:ext cx="162000" cy="162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4235545" y="2527632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4328841" y="2820280"/>
                  <a:ext cx="126000" cy="12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0471" y="3088127"/>
                  <a:ext cx="108000" cy="108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>
                <a:xfrm>
                  <a:off x="4279019" y="3370646"/>
                  <a:ext cx="90000" cy="9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203" name="Rectangle 202"/>
          <p:cNvSpPr/>
          <p:nvPr/>
        </p:nvSpPr>
        <p:spPr>
          <a:xfrm>
            <a:off x="3473450" y="1244991"/>
            <a:ext cx="4210049" cy="235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/>
          <p:cNvSpPr txBox="1"/>
          <p:nvPr/>
        </p:nvSpPr>
        <p:spPr>
          <a:xfrm>
            <a:off x="5737854" y="2723829"/>
            <a:ext cx="1305332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2</a:t>
            </a:r>
            <a:r>
              <a:rPr lang="en-GB" sz="1400" spc="-150" baseline="30000" dirty="0">
                <a:latin typeface="+mj-lt"/>
              </a:rPr>
              <a:t>nd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157646" y="1775670"/>
            <a:ext cx="128505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GB" sz="1400" spc="-150" dirty="0">
                <a:latin typeface="+mj-lt"/>
              </a:rPr>
              <a:t>1</a:t>
            </a:r>
            <a:r>
              <a:rPr lang="en-GB" sz="1400" spc="-150" baseline="30000" dirty="0">
                <a:latin typeface="+mj-lt"/>
              </a:rPr>
              <a:t>st</a:t>
            </a:r>
            <a:r>
              <a:rPr lang="en-GB" sz="1400" spc="-150" dirty="0">
                <a:latin typeface="+mj-lt"/>
              </a:rPr>
              <a:t>  k-means centroid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53289" y="1244991"/>
            <a:ext cx="2358000" cy="235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0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128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Loic Le Folgoc</dc:creator>
  <cp:lastModifiedBy>Loic Le Folgoc</cp:lastModifiedBy>
  <cp:revision>53</cp:revision>
  <dcterms:created xsi:type="dcterms:W3CDTF">2016-11-06T16:29:56Z</dcterms:created>
  <dcterms:modified xsi:type="dcterms:W3CDTF">2016-11-21T16:18:00Z</dcterms:modified>
</cp:coreProperties>
</file>