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59" r:id="rId5"/>
    <p:sldId id="260" r:id="rId6"/>
    <p:sldId id="271" r:id="rId7"/>
    <p:sldId id="258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1" autoAdjust="0"/>
  </p:normalViewPr>
  <p:slideViewPr>
    <p:cSldViewPr snapToGrid="0">
      <p:cViewPr>
        <p:scale>
          <a:sx n="100" d="100"/>
          <a:sy n="100" d="100"/>
        </p:scale>
        <p:origin x="15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AA2A5-276D-4667-9721-B5E745484EFB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4BA4-5FB1-4AAA-BFE9-4132654C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4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13C1-28A5-4A1A-9106-AB095DA920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95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13C1-28A5-4A1A-9106-AB095DA920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4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50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8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8374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9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1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6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5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6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57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5432086" y="1318605"/>
            <a:ext cx="1834524" cy="1401585"/>
            <a:chOff x="5905854" y="2213312"/>
            <a:chExt cx="1834524" cy="140158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12751" y="2398848"/>
              <a:ext cx="1327627" cy="1216049"/>
              <a:chOff x="4375099" y="2402572"/>
              <a:chExt cx="1327627" cy="1216049"/>
            </a:xfrm>
          </p:grpSpPr>
          <p:pic>
            <p:nvPicPr>
              <p:cNvPr id="107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Group 107"/>
              <p:cNvGrpSpPr/>
              <p:nvPr/>
            </p:nvGrpSpPr>
            <p:grpSpPr>
              <a:xfrm>
                <a:off x="4952861" y="2402572"/>
                <a:ext cx="372934" cy="1204281"/>
                <a:chOff x="4437385" y="2257695"/>
                <a:chExt cx="372934" cy="1204281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4641215" y="2604617"/>
                  <a:ext cx="97828" cy="27866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4646323" y="2860106"/>
                  <a:ext cx="95360" cy="28202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4714200" y="3144102"/>
                  <a:ext cx="22081" cy="278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Oval 113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/>
                <p:cNvSpPr>
                  <a:spLocks noChangeAspect="1"/>
                </p:cNvSpPr>
                <p:nvPr/>
              </p:nvSpPr>
              <p:spPr>
                <a:xfrm>
                  <a:off x="4597109" y="2815578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/>
                <p:cNvSpPr>
                  <a:spLocks noChangeAspect="1"/>
                </p:cNvSpPr>
                <p:nvPr/>
              </p:nvSpPr>
              <p:spPr>
                <a:xfrm>
                  <a:off x="4682281" y="3085242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>
                <a:xfrm>
                  <a:off x="4669200" y="337197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6164611" y="2304515"/>
              <a:ext cx="1327627" cy="1217614"/>
              <a:chOff x="4126959" y="2308239"/>
              <a:chExt cx="1327627" cy="1217614"/>
            </a:xfrm>
          </p:grpSpPr>
          <p:pic>
            <p:nvPicPr>
              <p:cNvPr id="11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Group 119"/>
              <p:cNvGrpSpPr/>
              <p:nvPr/>
            </p:nvGrpSpPr>
            <p:grpSpPr>
              <a:xfrm>
                <a:off x="4302997" y="2308239"/>
                <a:ext cx="557390" cy="1205127"/>
                <a:chOff x="4028051" y="2256130"/>
                <a:chExt cx="557390" cy="1205127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266108" y="2331668"/>
                  <a:ext cx="251946" cy="28131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4085294" y="2589598"/>
                  <a:ext cx="190488" cy="292067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4080439" y="2859536"/>
                  <a:ext cx="47111" cy="284482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4064951" y="3133734"/>
                  <a:ext cx="63081" cy="290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>
                  <a:spLocks noChangeAspect="1"/>
                </p:cNvSpPr>
                <p:nvPr/>
              </p:nvSpPr>
              <p:spPr>
                <a:xfrm>
                  <a:off x="4423441" y="2256130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/>
                <p:cNvSpPr>
                  <a:spLocks noChangeAspect="1"/>
                </p:cNvSpPr>
                <p:nvPr/>
              </p:nvSpPr>
              <p:spPr>
                <a:xfrm>
                  <a:off x="4207941" y="2532025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/>
                <p:cNvSpPr>
                  <a:spLocks noChangeAspect="1"/>
                </p:cNvSpPr>
                <p:nvPr/>
              </p:nvSpPr>
              <p:spPr>
                <a:xfrm>
                  <a:off x="4030548" y="2816722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Oval 127"/>
                <p:cNvSpPr>
                  <a:spLocks noChangeAspect="1"/>
                </p:cNvSpPr>
                <p:nvPr/>
              </p:nvSpPr>
              <p:spPr>
                <a:xfrm>
                  <a:off x="4068861" y="309178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/>
                <p:cNvSpPr>
                  <a:spLocks noChangeAspect="1"/>
                </p:cNvSpPr>
                <p:nvPr/>
              </p:nvSpPr>
              <p:spPr>
                <a:xfrm>
                  <a:off x="4028051" y="3371257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905854" y="2213312"/>
              <a:ext cx="1331910" cy="1259025"/>
              <a:chOff x="3868202" y="2217036"/>
              <a:chExt cx="1331910" cy="1259025"/>
            </a:xfrm>
          </p:grpSpPr>
          <p:pic>
            <p:nvPicPr>
              <p:cNvPr id="131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4440284" y="2251541"/>
                <a:ext cx="379903" cy="1209105"/>
                <a:chOff x="4440284" y="2251541"/>
                <a:chExt cx="379903" cy="1209105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733755" y="3134406"/>
                  <a:ext cx="26798" cy="27530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510074" y="2317453"/>
                  <a:ext cx="247350" cy="28217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669215" y="2611686"/>
                  <a:ext cx="88799" cy="271594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664676" y="2867668"/>
                  <a:ext cx="95876" cy="27445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4440284" y="2251541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>
                  <a:off x="4676187" y="2533277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>
                  <a:off x="4614808" y="2828074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Oval 139"/>
                <p:cNvSpPr>
                  <a:spLocks noChangeAspect="1"/>
                </p:cNvSpPr>
                <p:nvPr/>
              </p:nvSpPr>
              <p:spPr>
                <a:xfrm>
                  <a:off x="4705501" y="3099668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tangle 140"/>
                <p:cNvSpPr>
                  <a:spLocks noChangeAspect="1"/>
                </p:cNvSpPr>
                <p:nvPr/>
              </p:nvSpPr>
              <p:spPr>
                <a:xfrm>
                  <a:off x="4691293" y="337064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58" name="Group 157"/>
          <p:cNvGrpSpPr/>
          <p:nvPr/>
        </p:nvGrpSpPr>
        <p:grpSpPr>
          <a:xfrm>
            <a:off x="3863551" y="2055643"/>
            <a:ext cx="1834524" cy="1401585"/>
            <a:chOff x="3868202" y="2217036"/>
            <a:chExt cx="1834524" cy="140158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375099" y="2402572"/>
              <a:ext cx="1327627" cy="1216049"/>
              <a:chOff x="4375099" y="2402572"/>
              <a:chExt cx="1327627" cy="1216049"/>
            </a:xfrm>
          </p:grpSpPr>
          <p:pic>
            <p:nvPicPr>
              <p:cNvPr id="11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0" name="Group 69"/>
              <p:cNvGrpSpPr/>
              <p:nvPr/>
            </p:nvGrpSpPr>
            <p:grpSpPr>
              <a:xfrm>
                <a:off x="4952861" y="2402572"/>
                <a:ext cx="560803" cy="1209625"/>
                <a:chOff x="4437385" y="2257695"/>
                <a:chExt cx="560803" cy="1209625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739043" y="2604617"/>
                  <a:ext cx="177567" cy="27866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4893684" y="2883281"/>
                  <a:ext cx="25074" cy="25884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891146" y="3135126"/>
                  <a:ext cx="66554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4854068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4845969" y="3092865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/>
                <p:cNvSpPr>
                  <a:spLocks noChangeAspect="1"/>
                </p:cNvSpPr>
                <p:nvPr/>
              </p:nvSpPr>
              <p:spPr>
                <a:xfrm>
                  <a:off x="4908188" y="3377320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126959" y="2309804"/>
              <a:ext cx="1327627" cy="1216049"/>
              <a:chOff x="4126959" y="2309804"/>
              <a:chExt cx="1327627" cy="1216049"/>
            </a:xfrm>
          </p:grpSpPr>
          <p:pic>
            <p:nvPicPr>
              <p:cNvPr id="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9" name="Group 88"/>
              <p:cNvGrpSpPr/>
              <p:nvPr/>
            </p:nvGrpSpPr>
            <p:grpSpPr>
              <a:xfrm>
                <a:off x="4712331" y="2309804"/>
                <a:ext cx="358614" cy="1200652"/>
                <a:chOff x="4437385" y="2257695"/>
                <a:chExt cx="358614" cy="1200652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4642673" y="2604617"/>
                  <a:ext cx="96370" cy="26409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642673" y="2875134"/>
                  <a:ext cx="94222" cy="26888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4708168" y="3131047"/>
                  <a:ext cx="28438" cy="27749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4651999" y="2529405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4585767" y="2818665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/>
                <p:cNvSpPr>
                  <a:spLocks noChangeAspect="1"/>
                </p:cNvSpPr>
                <p:nvPr/>
              </p:nvSpPr>
              <p:spPr>
                <a:xfrm>
                  <a:off x="4673917" y="3096443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4667857" y="3368347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3868202" y="2217036"/>
              <a:ext cx="1331910" cy="1259025"/>
              <a:chOff x="3868202" y="2217036"/>
              <a:chExt cx="1331910" cy="1259025"/>
            </a:xfrm>
          </p:grpSpPr>
          <p:pic>
            <p:nvPicPr>
              <p:cNvPr id="10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4235545" y="2256230"/>
                <a:ext cx="362050" cy="1204416"/>
                <a:chOff x="4235545" y="2256230"/>
                <a:chExt cx="362050" cy="1204416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4300013" y="2332541"/>
                  <a:ext cx="232050" cy="270544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295500" y="2589322"/>
                  <a:ext cx="108000" cy="30572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4304878" y="2859866"/>
                  <a:ext cx="86963" cy="28689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304878" y="3134406"/>
                  <a:ext cx="23963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4435595" y="2256230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4235545" y="2527632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4328841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0471" y="3088127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>
                  <a:spLocks noChangeAspect="1"/>
                </p:cNvSpPr>
                <p:nvPr/>
              </p:nvSpPr>
              <p:spPr>
                <a:xfrm>
                  <a:off x="4279019" y="3370646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203" name="Rectangle 202"/>
          <p:cNvSpPr/>
          <p:nvPr/>
        </p:nvSpPr>
        <p:spPr>
          <a:xfrm>
            <a:off x="3473450" y="1244991"/>
            <a:ext cx="4210049" cy="235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/>
          <p:cNvSpPr txBox="1"/>
          <p:nvPr/>
        </p:nvSpPr>
        <p:spPr>
          <a:xfrm>
            <a:off x="5737854" y="2723829"/>
            <a:ext cx="1305332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2</a:t>
            </a:r>
            <a:r>
              <a:rPr lang="en-GB" sz="1400" spc="-150" baseline="30000" dirty="0">
                <a:latin typeface="+mj-lt"/>
              </a:rPr>
              <a:t>nd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157646" y="1775670"/>
            <a:ext cx="128505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1</a:t>
            </a:r>
            <a:r>
              <a:rPr lang="en-GB" sz="1400" spc="-150" baseline="30000" dirty="0">
                <a:latin typeface="+mj-lt"/>
              </a:rPr>
              <a:t>st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753289" y="1244991"/>
            <a:ext cx="2358000" cy="235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0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1887608" y="2091603"/>
            <a:ext cx="1834524" cy="1401585"/>
            <a:chOff x="5905854" y="2213312"/>
            <a:chExt cx="1834524" cy="140158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12751" y="2398848"/>
              <a:ext cx="1327627" cy="1216049"/>
              <a:chOff x="4375099" y="2402572"/>
              <a:chExt cx="1327627" cy="1216049"/>
            </a:xfrm>
          </p:grpSpPr>
          <p:pic>
            <p:nvPicPr>
              <p:cNvPr id="107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Group 107"/>
              <p:cNvGrpSpPr/>
              <p:nvPr/>
            </p:nvGrpSpPr>
            <p:grpSpPr>
              <a:xfrm>
                <a:off x="4952861" y="2402572"/>
                <a:ext cx="372934" cy="1204281"/>
                <a:chOff x="4437385" y="2257695"/>
                <a:chExt cx="372934" cy="1204281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4641215" y="2604617"/>
                  <a:ext cx="97828" cy="27866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4646323" y="2860106"/>
                  <a:ext cx="95360" cy="28202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4714200" y="3144102"/>
                  <a:ext cx="22081" cy="278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Oval 113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/>
                <p:cNvSpPr>
                  <a:spLocks noChangeAspect="1"/>
                </p:cNvSpPr>
                <p:nvPr/>
              </p:nvSpPr>
              <p:spPr>
                <a:xfrm>
                  <a:off x="4597109" y="2815578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/>
                <p:cNvSpPr>
                  <a:spLocks noChangeAspect="1"/>
                </p:cNvSpPr>
                <p:nvPr/>
              </p:nvSpPr>
              <p:spPr>
                <a:xfrm>
                  <a:off x="4682281" y="3085242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>
                <a:xfrm>
                  <a:off x="4669200" y="337197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6164611" y="2304515"/>
              <a:ext cx="1327627" cy="1217614"/>
              <a:chOff x="4126959" y="2308239"/>
              <a:chExt cx="1327627" cy="1217614"/>
            </a:xfrm>
          </p:grpSpPr>
          <p:pic>
            <p:nvPicPr>
              <p:cNvPr id="11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Group 119"/>
              <p:cNvGrpSpPr/>
              <p:nvPr/>
            </p:nvGrpSpPr>
            <p:grpSpPr>
              <a:xfrm>
                <a:off x="4302997" y="2308239"/>
                <a:ext cx="557390" cy="1205127"/>
                <a:chOff x="4028051" y="2256130"/>
                <a:chExt cx="557390" cy="1205127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266108" y="2331668"/>
                  <a:ext cx="251946" cy="28131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4085294" y="2589598"/>
                  <a:ext cx="190488" cy="292067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4080439" y="2859536"/>
                  <a:ext cx="47111" cy="284482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4064951" y="3133734"/>
                  <a:ext cx="63081" cy="290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>
                  <a:spLocks noChangeAspect="1"/>
                </p:cNvSpPr>
                <p:nvPr/>
              </p:nvSpPr>
              <p:spPr>
                <a:xfrm>
                  <a:off x="4423441" y="2256130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/>
                <p:cNvSpPr>
                  <a:spLocks noChangeAspect="1"/>
                </p:cNvSpPr>
                <p:nvPr/>
              </p:nvSpPr>
              <p:spPr>
                <a:xfrm>
                  <a:off x="4207941" y="2532025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/>
                <p:cNvSpPr>
                  <a:spLocks noChangeAspect="1"/>
                </p:cNvSpPr>
                <p:nvPr/>
              </p:nvSpPr>
              <p:spPr>
                <a:xfrm>
                  <a:off x="4030548" y="2816722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Oval 127"/>
                <p:cNvSpPr>
                  <a:spLocks noChangeAspect="1"/>
                </p:cNvSpPr>
                <p:nvPr/>
              </p:nvSpPr>
              <p:spPr>
                <a:xfrm>
                  <a:off x="4068861" y="309178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/>
                <p:cNvSpPr>
                  <a:spLocks noChangeAspect="1"/>
                </p:cNvSpPr>
                <p:nvPr/>
              </p:nvSpPr>
              <p:spPr>
                <a:xfrm>
                  <a:off x="4028051" y="3371257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905854" y="2213312"/>
              <a:ext cx="1331910" cy="1259025"/>
              <a:chOff x="3868202" y="2217036"/>
              <a:chExt cx="1331910" cy="1259025"/>
            </a:xfrm>
          </p:grpSpPr>
          <p:pic>
            <p:nvPicPr>
              <p:cNvPr id="131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4440284" y="2251541"/>
                <a:ext cx="379903" cy="1209105"/>
                <a:chOff x="4440284" y="2251541"/>
                <a:chExt cx="379903" cy="1209105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733755" y="3134406"/>
                  <a:ext cx="26798" cy="27530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510074" y="2317453"/>
                  <a:ext cx="247350" cy="28217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669215" y="2611686"/>
                  <a:ext cx="88799" cy="271594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664676" y="2867668"/>
                  <a:ext cx="95876" cy="27445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4440284" y="2251541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>
                  <a:off x="4676187" y="2533277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>
                  <a:off x="4614808" y="2828074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Oval 139"/>
                <p:cNvSpPr>
                  <a:spLocks noChangeAspect="1"/>
                </p:cNvSpPr>
                <p:nvPr/>
              </p:nvSpPr>
              <p:spPr>
                <a:xfrm>
                  <a:off x="4705501" y="3099668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tangle 140"/>
                <p:cNvSpPr>
                  <a:spLocks noChangeAspect="1"/>
                </p:cNvSpPr>
                <p:nvPr/>
              </p:nvSpPr>
              <p:spPr>
                <a:xfrm>
                  <a:off x="4691293" y="337064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58" name="Group 157"/>
          <p:cNvGrpSpPr/>
          <p:nvPr/>
        </p:nvGrpSpPr>
        <p:grpSpPr>
          <a:xfrm>
            <a:off x="319073" y="2828641"/>
            <a:ext cx="1834524" cy="1401585"/>
            <a:chOff x="3868202" y="2217036"/>
            <a:chExt cx="1834524" cy="140158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375099" y="2402572"/>
              <a:ext cx="1327627" cy="1216049"/>
              <a:chOff x="4375099" y="2402572"/>
              <a:chExt cx="1327627" cy="1216049"/>
            </a:xfrm>
          </p:grpSpPr>
          <p:pic>
            <p:nvPicPr>
              <p:cNvPr id="11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0" name="Group 69"/>
              <p:cNvGrpSpPr/>
              <p:nvPr/>
            </p:nvGrpSpPr>
            <p:grpSpPr>
              <a:xfrm>
                <a:off x="4952861" y="2402572"/>
                <a:ext cx="560803" cy="1209625"/>
                <a:chOff x="4437385" y="2257695"/>
                <a:chExt cx="560803" cy="1209625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739043" y="2604617"/>
                  <a:ext cx="177567" cy="27866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4893684" y="2883281"/>
                  <a:ext cx="25074" cy="25884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891146" y="3135126"/>
                  <a:ext cx="66554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4854068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4845969" y="3092865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/>
                <p:cNvSpPr>
                  <a:spLocks noChangeAspect="1"/>
                </p:cNvSpPr>
                <p:nvPr/>
              </p:nvSpPr>
              <p:spPr>
                <a:xfrm>
                  <a:off x="4908188" y="3377320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126959" y="2309804"/>
              <a:ext cx="1327627" cy="1216049"/>
              <a:chOff x="4126959" y="2309804"/>
              <a:chExt cx="1327627" cy="1216049"/>
            </a:xfrm>
          </p:grpSpPr>
          <p:pic>
            <p:nvPicPr>
              <p:cNvPr id="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9" name="Group 88"/>
              <p:cNvGrpSpPr/>
              <p:nvPr/>
            </p:nvGrpSpPr>
            <p:grpSpPr>
              <a:xfrm>
                <a:off x="4712331" y="2309804"/>
                <a:ext cx="358614" cy="1200652"/>
                <a:chOff x="4437385" y="2257695"/>
                <a:chExt cx="358614" cy="1200652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4642673" y="2604617"/>
                  <a:ext cx="96370" cy="26409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642673" y="2875134"/>
                  <a:ext cx="94222" cy="26888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4708168" y="3131047"/>
                  <a:ext cx="28438" cy="27749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4651999" y="2529405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4585767" y="2818665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/>
                <p:cNvSpPr>
                  <a:spLocks noChangeAspect="1"/>
                </p:cNvSpPr>
                <p:nvPr/>
              </p:nvSpPr>
              <p:spPr>
                <a:xfrm>
                  <a:off x="4673917" y="3096443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4667857" y="3368347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3868202" y="2217036"/>
              <a:ext cx="1331910" cy="1259025"/>
              <a:chOff x="3868202" y="2217036"/>
              <a:chExt cx="1331910" cy="1259025"/>
            </a:xfrm>
          </p:grpSpPr>
          <p:pic>
            <p:nvPicPr>
              <p:cNvPr id="10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4235545" y="2256230"/>
                <a:ext cx="362050" cy="1204416"/>
                <a:chOff x="4235545" y="2256230"/>
                <a:chExt cx="362050" cy="1204416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4300013" y="2332541"/>
                  <a:ext cx="232050" cy="270544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295500" y="2589322"/>
                  <a:ext cx="108000" cy="30572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4304878" y="2859866"/>
                  <a:ext cx="86963" cy="28689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304878" y="3134406"/>
                  <a:ext cx="23963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4435595" y="2256230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4235545" y="2527632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4328841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0471" y="3088127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>
                  <a:spLocks noChangeAspect="1"/>
                </p:cNvSpPr>
                <p:nvPr/>
              </p:nvSpPr>
              <p:spPr>
                <a:xfrm>
                  <a:off x="4279019" y="3370646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203" name="Rectangle 202"/>
          <p:cNvSpPr/>
          <p:nvPr/>
        </p:nvSpPr>
        <p:spPr>
          <a:xfrm>
            <a:off x="104868" y="2022758"/>
            <a:ext cx="3785188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/>
          <p:cNvSpPr txBox="1"/>
          <p:nvPr/>
        </p:nvSpPr>
        <p:spPr>
          <a:xfrm>
            <a:off x="2193376" y="3496827"/>
            <a:ext cx="1305332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2</a:t>
            </a:r>
            <a:r>
              <a:rPr lang="en-GB" sz="1400" spc="-150" baseline="30000" dirty="0">
                <a:latin typeface="+mj-lt"/>
              </a:rPr>
              <a:t>nd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13168" y="2548668"/>
            <a:ext cx="128505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1</a:t>
            </a:r>
            <a:r>
              <a:rPr lang="en-GB" sz="1400" spc="-150" baseline="30000" dirty="0">
                <a:latin typeface="+mj-lt"/>
              </a:rPr>
              <a:t>st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936314" y="2022758"/>
            <a:ext cx="2358000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04868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62158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40572" y="2022758"/>
            <a:ext cx="2358000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366416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(c)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744829" y="2022758"/>
            <a:ext cx="3161223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8770674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3677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570090" y="2030779"/>
            <a:ext cx="2683156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3299503" y="2030779"/>
            <a:ext cx="2705906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70089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325347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051666" y="2030779"/>
            <a:ext cx="2661084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077510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(c)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759008" y="2030779"/>
            <a:ext cx="2679014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8784852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6340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3955" y="1477327"/>
            <a:ext cx="2679014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49799" y="1491412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6260" y="1661338"/>
            <a:ext cx="2382707" cy="188396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632105" y="167542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6210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3955" y="1477327"/>
            <a:ext cx="2679014" cy="180328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49799" y="1491412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1113" y="1477327"/>
            <a:ext cx="2679014" cy="180328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76957" y="1491412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6232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9853" y="3589657"/>
            <a:ext cx="5217223" cy="654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+mj-lt"/>
              </a:rPr>
              <a:t>(legend)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2229853" y="2339538"/>
            <a:ext cx="2534652" cy="1215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+mj-lt"/>
              </a:rPr>
              <a:t>(MLE bar plot)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4812632" y="2339537"/>
            <a:ext cx="2634444" cy="1215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+mj-lt"/>
              </a:rPr>
              <a:t>(CVE bar plot)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3600" y="2253915"/>
            <a:ext cx="5422232" cy="2077453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5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15662" y="2058623"/>
            <a:ext cx="2024376" cy="1686149"/>
          </a:xfrm>
          <a:custGeom>
            <a:avLst/>
            <a:gdLst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8" fmla="*/ 954312 w 2017954"/>
              <a:gd name="connsiteY8" fmla="*/ 66675 h 1743860"/>
              <a:gd name="connsiteX0" fmla="*/ 954312 w 2011587"/>
              <a:gd name="connsiteY0" fmla="*/ 17363 h 1694548"/>
              <a:gd name="connsiteX1" fmla="*/ 1812 w 2011587"/>
              <a:gd name="connsiteY1" fmla="*/ 836513 h 1694548"/>
              <a:gd name="connsiteX2" fmla="*/ 716187 w 2011587"/>
              <a:gd name="connsiteY2" fmla="*/ 1693763 h 1694548"/>
              <a:gd name="connsiteX3" fmla="*/ 782862 w 2011587"/>
              <a:gd name="connsiteY3" fmla="*/ 988913 h 1694548"/>
              <a:gd name="connsiteX4" fmla="*/ 935262 w 2011587"/>
              <a:gd name="connsiteY4" fmla="*/ 903188 h 1694548"/>
              <a:gd name="connsiteX5" fmla="*/ 1144812 w 2011587"/>
              <a:gd name="connsiteY5" fmla="*/ 1312763 h 1694548"/>
              <a:gd name="connsiteX6" fmla="*/ 2011587 w 2011587"/>
              <a:gd name="connsiteY6" fmla="*/ 360263 h 1694548"/>
              <a:gd name="connsiteX7" fmla="*/ 954312 w 2011587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6214 w 2014508"/>
              <a:gd name="connsiteY0" fmla="*/ 17363 h 1695209"/>
              <a:gd name="connsiteX1" fmla="*/ 3714 w 2014508"/>
              <a:gd name="connsiteY1" fmla="*/ 836513 h 1695209"/>
              <a:gd name="connsiteX2" fmla="*/ 718089 w 2014508"/>
              <a:gd name="connsiteY2" fmla="*/ 1693763 h 1695209"/>
              <a:gd name="connsiteX3" fmla="*/ 784764 w 2014508"/>
              <a:gd name="connsiteY3" fmla="*/ 988913 h 1695209"/>
              <a:gd name="connsiteX4" fmla="*/ 937164 w 2014508"/>
              <a:gd name="connsiteY4" fmla="*/ 903188 h 1695209"/>
              <a:gd name="connsiteX5" fmla="*/ 1146714 w 2014508"/>
              <a:gd name="connsiteY5" fmla="*/ 1312763 h 1695209"/>
              <a:gd name="connsiteX6" fmla="*/ 2013489 w 2014508"/>
              <a:gd name="connsiteY6" fmla="*/ 360263 h 1695209"/>
              <a:gd name="connsiteX7" fmla="*/ 956214 w 2014508"/>
              <a:gd name="connsiteY7" fmla="*/ 17363 h 1695209"/>
              <a:gd name="connsiteX0" fmla="*/ 956214 w 2013830"/>
              <a:gd name="connsiteY0" fmla="*/ 19249 h 1697095"/>
              <a:gd name="connsiteX1" fmla="*/ 3714 w 2013830"/>
              <a:gd name="connsiteY1" fmla="*/ 838399 h 1697095"/>
              <a:gd name="connsiteX2" fmla="*/ 718089 w 2013830"/>
              <a:gd name="connsiteY2" fmla="*/ 1695649 h 1697095"/>
              <a:gd name="connsiteX3" fmla="*/ 784764 w 2013830"/>
              <a:gd name="connsiteY3" fmla="*/ 990799 h 1697095"/>
              <a:gd name="connsiteX4" fmla="*/ 937164 w 2013830"/>
              <a:gd name="connsiteY4" fmla="*/ 905074 h 1697095"/>
              <a:gd name="connsiteX5" fmla="*/ 1070514 w 2013830"/>
              <a:gd name="connsiteY5" fmla="*/ 1495624 h 1697095"/>
              <a:gd name="connsiteX6" fmla="*/ 2013489 w 2013830"/>
              <a:gd name="connsiteY6" fmla="*/ 362149 h 1697095"/>
              <a:gd name="connsiteX7" fmla="*/ 956214 w 2013830"/>
              <a:gd name="connsiteY7" fmla="*/ 19249 h 1697095"/>
              <a:gd name="connsiteX0" fmla="*/ 956214 w 2023352"/>
              <a:gd name="connsiteY0" fmla="*/ 7790 h 1685636"/>
              <a:gd name="connsiteX1" fmla="*/ 3714 w 2023352"/>
              <a:gd name="connsiteY1" fmla="*/ 826940 h 1685636"/>
              <a:gd name="connsiteX2" fmla="*/ 718089 w 2023352"/>
              <a:gd name="connsiteY2" fmla="*/ 1684190 h 1685636"/>
              <a:gd name="connsiteX3" fmla="*/ 784764 w 2023352"/>
              <a:gd name="connsiteY3" fmla="*/ 979340 h 1685636"/>
              <a:gd name="connsiteX4" fmla="*/ 937164 w 2023352"/>
              <a:gd name="connsiteY4" fmla="*/ 893615 h 1685636"/>
              <a:gd name="connsiteX5" fmla="*/ 1070514 w 2023352"/>
              <a:gd name="connsiteY5" fmla="*/ 1484165 h 1685636"/>
              <a:gd name="connsiteX6" fmla="*/ 2023014 w 2023352"/>
              <a:gd name="connsiteY6" fmla="*/ 722165 h 1685636"/>
              <a:gd name="connsiteX7" fmla="*/ 956214 w 2023352"/>
              <a:gd name="connsiteY7" fmla="*/ 7790 h 1685636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35 h 1677881"/>
              <a:gd name="connsiteX1" fmla="*/ 3714 w 2024315"/>
              <a:gd name="connsiteY1" fmla="*/ 819185 h 1677881"/>
              <a:gd name="connsiteX2" fmla="*/ 718089 w 2024315"/>
              <a:gd name="connsiteY2" fmla="*/ 1676435 h 1677881"/>
              <a:gd name="connsiteX3" fmla="*/ 784764 w 2024315"/>
              <a:gd name="connsiteY3" fmla="*/ 971585 h 1677881"/>
              <a:gd name="connsiteX4" fmla="*/ 937164 w 2024315"/>
              <a:gd name="connsiteY4" fmla="*/ 885860 h 1677881"/>
              <a:gd name="connsiteX5" fmla="*/ 1070514 w 2024315"/>
              <a:gd name="connsiteY5" fmla="*/ 1476410 h 1677881"/>
              <a:gd name="connsiteX6" fmla="*/ 2023014 w 2024315"/>
              <a:gd name="connsiteY6" fmla="*/ 714410 h 1677881"/>
              <a:gd name="connsiteX7" fmla="*/ 956214 w 2024315"/>
              <a:gd name="connsiteY7" fmla="*/ 35 h 1677881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76"/>
              <a:gd name="connsiteY0" fmla="*/ 8303 h 1686149"/>
              <a:gd name="connsiteX1" fmla="*/ 3714 w 2024376"/>
              <a:gd name="connsiteY1" fmla="*/ 827453 h 1686149"/>
              <a:gd name="connsiteX2" fmla="*/ 718089 w 2024376"/>
              <a:gd name="connsiteY2" fmla="*/ 1684703 h 1686149"/>
              <a:gd name="connsiteX3" fmla="*/ 784764 w 2024376"/>
              <a:gd name="connsiteY3" fmla="*/ 979853 h 1686149"/>
              <a:gd name="connsiteX4" fmla="*/ 937164 w 2024376"/>
              <a:gd name="connsiteY4" fmla="*/ 894128 h 1686149"/>
              <a:gd name="connsiteX5" fmla="*/ 1070514 w 2024376"/>
              <a:gd name="connsiteY5" fmla="*/ 1484678 h 1686149"/>
              <a:gd name="connsiteX6" fmla="*/ 2023014 w 2024376"/>
              <a:gd name="connsiteY6" fmla="*/ 722678 h 1686149"/>
              <a:gd name="connsiteX7" fmla="*/ 956214 w 2024376"/>
              <a:gd name="connsiteY7" fmla="*/ 8303 h 16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4376" h="1686149">
                <a:moveTo>
                  <a:pt x="956214" y="8303"/>
                </a:moveTo>
                <a:cubicBezTo>
                  <a:pt x="449802" y="68628"/>
                  <a:pt x="43401" y="300403"/>
                  <a:pt x="3714" y="827453"/>
                </a:cubicBezTo>
                <a:cubicBezTo>
                  <a:pt x="-35973" y="1354503"/>
                  <a:pt x="245014" y="1649778"/>
                  <a:pt x="718089" y="1684703"/>
                </a:cubicBezTo>
                <a:cubicBezTo>
                  <a:pt x="1191164" y="1719628"/>
                  <a:pt x="748252" y="1111615"/>
                  <a:pt x="784764" y="979853"/>
                </a:cubicBezTo>
                <a:cubicBezTo>
                  <a:pt x="821276" y="848091"/>
                  <a:pt x="889539" y="809990"/>
                  <a:pt x="937164" y="894128"/>
                </a:cubicBezTo>
                <a:cubicBezTo>
                  <a:pt x="984789" y="978266"/>
                  <a:pt x="851439" y="1370378"/>
                  <a:pt x="1070514" y="1484678"/>
                </a:cubicBezTo>
                <a:cubicBezTo>
                  <a:pt x="1289589" y="1598978"/>
                  <a:pt x="2061114" y="1225915"/>
                  <a:pt x="2023014" y="722678"/>
                </a:cubicBezTo>
                <a:cubicBezTo>
                  <a:pt x="1984914" y="219441"/>
                  <a:pt x="1462626" y="-52022"/>
                  <a:pt x="956214" y="830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>
            <a:off x="2442507" y="1911009"/>
            <a:ext cx="2368111" cy="1951937"/>
          </a:xfrm>
          <a:custGeom>
            <a:avLst/>
            <a:gdLst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8" fmla="*/ 954312 w 2017954"/>
              <a:gd name="connsiteY8" fmla="*/ 66675 h 1743860"/>
              <a:gd name="connsiteX0" fmla="*/ 954312 w 2011587"/>
              <a:gd name="connsiteY0" fmla="*/ 17363 h 1694548"/>
              <a:gd name="connsiteX1" fmla="*/ 1812 w 2011587"/>
              <a:gd name="connsiteY1" fmla="*/ 836513 h 1694548"/>
              <a:gd name="connsiteX2" fmla="*/ 716187 w 2011587"/>
              <a:gd name="connsiteY2" fmla="*/ 1693763 h 1694548"/>
              <a:gd name="connsiteX3" fmla="*/ 782862 w 2011587"/>
              <a:gd name="connsiteY3" fmla="*/ 988913 h 1694548"/>
              <a:gd name="connsiteX4" fmla="*/ 935262 w 2011587"/>
              <a:gd name="connsiteY4" fmla="*/ 903188 h 1694548"/>
              <a:gd name="connsiteX5" fmla="*/ 1144812 w 2011587"/>
              <a:gd name="connsiteY5" fmla="*/ 1312763 h 1694548"/>
              <a:gd name="connsiteX6" fmla="*/ 2011587 w 2011587"/>
              <a:gd name="connsiteY6" fmla="*/ 360263 h 1694548"/>
              <a:gd name="connsiteX7" fmla="*/ 954312 w 2011587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6214 w 2014508"/>
              <a:gd name="connsiteY0" fmla="*/ 17363 h 1695209"/>
              <a:gd name="connsiteX1" fmla="*/ 3714 w 2014508"/>
              <a:gd name="connsiteY1" fmla="*/ 836513 h 1695209"/>
              <a:gd name="connsiteX2" fmla="*/ 718089 w 2014508"/>
              <a:gd name="connsiteY2" fmla="*/ 1693763 h 1695209"/>
              <a:gd name="connsiteX3" fmla="*/ 784764 w 2014508"/>
              <a:gd name="connsiteY3" fmla="*/ 988913 h 1695209"/>
              <a:gd name="connsiteX4" fmla="*/ 937164 w 2014508"/>
              <a:gd name="connsiteY4" fmla="*/ 903188 h 1695209"/>
              <a:gd name="connsiteX5" fmla="*/ 1146714 w 2014508"/>
              <a:gd name="connsiteY5" fmla="*/ 1312763 h 1695209"/>
              <a:gd name="connsiteX6" fmla="*/ 2013489 w 2014508"/>
              <a:gd name="connsiteY6" fmla="*/ 360263 h 1695209"/>
              <a:gd name="connsiteX7" fmla="*/ 956214 w 2014508"/>
              <a:gd name="connsiteY7" fmla="*/ 17363 h 1695209"/>
              <a:gd name="connsiteX0" fmla="*/ 956214 w 2013830"/>
              <a:gd name="connsiteY0" fmla="*/ 19249 h 1697095"/>
              <a:gd name="connsiteX1" fmla="*/ 3714 w 2013830"/>
              <a:gd name="connsiteY1" fmla="*/ 838399 h 1697095"/>
              <a:gd name="connsiteX2" fmla="*/ 718089 w 2013830"/>
              <a:gd name="connsiteY2" fmla="*/ 1695649 h 1697095"/>
              <a:gd name="connsiteX3" fmla="*/ 784764 w 2013830"/>
              <a:gd name="connsiteY3" fmla="*/ 990799 h 1697095"/>
              <a:gd name="connsiteX4" fmla="*/ 937164 w 2013830"/>
              <a:gd name="connsiteY4" fmla="*/ 905074 h 1697095"/>
              <a:gd name="connsiteX5" fmla="*/ 1070514 w 2013830"/>
              <a:gd name="connsiteY5" fmla="*/ 1495624 h 1697095"/>
              <a:gd name="connsiteX6" fmla="*/ 2013489 w 2013830"/>
              <a:gd name="connsiteY6" fmla="*/ 362149 h 1697095"/>
              <a:gd name="connsiteX7" fmla="*/ 956214 w 2013830"/>
              <a:gd name="connsiteY7" fmla="*/ 19249 h 1697095"/>
              <a:gd name="connsiteX0" fmla="*/ 956214 w 2023352"/>
              <a:gd name="connsiteY0" fmla="*/ 7790 h 1685636"/>
              <a:gd name="connsiteX1" fmla="*/ 3714 w 2023352"/>
              <a:gd name="connsiteY1" fmla="*/ 826940 h 1685636"/>
              <a:gd name="connsiteX2" fmla="*/ 718089 w 2023352"/>
              <a:gd name="connsiteY2" fmla="*/ 1684190 h 1685636"/>
              <a:gd name="connsiteX3" fmla="*/ 784764 w 2023352"/>
              <a:gd name="connsiteY3" fmla="*/ 979340 h 1685636"/>
              <a:gd name="connsiteX4" fmla="*/ 937164 w 2023352"/>
              <a:gd name="connsiteY4" fmla="*/ 893615 h 1685636"/>
              <a:gd name="connsiteX5" fmla="*/ 1070514 w 2023352"/>
              <a:gd name="connsiteY5" fmla="*/ 1484165 h 1685636"/>
              <a:gd name="connsiteX6" fmla="*/ 2023014 w 2023352"/>
              <a:gd name="connsiteY6" fmla="*/ 722165 h 1685636"/>
              <a:gd name="connsiteX7" fmla="*/ 956214 w 2023352"/>
              <a:gd name="connsiteY7" fmla="*/ 7790 h 1685636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35 h 1677881"/>
              <a:gd name="connsiteX1" fmla="*/ 3714 w 2024315"/>
              <a:gd name="connsiteY1" fmla="*/ 819185 h 1677881"/>
              <a:gd name="connsiteX2" fmla="*/ 718089 w 2024315"/>
              <a:gd name="connsiteY2" fmla="*/ 1676435 h 1677881"/>
              <a:gd name="connsiteX3" fmla="*/ 784764 w 2024315"/>
              <a:gd name="connsiteY3" fmla="*/ 971585 h 1677881"/>
              <a:gd name="connsiteX4" fmla="*/ 937164 w 2024315"/>
              <a:gd name="connsiteY4" fmla="*/ 885860 h 1677881"/>
              <a:gd name="connsiteX5" fmla="*/ 1070514 w 2024315"/>
              <a:gd name="connsiteY5" fmla="*/ 1476410 h 1677881"/>
              <a:gd name="connsiteX6" fmla="*/ 2023014 w 2024315"/>
              <a:gd name="connsiteY6" fmla="*/ 714410 h 1677881"/>
              <a:gd name="connsiteX7" fmla="*/ 956214 w 2024315"/>
              <a:gd name="connsiteY7" fmla="*/ 35 h 1677881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76"/>
              <a:gd name="connsiteY0" fmla="*/ 8303 h 1686149"/>
              <a:gd name="connsiteX1" fmla="*/ 3714 w 2024376"/>
              <a:gd name="connsiteY1" fmla="*/ 827453 h 1686149"/>
              <a:gd name="connsiteX2" fmla="*/ 718089 w 2024376"/>
              <a:gd name="connsiteY2" fmla="*/ 1684703 h 1686149"/>
              <a:gd name="connsiteX3" fmla="*/ 784764 w 2024376"/>
              <a:gd name="connsiteY3" fmla="*/ 979853 h 1686149"/>
              <a:gd name="connsiteX4" fmla="*/ 937164 w 2024376"/>
              <a:gd name="connsiteY4" fmla="*/ 894128 h 1686149"/>
              <a:gd name="connsiteX5" fmla="*/ 1070514 w 2024376"/>
              <a:gd name="connsiteY5" fmla="*/ 1484678 h 1686149"/>
              <a:gd name="connsiteX6" fmla="*/ 2023014 w 2024376"/>
              <a:gd name="connsiteY6" fmla="*/ 722678 h 1686149"/>
              <a:gd name="connsiteX7" fmla="*/ 956214 w 2024376"/>
              <a:gd name="connsiteY7" fmla="*/ 8303 h 1686149"/>
              <a:gd name="connsiteX0" fmla="*/ 956214 w 2024355"/>
              <a:gd name="connsiteY0" fmla="*/ 8303 h 1685956"/>
              <a:gd name="connsiteX1" fmla="*/ 3714 w 2024355"/>
              <a:gd name="connsiteY1" fmla="*/ 827453 h 1685956"/>
              <a:gd name="connsiteX2" fmla="*/ 718089 w 2024355"/>
              <a:gd name="connsiteY2" fmla="*/ 1684703 h 1685956"/>
              <a:gd name="connsiteX3" fmla="*/ 784764 w 2024355"/>
              <a:gd name="connsiteY3" fmla="*/ 979853 h 1685956"/>
              <a:gd name="connsiteX4" fmla="*/ 1070514 w 2024355"/>
              <a:gd name="connsiteY4" fmla="*/ 1484678 h 1685956"/>
              <a:gd name="connsiteX5" fmla="*/ 2023014 w 2024355"/>
              <a:gd name="connsiteY5" fmla="*/ 722678 h 1685956"/>
              <a:gd name="connsiteX6" fmla="*/ 956214 w 2024355"/>
              <a:gd name="connsiteY6" fmla="*/ 8303 h 1685956"/>
              <a:gd name="connsiteX0" fmla="*/ 954454 w 2022614"/>
              <a:gd name="connsiteY0" fmla="*/ 8303 h 1722279"/>
              <a:gd name="connsiteX1" fmla="*/ 1954 w 2022614"/>
              <a:gd name="connsiteY1" fmla="*/ 827453 h 1722279"/>
              <a:gd name="connsiteX2" fmla="*/ 716329 w 2022614"/>
              <a:gd name="connsiteY2" fmla="*/ 1684703 h 1722279"/>
              <a:gd name="connsiteX3" fmla="*/ 1068754 w 2022614"/>
              <a:gd name="connsiteY3" fmla="*/ 1484678 h 1722279"/>
              <a:gd name="connsiteX4" fmla="*/ 2021254 w 2022614"/>
              <a:gd name="connsiteY4" fmla="*/ 722678 h 1722279"/>
              <a:gd name="connsiteX5" fmla="*/ 954454 w 2022614"/>
              <a:gd name="connsiteY5" fmla="*/ 8303 h 1722279"/>
              <a:gd name="connsiteX0" fmla="*/ 954611 w 2026987"/>
              <a:gd name="connsiteY0" fmla="*/ 4860 h 1738176"/>
              <a:gd name="connsiteX1" fmla="*/ 2111 w 2026987"/>
              <a:gd name="connsiteY1" fmla="*/ 824010 h 1738176"/>
              <a:gd name="connsiteX2" fmla="*/ 716486 w 2026987"/>
              <a:gd name="connsiteY2" fmla="*/ 1681260 h 1738176"/>
              <a:gd name="connsiteX3" fmla="*/ 1345706 w 2026987"/>
              <a:gd name="connsiteY3" fmla="*/ 1554504 h 1738176"/>
              <a:gd name="connsiteX4" fmla="*/ 2021411 w 2026987"/>
              <a:gd name="connsiteY4" fmla="*/ 719235 h 1738176"/>
              <a:gd name="connsiteX5" fmla="*/ 954611 w 2026987"/>
              <a:gd name="connsiteY5" fmla="*/ 4860 h 1738176"/>
              <a:gd name="connsiteX0" fmla="*/ 958137 w 2031914"/>
              <a:gd name="connsiteY0" fmla="*/ 4860 h 1554958"/>
              <a:gd name="connsiteX1" fmla="*/ 5637 w 2031914"/>
              <a:gd name="connsiteY1" fmla="*/ 824010 h 1554958"/>
              <a:gd name="connsiteX2" fmla="*/ 1349232 w 2031914"/>
              <a:gd name="connsiteY2" fmla="*/ 1554504 h 1554958"/>
              <a:gd name="connsiteX3" fmla="*/ 2024937 w 2031914"/>
              <a:gd name="connsiteY3" fmla="*/ 719235 h 1554958"/>
              <a:gd name="connsiteX4" fmla="*/ 958137 w 2031914"/>
              <a:gd name="connsiteY4" fmla="*/ 4860 h 1554958"/>
              <a:gd name="connsiteX0" fmla="*/ 952796 w 2019803"/>
              <a:gd name="connsiteY0" fmla="*/ 5098 h 1717920"/>
              <a:gd name="connsiteX1" fmla="*/ 296 w 2019803"/>
              <a:gd name="connsiteY1" fmla="*/ 824248 h 1717920"/>
              <a:gd name="connsiteX2" fmla="*/ 1034533 w 2019803"/>
              <a:gd name="connsiteY2" fmla="*/ 1717563 h 1717920"/>
              <a:gd name="connsiteX3" fmla="*/ 2019596 w 2019803"/>
              <a:gd name="connsiteY3" fmla="*/ 719473 h 1717920"/>
              <a:gd name="connsiteX4" fmla="*/ 952796 w 2019803"/>
              <a:gd name="connsiteY4" fmla="*/ 5098 h 1717920"/>
              <a:gd name="connsiteX0" fmla="*/ 952796 w 2020142"/>
              <a:gd name="connsiteY0" fmla="*/ 5098 h 1719495"/>
              <a:gd name="connsiteX1" fmla="*/ 296 w 2020142"/>
              <a:gd name="connsiteY1" fmla="*/ 824248 h 1719495"/>
              <a:gd name="connsiteX2" fmla="*/ 1034533 w 2020142"/>
              <a:gd name="connsiteY2" fmla="*/ 1717563 h 1719495"/>
              <a:gd name="connsiteX3" fmla="*/ 2019596 w 2020142"/>
              <a:gd name="connsiteY3" fmla="*/ 719473 h 1719495"/>
              <a:gd name="connsiteX4" fmla="*/ 952796 w 2020142"/>
              <a:gd name="connsiteY4" fmla="*/ 5098 h 1719495"/>
              <a:gd name="connsiteX0" fmla="*/ 966467 w 2033813"/>
              <a:gd name="connsiteY0" fmla="*/ 5098 h 1720537"/>
              <a:gd name="connsiteX1" fmla="*/ 13967 w 2033813"/>
              <a:gd name="connsiteY1" fmla="*/ 824248 h 1720537"/>
              <a:gd name="connsiteX2" fmla="*/ 1048204 w 2033813"/>
              <a:gd name="connsiteY2" fmla="*/ 1717563 h 1720537"/>
              <a:gd name="connsiteX3" fmla="*/ 2033267 w 2033813"/>
              <a:gd name="connsiteY3" fmla="*/ 719473 h 1720537"/>
              <a:gd name="connsiteX4" fmla="*/ 966467 w 2033813"/>
              <a:gd name="connsiteY4" fmla="*/ 5098 h 1720537"/>
              <a:gd name="connsiteX0" fmla="*/ 967421 w 2034843"/>
              <a:gd name="connsiteY0" fmla="*/ 5098 h 1770866"/>
              <a:gd name="connsiteX1" fmla="*/ 14921 w 2034843"/>
              <a:gd name="connsiteY1" fmla="*/ 824248 h 1770866"/>
              <a:gd name="connsiteX2" fmla="*/ 1049158 w 2034843"/>
              <a:gd name="connsiteY2" fmla="*/ 1717563 h 1770866"/>
              <a:gd name="connsiteX3" fmla="*/ 2034221 w 2034843"/>
              <a:gd name="connsiteY3" fmla="*/ 719473 h 1770866"/>
              <a:gd name="connsiteX4" fmla="*/ 967421 w 2034843"/>
              <a:gd name="connsiteY4" fmla="*/ 5098 h 1770866"/>
              <a:gd name="connsiteX0" fmla="*/ 952991 w 2020913"/>
              <a:gd name="connsiteY0" fmla="*/ 4929 h 1649150"/>
              <a:gd name="connsiteX1" fmla="*/ 491 w 2020913"/>
              <a:gd name="connsiteY1" fmla="*/ 824079 h 1649150"/>
              <a:gd name="connsiteX2" fmla="*/ 1059151 w 2020913"/>
              <a:gd name="connsiteY2" fmla="*/ 1603420 h 1649150"/>
              <a:gd name="connsiteX3" fmla="*/ 2019791 w 2020913"/>
              <a:gd name="connsiteY3" fmla="*/ 719304 h 1649150"/>
              <a:gd name="connsiteX4" fmla="*/ 952991 w 2020913"/>
              <a:gd name="connsiteY4" fmla="*/ 4929 h 1649150"/>
              <a:gd name="connsiteX0" fmla="*/ 957140 w 2025062"/>
              <a:gd name="connsiteY0" fmla="*/ 4929 h 1661280"/>
              <a:gd name="connsiteX1" fmla="*/ 4640 w 2025062"/>
              <a:gd name="connsiteY1" fmla="*/ 824079 h 1661280"/>
              <a:gd name="connsiteX2" fmla="*/ 1063300 w 2025062"/>
              <a:gd name="connsiteY2" fmla="*/ 1603420 h 1661280"/>
              <a:gd name="connsiteX3" fmla="*/ 2023940 w 2025062"/>
              <a:gd name="connsiteY3" fmla="*/ 719304 h 1661280"/>
              <a:gd name="connsiteX4" fmla="*/ 957140 w 2025062"/>
              <a:gd name="connsiteY4" fmla="*/ 4929 h 1661280"/>
              <a:gd name="connsiteX0" fmla="*/ 957140 w 2023999"/>
              <a:gd name="connsiteY0" fmla="*/ 5651 h 1662002"/>
              <a:gd name="connsiteX1" fmla="*/ 4640 w 2023999"/>
              <a:gd name="connsiteY1" fmla="*/ 824801 h 1662002"/>
              <a:gd name="connsiteX2" fmla="*/ 1063300 w 2023999"/>
              <a:gd name="connsiteY2" fmla="*/ 1604142 h 1662002"/>
              <a:gd name="connsiteX3" fmla="*/ 2023940 w 2023999"/>
              <a:gd name="connsiteY3" fmla="*/ 720026 h 1662002"/>
              <a:gd name="connsiteX4" fmla="*/ 957140 w 2023999"/>
              <a:gd name="connsiteY4" fmla="*/ 5651 h 1662002"/>
              <a:gd name="connsiteX0" fmla="*/ 957140 w 2024024"/>
              <a:gd name="connsiteY0" fmla="*/ 11971 h 1668322"/>
              <a:gd name="connsiteX1" fmla="*/ 4640 w 2024024"/>
              <a:gd name="connsiteY1" fmla="*/ 831121 h 1668322"/>
              <a:gd name="connsiteX2" fmla="*/ 1063300 w 2024024"/>
              <a:gd name="connsiteY2" fmla="*/ 1610462 h 1668322"/>
              <a:gd name="connsiteX3" fmla="*/ 2023940 w 2024024"/>
              <a:gd name="connsiteY3" fmla="*/ 726346 h 1668322"/>
              <a:gd name="connsiteX4" fmla="*/ 957140 w 2024024"/>
              <a:gd name="connsiteY4" fmla="*/ 11971 h 166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024" h="1668322">
                <a:moveTo>
                  <a:pt x="957140" y="11971"/>
                </a:moveTo>
                <a:cubicBezTo>
                  <a:pt x="279767" y="104860"/>
                  <a:pt x="52075" y="353040"/>
                  <a:pt x="4640" y="831121"/>
                </a:cubicBezTo>
                <a:cubicBezTo>
                  <a:pt x="-42795" y="1309202"/>
                  <a:pt x="270853" y="1847732"/>
                  <a:pt x="1063300" y="1610462"/>
                </a:cubicBezTo>
                <a:cubicBezTo>
                  <a:pt x="1855747" y="1373192"/>
                  <a:pt x="2017209" y="1066030"/>
                  <a:pt x="2023940" y="726346"/>
                </a:cubicBezTo>
                <a:cubicBezTo>
                  <a:pt x="2030671" y="386662"/>
                  <a:pt x="1634513" y="-80918"/>
                  <a:pt x="957140" y="1197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2762470" y="2187152"/>
            <a:ext cx="1742728" cy="1447262"/>
          </a:xfrm>
          <a:custGeom>
            <a:avLst/>
            <a:gdLst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8" fmla="*/ 954312 w 2017954"/>
              <a:gd name="connsiteY8" fmla="*/ 66675 h 1743860"/>
              <a:gd name="connsiteX0" fmla="*/ 954312 w 2011587"/>
              <a:gd name="connsiteY0" fmla="*/ 17363 h 1694548"/>
              <a:gd name="connsiteX1" fmla="*/ 1812 w 2011587"/>
              <a:gd name="connsiteY1" fmla="*/ 836513 h 1694548"/>
              <a:gd name="connsiteX2" fmla="*/ 716187 w 2011587"/>
              <a:gd name="connsiteY2" fmla="*/ 1693763 h 1694548"/>
              <a:gd name="connsiteX3" fmla="*/ 782862 w 2011587"/>
              <a:gd name="connsiteY3" fmla="*/ 988913 h 1694548"/>
              <a:gd name="connsiteX4" fmla="*/ 935262 w 2011587"/>
              <a:gd name="connsiteY4" fmla="*/ 903188 h 1694548"/>
              <a:gd name="connsiteX5" fmla="*/ 1144812 w 2011587"/>
              <a:gd name="connsiteY5" fmla="*/ 1312763 h 1694548"/>
              <a:gd name="connsiteX6" fmla="*/ 2011587 w 2011587"/>
              <a:gd name="connsiteY6" fmla="*/ 360263 h 1694548"/>
              <a:gd name="connsiteX7" fmla="*/ 954312 w 2011587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6214 w 2014508"/>
              <a:gd name="connsiteY0" fmla="*/ 17363 h 1695209"/>
              <a:gd name="connsiteX1" fmla="*/ 3714 w 2014508"/>
              <a:gd name="connsiteY1" fmla="*/ 836513 h 1695209"/>
              <a:gd name="connsiteX2" fmla="*/ 718089 w 2014508"/>
              <a:gd name="connsiteY2" fmla="*/ 1693763 h 1695209"/>
              <a:gd name="connsiteX3" fmla="*/ 784764 w 2014508"/>
              <a:gd name="connsiteY3" fmla="*/ 988913 h 1695209"/>
              <a:gd name="connsiteX4" fmla="*/ 937164 w 2014508"/>
              <a:gd name="connsiteY4" fmla="*/ 903188 h 1695209"/>
              <a:gd name="connsiteX5" fmla="*/ 1146714 w 2014508"/>
              <a:gd name="connsiteY5" fmla="*/ 1312763 h 1695209"/>
              <a:gd name="connsiteX6" fmla="*/ 2013489 w 2014508"/>
              <a:gd name="connsiteY6" fmla="*/ 360263 h 1695209"/>
              <a:gd name="connsiteX7" fmla="*/ 956214 w 2014508"/>
              <a:gd name="connsiteY7" fmla="*/ 17363 h 1695209"/>
              <a:gd name="connsiteX0" fmla="*/ 956214 w 2013830"/>
              <a:gd name="connsiteY0" fmla="*/ 19249 h 1697095"/>
              <a:gd name="connsiteX1" fmla="*/ 3714 w 2013830"/>
              <a:gd name="connsiteY1" fmla="*/ 838399 h 1697095"/>
              <a:gd name="connsiteX2" fmla="*/ 718089 w 2013830"/>
              <a:gd name="connsiteY2" fmla="*/ 1695649 h 1697095"/>
              <a:gd name="connsiteX3" fmla="*/ 784764 w 2013830"/>
              <a:gd name="connsiteY3" fmla="*/ 990799 h 1697095"/>
              <a:gd name="connsiteX4" fmla="*/ 937164 w 2013830"/>
              <a:gd name="connsiteY4" fmla="*/ 905074 h 1697095"/>
              <a:gd name="connsiteX5" fmla="*/ 1070514 w 2013830"/>
              <a:gd name="connsiteY5" fmla="*/ 1495624 h 1697095"/>
              <a:gd name="connsiteX6" fmla="*/ 2013489 w 2013830"/>
              <a:gd name="connsiteY6" fmla="*/ 362149 h 1697095"/>
              <a:gd name="connsiteX7" fmla="*/ 956214 w 2013830"/>
              <a:gd name="connsiteY7" fmla="*/ 19249 h 1697095"/>
              <a:gd name="connsiteX0" fmla="*/ 956214 w 2023352"/>
              <a:gd name="connsiteY0" fmla="*/ 7790 h 1685636"/>
              <a:gd name="connsiteX1" fmla="*/ 3714 w 2023352"/>
              <a:gd name="connsiteY1" fmla="*/ 826940 h 1685636"/>
              <a:gd name="connsiteX2" fmla="*/ 718089 w 2023352"/>
              <a:gd name="connsiteY2" fmla="*/ 1684190 h 1685636"/>
              <a:gd name="connsiteX3" fmla="*/ 784764 w 2023352"/>
              <a:gd name="connsiteY3" fmla="*/ 979340 h 1685636"/>
              <a:gd name="connsiteX4" fmla="*/ 937164 w 2023352"/>
              <a:gd name="connsiteY4" fmla="*/ 893615 h 1685636"/>
              <a:gd name="connsiteX5" fmla="*/ 1070514 w 2023352"/>
              <a:gd name="connsiteY5" fmla="*/ 1484165 h 1685636"/>
              <a:gd name="connsiteX6" fmla="*/ 2023014 w 2023352"/>
              <a:gd name="connsiteY6" fmla="*/ 722165 h 1685636"/>
              <a:gd name="connsiteX7" fmla="*/ 956214 w 2023352"/>
              <a:gd name="connsiteY7" fmla="*/ 7790 h 1685636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35 h 1677881"/>
              <a:gd name="connsiteX1" fmla="*/ 3714 w 2024315"/>
              <a:gd name="connsiteY1" fmla="*/ 819185 h 1677881"/>
              <a:gd name="connsiteX2" fmla="*/ 718089 w 2024315"/>
              <a:gd name="connsiteY2" fmla="*/ 1676435 h 1677881"/>
              <a:gd name="connsiteX3" fmla="*/ 784764 w 2024315"/>
              <a:gd name="connsiteY3" fmla="*/ 971585 h 1677881"/>
              <a:gd name="connsiteX4" fmla="*/ 937164 w 2024315"/>
              <a:gd name="connsiteY4" fmla="*/ 885860 h 1677881"/>
              <a:gd name="connsiteX5" fmla="*/ 1070514 w 2024315"/>
              <a:gd name="connsiteY5" fmla="*/ 1476410 h 1677881"/>
              <a:gd name="connsiteX6" fmla="*/ 2023014 w 2024315"/>
              <a:gd name="connsiteY6" fmla="*/ 714410 h 1677881"/>
              <a:gd name="connsiteX7" fmla="*/ 956214 w 2024315"/>
              <a:gd name="connsiteY7" fmla="*/ 35 h 1677881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76"/>
              <a:gd name="connsiteY0" fmla="*/ 8303 h 1686149"/>
              <a:gd name="connsiteX1" fmla="*/ 3714 w 2024376"/>
              <a:gd name="connsiteY1" fmla="*/ 827453 h 1686149"/>
              <a:gd name="connsiteX2" fmla="*/ 718089 w 2024376"/>
              <a:gd name="connsiteY2" fmla="*/ 1684703 h 1686149"/>
              <a:gd name="connsiteX3" fmla="*/ 784764 w 2024376"/>
              <a:gd name="connsiteY3" fmla="*/ 979853 h 1686149"/>
              <a:gd name="connsiteX4" fmla="*/ 937164 w 2024376"/>
              <a:gd name="connsiteY4" fmla="*/ 894128 h 1686149"/>
              <a:gd name="connsiteX5" fmla="*/ 1070514 w 2024376"/>
              <a:gd name="connsiteY5" fmla="*/ 1484678 h 1686149"/>
              <a:gd name="connsiteX6" fmla="*/ 2023014 w 2024376"/>
              <a:gd name="connsiteY6" fmla="*/ 722678 h 1686149"/>
              <a:gd name="connsiteX7" fmla="*/ 956214 w 2024376"/>
              <a:gd name="connsiteY7" fmla="*/ 8303 h 1686149"/>
              <a:gd name="connsiteX0" fmla="*/ 954249 w 2022411"/>
              <a:gd name="connsiteY0" fmla="*/ 8303 h 1685488"/>
              <a:gd name="connsiteX1" fmla="*/ 1749 w 2022411"/>
              <a:gd name="connsiteY1" fmla="*/ 827453 h 1685488"/>
              <a:gd name="connsiteX2" fmla="*/ 716124 w 2022411"/>
              <a:gd name="connsiteY2" fmla="*/ 1684703 h 1685488"/>
              <a:gd name="connsiteX3" fmla="*/ 637737 w 2022411"/>
              <a:gd name="connsiteY3" fmla="*/ 979853 h 1685488"/>
              <a:gd name="connsiteX4" fmla="*/ 935199 w 2022411"/>
              <a:gd name="connsiteY4" fmla="*/ 894128 h 1685488"/>
              <a:gd name="connsiteX5" fmla="*/ 1068549 w 2022411"/>
              <a:gd name="connsiteY5" fmla="*/ 1484678 h 1685488"/>
              <a:gd name="connsiteX6" fmla="*/ 2021049 w 2022411"/>
              <a:gd name="connsiteY6" fmla="*/ 722678 h 1685488"/>
              <a:gd name="connsiteX7" fmla="*/ 954249 w 2022411"/>
              <a:gd name="connsiteY7" fmla="*/ 8303 h 1685488"/>
              <a:gd name="connsiteX0" fmla="*/ 954249 w 2022344"/>
              <a:gd name="connsiteY0" fmla="*/ 8303 h 1685511"/>
              <a:gd name="connsiteX1" fmla="*/ 1749 w 2022344"/>
              <a:gd name="connsiteY1" fmla="*/ 827453 h 1685511"/>
              <a:gd name="connsiteX2" fmla="*/ 716124 w 2022344"/>
              <a:gd name="connsiteY2" fmla="*/ 1684703 h 1685511"/>
              <a:gd name="connsiteX3" fmla="*/ 637737 w 2022344"/>
              <a:gd name="connsiteY3" fmla="*/ 979853 h 1685511"/>
              <a:gd name="connsiteX4" fmla="*/ 957517 w 2022344"/>
              <a:gd name="connsiteY4" fmla="*/ 782541 h 1685511"/>
              <a:gd name="connsiteX5" fmla="*/ 1068549 w 2022344"/>
              <a:gd name="connsiteY5" fmla="*/ 1484678 h 1685511"/>
              <a:gd name="connsiteX6" fmla="*/ 2021049 w 2022344"/>
              <a:gd name="connsiteY6" fmla="*/ 722678 h 1685511"/>
              <a:gd name="connsiteX7" fmla="*/ 954249 w 2022344"/>
              <a:gd name="connsiteY7" fmla="*/ 8303 h 1685511"/>
              <a:gd name="connsiteX0" fmla="*/ 954249 w 2023039"/>
              <a:gd name="connsiteY0" fmla="*/ 4820 h 1682029"/>
              <a:gd name="connsiteX1" fmla="*/ 1749 w 2023039"/>
              <a:gd name="connsiteY1" fmla="*/ 823970 h 1682029"/>
              <a:gd name="connsiteX2" fmla="*/ 716124 w 2023039"/>
              <a:gd name="connsiteY2" fmla="*/ 1681220 h 1682029"/>
              <a:gd name="connsiteX3" fmla="*/ 637737 w 2023039"/>
              <a:gd name="connsiteY3" fmla="*/ 976370 h 1682029"/>
              <a:gd name="connsiteX4" fmla="*/ 957517 w 2023039"/>
              <a:gd name="connsiteY4" fmla="*/ 779058 h 1682029"/>
              <a:gd name="connsiteX5" fmla="*/ 1213612 w 2023039"/>
              <a:gd name="connsiteY5" fmla="*/ 1525830 h 1682029"/>
              <a:gd name="connsiteX6" fmla="*/ 2021049 w 2023039"/>
              <a:gd name="connsiteY6" fmla="*/ 719195 h 1682029"/>
              <a:gd name="connsiteX7" fmla="*/ 954249 w 2023039"/>
              <a:gd name="connsiteY7" fmla="*/ 4820 h 1682029"/>
              <a:gd name="connsiteX0" fmla="*/ 954249 w 2034171"/>
              <a:gd name="connsiteY0" fmla="*/ 2360 h 1679569"/>
              <a:gd name="connsiteX1" fmla="*/ 1749 w 2034171"/>
              <a:gd name="connsiteY1" fmla="*/ 821510 h 1679569"/>
              <a:gd name="connsiteX2" fmla="*/ 716124 w 2034171"/>
              <a:gd name="connsiteY2" fmla="*/ 1678760 h 1679569"/>
              <a:gd name="connsiteX3" fmla="*/ 637737 w 2034171"/>
              <a:gd name="connsiteY3" fmla="*/ 973910 h 1679569"/>
              <a:gd name="connsiteX4" fmla="*/ 957517 w 2034171"/>
              <a:gd name="connsiteY4" fmla="*/ 776598 h 1679569"/>
              <a:gd name="connsiteX5" fmla="*/ 1213612 w 2034171"/>
              <a:gd name="connsiteY5" fmla="*/ 1523370 h 1679569"/>
              <a:gd name="connsiteX6" fmla="*/ 2032207 w 2034171"/>
              <a:gd name="connsiteY6" fmla="*/ 605148 h 1679569"/>
              <a:gd name="connsiteX7" fmla="*/ 954249 w 2034171"/>
              <a:gd name="connsiteY7" fmla="*/ 2360 h 1679569"/>
              <a:gd name="connsiteX0" fmla="*/ 954249 w 2034171"/>
              <a:gd name="connsiteY0" fmla="*/ 2360 h 1679569"/>
              <a:gd name="connsiteX1" fmla="*/ 1749 w 2034171"/>
              <a:gd name="connsiteY1" fmla="*/ 821510 h 1679569"/>
              <a:gd name="connsiteX2" fmla="*/ 716124 w 2034171"/>
              <a:gd name="connsiteY2" fmla="*/ 1678760 h 1679569"/>
              <a:gd name="connsiteX3" fmla="*/ 637737 w 2034171"/>
              <a:gd name="connsiteY3" fmla="*/ 973910 h 1679569"/>
              <a:gd name="connsiteX4" fmla="*/ 957517 w 2034171"/>
              <a:gd name="connsiteY4" fmla="*/ 776598 h 1679569"/>
              <a:gd name="connsiteX5" fmla="*/ 1213612 w 2034171"/>
              <a:gd name="connsiteY5" fmla="*/ 1523370 h 1679569"/>
              <a:gd name="connsiteX6" fmla="*/ 2032207 w 2034171"/>
              <a:gd name="connsiteY6" fmla="*/ 605148 h 1679569"/>
              <a:gd name="connsiteX7" fmla="*/ 954249 w 2034171"/>
              <a:gd name="connsiteY7" fmla="*/ 2360 h 1679569"/>
              <a:gd name="connsiteX0" fmla="*/ 955087 w 2035009"/>
              <a:gd name="connsiteY0" fmla="*/ 2360 h 1679570"/>
              <a:gd name="connsiteX1" fmla="*/ 2587 w 2035009"/>
              <a:gd name="connsiteY1" fmla="*/ 821510 h 1679570"/>
              <a:gd name="connsiteX2" fmla="*/ 672327 w 2035009"/>
              <a:gd name="connsiteY2" fmla="*/ 1678761 h 1679570"/>
              <a:gd name="connsiteX3" fmla="*/ 638575 w 2035009"/>
              <a:gd name="connsiteY3" fmla="*/ 973910 h 1679570"/>
              <a:gd name="connsiteX4" fmla="*/ 958355 w 2035009"/>
              <a:gd name="connsiteY4" fmla="*/ 776598 h 1679570"/>
              <a:gd name="connsiteX5" fmla="*/ 1214450 w 2035009"/>
              <a:gd name="connsiteY5" fmla="*/ 1523370 h 1679570"/>
              <a:gd name="connsiteX6" fmla="*/ 2033045 w 2035009"/>
              <a:gd name="connsiteY6" fmla="*/ 605148 h 1679570"/>
              <a:gd name="connsiteX7" fmla="*/ 955087 w 2035009"/>
              <a:gd name="connsiteY7" fmla="*/ 2360 h 1679570"/>
              <a:gd name="connsiteX0" fmla="*/ 955618 w 2035540"/>
              <a:gd name="connsiteY0" fmla="*/ 2360 h 1684721"/>
              <a:gd name="connsiteX1" fmla="*/ 3118 w 2035540"/>
              <a:gd name="connsiteY1" fmla="*/ 821510 h 1684721"/>
              <a:gd name="connsiteX2" fmla="*/ 672858 w 2035540"/>
              <a:gd name="connsiteY2" fmla="*/ 1678761 h 1684721"/>
              <a:gd name="connsiteX3" fmla="*/ 639106 w 2035540"/>
              <a:gd name="connsiteY3" fmla="*/ 973910 h 1684721"/>
              <a:gd name="connsiteX4" fmla="*/ 958886 w 2035540"/>
              <a:gd name="connsiteY4" fmla="*/ 776598 h 1684721"/>
              <a:gd name="connsiteX5" fmla="*/ 1214981 w 2035540"/>
              <a:gd name="connsiteY5" fmla="*/ 1523370 h 1684721"/>
              <a:gd name="connsiteX6" fmla="*/ 2033576 w 2035540"/>
              <a:gd name="connsiteY6" fmla="*/ 605148 h 1684721"/>
              <a:gd name="connsiteX7" fmla="*/ 955618 w 2035540"/>
              <a:gd name="connsiteY7" fmla="*/ 2360 h 1684721"/>
              <a:gd name="connsiteX0" fmla="*/ 955045 w 2034967"/>
              <a:gd name="connsiteY0" fmla="*/ 2360 h 1679446"/>
              <a:gd name="connsiteX1" fmla="*/ 2545 w 2034967"/>
              <a:gd name="connsiteY1" fmla="*/ 821510 h 1679446"/>
              <a:gd name="connsiteX2" fmla="*/ 672285 w 2034967"/>
              <a:gd name="connsiteY2" fmla="*/ 1678761 h 1679446"/>
              <a:gd name="connsiteX3" fmla="*/ 571581 w 2034967"/>
              <a:gd name="connsiteY3" fmla="*/ 962751 h 1679446"/>
              <a:gd name="connsiteX4" fmla="*/ 958313 w 2034967"/>
              <a:gd name="connsiteY4" fmla="*/ 776598 h 1679446"/>
              <a:gd name="connsiteX5" fmla="*/ 1214408 w 2034967"/>
              <a:gd name="connsiteY5" fmla="*/ 1523370 h 1679446"/>
              <a:gd name="connsiteX6" fmla="*/ 2033003 w 2034967"/>
              <a:gd name="connsiteY6" fmla="*/ 605148 h 1679446"/>
              <a:gd name="connsiteX7" fmla="*/ 955045 w 2034967"/>
              <a:gd name="connsiteY7" fmla="*/ 2360 h 1679446"/>
              <a:gd name="connsiteX0" fmla="*/ 956136 w 2036058"/>
              <a:gd name="connsiteY0" fmla="*/ 2360 h 1692804"/>
              <a:gd name="connsiteX1" fmla="*/ 3636 w 2036058"/>
              <a:gd name="connsiteY1" fmla="*/ 821510 h 1692804"/>
              <a:gd name="connsiteX2" fmla="*/ 673376 w 2036058"/>
              <a:gd name="connsiteY2" fmla="*/ 1678761 h 1692804"/>
              <a:gd name="connsiteX3" fmla="*/ 572672 w 2036058"/>
              <a:gd name="connsiteY3" fmla="*/ 962751 h 1692804"/>
              <a:gd name="connsiteX4" fmla="*/ 959404 w 2036058"/>
              <a:gd name="connsiteY4" fmla="*/ 776598 h 1692804"/>
              <a:gd name="connsiteX5" fmla="*/ 1215499 w 2036058"/>
              <a:gd name="connsiteY5" fmla="*/ 1523370 h 1692804"/>
              <a:gd name="connsiteX6" fmla="*/ 2034094 w 2036058"/>
              <a:gd name="connsiteY6" fmla="*/ 605148 h 1692804"/>
              <a:gd name="connsiteX7" fmla="*/ 956136 w 2036058"/>
              <a:gd name="connsiteY7" fmla="*/ 2360 h 1692804"/>
              <a:gd name="connsiteX0" fmla="*/ 969455 w 2049377"/>
              <a:gd name="connsiteY0" fmla="*/ 2360 h 1695516"/>
              <a:gd name="connsiteX1" fmla="*/ 16955 w 2049377"/>
              <a:gd name="connsiteY1" fmla="*/ 821510 h 1695516"/>
              <a:gd name="connsiteX2" fmla="*/ 686695 w 2049377"/>
              <a:gd name="connsiteY2" fmla="*/ 1678761 h 1695516"/>
              <a:gd name="connsiteX3" fmla="*/ 585991 w 2049377"/>
              <a:gd name="connsiteY3" fmla="*/ 962751 h 1695516"/>
              <a:gd name="connsiteX4" fmla="*/ 972723 w 2049377"/>
              <a:gd name="connsiteY4" fmla="*/ 776598 h 1695516"/>
              <a:gd name="connsiteX5" fmla="*/ 1228818 w 2049377"/>
              <a:gd name="connsiteY5" fmla="*/ 1523370 h 1695516"/>
              <a:gd name="connsiteX6" fmla="*/ 2047413 w 2049377"/>
              <a:gd name="connsiteY6" fmla="*/ 605148 h 1695516"/>
              <a:gd name="connsiteX7" fmla="*/ 969455 w 2049377"/>
              <a:gd name="connsiteY7" fmla="*/ 2360 h 1695516"/>
              <a:gd name="connsiteX0" fmla="*/ 957834 w 2037756"/>
              <a:gd name="connsiteY0" fmla="*/ 2360 h 1695516"/>
              <a:gd name="connsiteX1" fmla="*/ 5334 w 2037756"/>
              <a:gd name="connsiteY1" fmla="*/ 821510 h 1695516"/>
              <a:gd name="connsiteX2" fmla="*/ 675074 w 2037756"/>
              <a:gd name="connsiteY2" fmla="*/ 1678761 h 1695516"/>
              <a:gd name="connsiteX3" fmla="*/ 574370 w 2037756"/>
              <a:gd name="connsiteY3" fmla="*/ 962751 h 1695516"/>
              <a:gd name="connsiteX4" fmla="*/ 961102 w 2037756"/>
              <a:gd name="connsiteY4" fmla="*/ 776598 h 1695516"/>
              <a:gd name="connsiteX5" fmla="*/ 1217197 w 2037756"/>
              <a:gd name="connsiteY5" fmla="*/ 1523370 h 1695516"/>
              <a:gd name="connsiteX6" fmla="*/ 2035792 w 2037756"/>
              <a:gd name="connsiteY6" fmla="*/ 605148 h 1695516"/>
              <a:gd name="connsiteX7" fmla="*/ 957834 w 2037756"/>
              <a:gd name="connsiteY7" fmla="*/ 2360 h 1695516"/>
              <a:gd name="connsiteX0" fmla="*/ 957833 w 2037755"/>
              <a:gd name="connsiteY0" fmla="*/ 2360 h 1695516"/>
              <a:gd name="connsiteX1" fmla="*/ 5333 w 2037755"/>
              <a:gd name="connsiteY1" fmla="*/ 821510 h 1695516"/>
              <a:gd name="connsiteX2" fmla="*/ 675073 w 2037755"/>
              <a:gd name="connsiteY2" fmla="*/ 1678761 h 1695516"/>
              <a:gd name="connsiteX3" fmla="*/ 574369 w 2037755"/>
              <a:gd name="connsiteY3" fmla="*/ 962751 h 1695516"/>
              <a:gd name="connsiteX4" fmla="*/ 961101 w 2037755"/>
              <a:gd name="connsiteY4" fmla="*/ 776598 h 1695516"/>
              <a:gd name="connsiteX5" fmla="*/ 1217196 w 2037755"/>
              <a:gd name="connsiteY5" fmla="*/ 1523370 h 1695516"/>
              <a:gd name="connsiteX6" fmla="*/ 2035791 w 2037755"/>
              <a:gd name="connsiteY6" fmla="*/ 605148 h 1695516"/>
              <a:gd name="connsiteX7" fmla="*/ 957833 w 2037755"/>
              <a:gd name="connsiteY7" fmla="*/ 2360 h 1695516"/>
              <a:gd name="connsiteX0" fmla="*/ 957833 w 2037744"/>
              <a:gd name="connsiteY0" fmla="*/ 2360 h 1695516"/>
              <a:gd name="connsiteX1" fmla="*/ 5333 w 2037744"/>
              <a:gd name="connsiteY1" fmla="*/ 821510 h 1695516"/>
              <a:gd name="connsiteX2" fmla="*/ 675073 w 2037744"/>
              <a:gd name="connsiteY2" fmla="*/ 1678761 h 1695516"/>
              <a:gd name="connsiteX3" fmla="*/ 574369 w 2037744"/>
              <a:gd name="connsiteY3" fmla="*/ 962751 h 1695516"/>
              <a:gd name="connsiteX4" fmla="*/ 983419 w 2037744"/>
              <a:gd name="connsiteY4" fmla="*/ 731963 h 1695516"/>
              <a:gd name="connsiteX5" fmla="*/ 1217196 w 2037744"/>
              <a:gd name="connsiteY5" fmla="*/ 1523370 h 1695516"/>
              <a:gd name="connsiteX6" fmla="*/ 2035791 w 2037744"/>
              <a:gd name="connsiteY6" fmla="*/ 605148 h 1695516"/>
              <a:gd name="connsiteX7" fmla="*/ 957833 w 2037744"/>
              <a:gd name="connsiteY7" fmla="*/ 2360 h 1695516"/>
              <a:gd name="connsiteX0" fmla="*/ 957833 w 2037745"/>
              <a:gd name="connsiteY0" fmla="*/ 2360 h 1695516"/>
              <a:gd name="connsiteX1" fmla="*/ 5333 w 2037745"/>
              <a:gd name="connsiteY1" fmla="*/ 821510 h 1695516"/>
              <a:gd name="connsiteX2" fmla="*/ 675073 w 2037745"/>
              <a:gd name="connsiteY2" fmla="*/ 1678761 h 1695516"/>
              <a:gd name="connsiteX3" fmla="*/ 574369 w 2037745"/>
              <a:gd name="connsiteY3" fmla="*/ 962751 h 1695516"/>
              <a:gd name="connsiteX4" fmla="*/ 983419 w 2037745"/>
              <a:gd name="connsiteY4" fmla="*/ 731963 h 1695516"/>
              <a:gd name="connsiteX5" fmla="*/ 1217196 w 2037745"/>
              <a:gd name="connsiteY5" fmla="*/ 1523370 h 1695516"/>
              <a:gd name="connsiteX6" fmla="*/ 2035791 w 2037745"/>
              <a:gd name="connsiteY6" fmla="*/ 605148 h 1695516"/>
              <a:gd name="connsiteX7" fmla="*/ 957833 w 2037745"/>
              <a:gd name="connsiteY7" fmla="*/ 2360 h 1695516"/>
              <a:gd name="connsiteX0" fmla="*/ 957833 w 2037745"/>
              <a:gd name="connsiteY0" fmla="*/ 2319 h 1695475"/>
              <a:gd name="connsiteX1" fmla="*/ 5333 w 2037745"/>
              <a:gd name="connsiteY1" fmla="*/ 821469 h 1695475"/>
              <a:gd name="connsiteX2" fmla="*/ 675073 w 2037745"/>
              <a:gd name="connsiteY2" fmla="*/ 1678720 h 1695475"/>
              <a:gd name="connsiteX3" fmla="*/ 574369 w 2037745"/>
              <a:gd name="connsiteY3" fmla="*/ 962710 h 1695475"/>
              <a:gd name="connsiteX4" fmla="*/ 983419 w 2037745"/>
              <a:gd name="connsiteY4" fmla="*/ 731922 h 1695475"/>
              <a:gd name="connsiteX5" fmla="*/ 1217196 w 2037745"/>
              <a:gd name="connsiteY5" fmla="*/ 1478695 h 1695475"/>
              <a:gd name="connsiteX6" fmla="*/ 2035791 w 2037745"/>
              <a:gd name="connsiteY6" fmla="*/ 605107 h 1695475"/>
              <a:gd name="connsiteX7" fmla="*/ 957833 w 2037745"/>
              <a:gd name="connsiteY7" fmla="*/ 2319 h 1695475"/>
              <a:gd name="connsiteX0" fmla="*/ 957833 w 2037943"/>
              <a:gd name="connsiteY0" fmla="*/ 2319 h 1695475"/>
              <a:gd name="connsiteX1" fmla="*/ 5333 w 2037943"/>
              <a:gd name="connsiteY1" fmla="*/ 821469 h 1695475"/>
              <a:gd name="connsiteX2" fmla="*/ 675073 w 2037943"/>
              <a:gd name="connsiteY2" fmla="*/ 1678720 h 1695475"/>
              <a:gd name="connsiteX3" fmla="*/ 574369 w 2037943"/>
              <a:gd name="connsiteY3" fmla="*/ 962710 h 1695475"/>
              <a:gd name="connsiteX4" fmla="*/ 983419 w 2037943"/>
              <a:gd name="connsiteY4" fmla="*/ 731922 h 1695475"/>
              <a:gd name="connsiteX5" fmla="*/ 1217196 w 2037943"/>
              <a:gd name="connsiteY5" fmla="*/ 1478695 h 1695475"/>
              <a:gd name="connsiteX6" fmla="*/ 2035791 w 2037943"/>
              <a:gd name="connsiteY6" fmla="*/ 605107 h 1695475"/>
              <a:gd name="connsiteX7" fmla="*/ 957833 w 2037943"/>
              <a:gd name="connsiteY7" fmla="*/ 2319 h 1695475"/>
              <a:gd name="connsiteX0" fmla="*/ 957833 w 2039771"/>
              <a:gd name="connsiteY0" fmla="*/ 2359 h 1695515"/>
              <a:gd name="connsiteX1" fmla="*/ 5333 w 2039771"/>
              <a:gd name="connsiteY1" fmla="*/ 821509 h 1695515"/>
              <a:gd name="connsiteX2" fmla="*/ 675073 w 2039771"/>
              <a:gd name="connsiteY2" fmla="*/ 1678760 h 1695515"/>
              <a:gd name="connsiteX3" fmla="*/ 574369 w 2039771"/>
              <a:gd name="connsiteY3" fmla="*/ 962750 h 1695515"/>
              <a:gd name="connsiteX4" fmla="*/ 983419 w 2039771"/>
              <a:gd name="connsiteY4" fmla="*/ 731962 h 1695515"/>
              <a:gd name="connsiteX5" fmla="*/ 1295307 w 2039771"/>
              <a:gd name="connsiteY5" fmla="*/ 1523369 h 1695515"/>
              <a:gd name="connsiteX6" fmla="*/ 2035791 w 2039771"/>
              <a:gd name="connsiteY6" fmla="*/ 605147 h 1695515"/>
              <a:gd name="connsiteX7" fmla="*/ 957833 w 2039771"/>
              <a:gd name="connsiteY7" fmla="*/ 2359 h 1695515"/>
              <a:gd name="connsiteX0" fmla="*/ 957833 w 2040096"/>
              <a:gd name="connsiteY0" fmla="*/ 2359 h 1695515"/>
              <a:gd name="connsiteX1" fmla="*/ 5333 w 2040096"/>
              <a:gd name="connsiteY1" fmla="*/ 821509 h 1695515"/>
              <a:gd name="connsiteX2" fmla="*/ 675073 w 2040096"/>
              <a:gd name="connsiteY2" fmla="*/ 1678760 h 1695515"/>
              <a:gd name="connsiteX3" fmla="*/ 574369 w 2040096"/>
              <a:gd name="connsiteY3" fmla="*/ 962750 h 1695515"/>
              <a:gd name="connsiteX4" fmla="*/ 983419 w 2040096"/>
              <a:gd name="connsiteY4" fmla="*/ 731962 h 1695515"/>
              <a:gd name="connsiteX5" fmla="*/ 1306466 w 2040096"/>
              <a:gd name="connsiteY5" fmla="*/ 1523369 h 1695515"/>
              <a:gd name="connsiteX6" fmla="*/ 2035791 w 2040096"/>
              <a:gd name="connsiteY6" fmla="*/ 605147 h 1695515"/>
              <a:gd name="connsiteX7" fmla="*/ 957833 w 2040096"/>
              <a:gd name="connsiteY7" fmla="*/ 2359 h 1695515"/>
              <a:gd name="connsiteX0" fmla="*/ 957833 w 2041186"/>
              <a:gd name="connsiteY0" fmla="*/ 2359 h 1695515"/>
              <a:gd name="connsiteX1" fmla="*/ 5333 w 2041186"/>
              <a:gd name="connsiteY1" fmla="*/ 821509 h 1695515"/>
              <a:gd name="connsiteX2" fmla="*/ 675073 w 2041186"/>
              <a:gd name="connsiteY2" fmla="*/ 1678760 h 1695515"/>
              <a:gd name="connsiteX3" fmla="*/ 574369 w 2041186"/>
              <a:gd name="connsiteY3" fmla="*/ 962750 h 1695515"/>
              <a:gd name="connsiteX4" fmla="*/ 983419 w 2041186"/>
              <a:gd name="connsiteY4" fmla="*/ 731962 h 1695515"/>
              <a:gd name="connsiteX5" fmla="*/ 1306466 w 2041186"/>
              <a:gd name="connsiteY5" fmla="*/ 1523369 h 1695515"/>
              <a:gd name="connsiteX6" fmla="*/ 2035791 w 2041186"/>
              <a:gd name="connsiteY6" fmla="*/ 605147 h 1695515"/>
              <a:gd name="connsiteX7" fmla="*/ 957833 w 2041186"/>
              <a:gd name="connsiteY7" fmla="*/ 2359 h 1695515"/>
              <a:gd name="connsiteX0" fmla="*/ 957833 w 2041186"/>
              <a:gd name="connsiteY0" fmla="*/ 2359 h 1695515"/>
              <a:gd name="connsiteX1" fmla="*/ 5333 w 2041186"/>
              <a:gd name="connsiteY1" fmla="*/ 821509 h 1695515"/>
              <a:gd name="connsiteX2" fmla="*/ 675073 w 2041186"/>
              <a:gd name="connsiteY2" fmla="*/ 1678760 h 1695515"/>
              <a:gd name="connsiteX3" fmla="*/ 574369 w 2041186"/>
              <a:gd name="connsiteY3" fmla="*/ 962750 h 1695515"/>
              <a:gd name="connsiteX4" fmla="*/ 983419 w 2041186"/>
              <a:gd name="connsiteY4" fmla="*/ 731962 h 1695515"/>
              <a:gd name="connsiteX5" fmla="*/ 1306466 w 2041186"/>
              <a:gd name="connsiteY5" fmla="*/ 1523369 h 1695515"/>
              <a:gd name="connsiteX6" fmla="*/ 2035791 w 2041186"/>
              <a:gd name="connsiteY6" fmla="*/ 605147 h 1695515"/>
              <a:gd name="connsiteX7" fmla="*/ 957833 w 2041186"/>
              <a:gd name="connsiteY7" fmla="*/ 2359 h 1695515"/>
              <a:gd name="connsiteX0" fmla="*/ 957833 w 2075016"/>
              <a:gd name="connsiteY0" fmla="*/ 3562 h 1696718"/>
              <a:gd name="connsiteX1" fmla="*/ 5333 w 2075016"/>
              <a:gd name="connsiteY1" fmla="*/ 822712 h 1696718"/>
              <a:gd name="connsiteX2" fmla="*/ 675073 w 2075016"/>
              <a:gd name="connsiteY2" fmla="*/ 1679963 h 1696718"/>
              <a:gd name="connsiteX3" fmla="*/ 574369 w 2075016"/>
              <a:gd name="connsiteY3" fmla="*/ 963953 h 1696718"/>
              <a:gd name="connsiteX4" fmla="*/ 983419 w 2075016"/>
              <a:gd name="connsiteY4" fmla="*/ 733165 h 1696718"/>
              <a:gd name="connsiteX5" fmla="*/ 1306466 w 2075016"/>
              <a:gd name="connsiteY5" fmla="*/ 1524572 h 1696718"/>
              <a:gd name="connsiteX6" fmla="*/ 2035791 w 2075016"/>
              <a:gd name="connsiteY6" fmla="*/ 606350 h 1696718"/>
              <a:gd name="connsiteX7" fmla="*/ 957833 w 2075016"/>
              <a:gd name="connsiteY7" fmla="*/ 3562 h 1696718"/>
              <a:gd name="connsiteX0" fmla="*/ 957833 w 2041633"/>
              <a:gd name="connsiteY0" fmla="*/ 2330 h 1695486"/>
              <a:gd name="connsiteX1" fmla="*/ 5333 w 2041633"/>
              <a:gd name="connsiteY1" fmla="*/ 821480 h 1695486"/>
              <a:gd name="connsiteX2" fmla="*/ 675073 w 2041633"/>
              <a:gd name="connsiteY2" fmla="*/ 1678731 h 1695486"/>
              <a:gd name="connsiteX3" fmla="*/ 574369 w 2041633"/>
              <a:gd name="connsiteY3" fmla="*/ 962721 h 1695486"/>
              <a:gd name="connsiteX4" fmla="*/ 983419 w 2041633"/>
              <a:gd name="connsiteY4" fmla="*/ 731933 h 1695486"/>
              <a:gd name="connsiteX5" fmla="*/ 1317624 w 2041633"/>
              <a:gd name="connsiteY5" fmla="*/ 1489864 h 1695486"/>
              <a:gd name="connsiteX6" fmla="*/ 2035791 w 2041633"/>
              <a:gd name="connsiteY6" fmla="*/ 605118 h 1695486"/>
              <a:gd name="connsiteX7" fmla="*/ 957833 w 2041633"/>
              <a:gd name="connsiteY7" fmla="*/ 2330 h 169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1633" h="1695486">
                <a:moveTo>
                  <a:pt x="957833" y="2330"/>
                </a:moveTo>
                <a:cubicBezTo>
                  <a:pt x="429726" y="38390"/>
                  <a:pt x="63619" y="408176"/>
                  <a:pt x="5333" y="821480"/>
                </a:cubicBezTo>
                <a:cubicBezTo>
                  <a:pt x="-52953" y="1234784"/>
                  <a:pt x="379378" y="1800253"/>
                  <a:pt x="675073" y="1678731"/>
                </a:cubicBezTo>
                <a:cubicBezTo>
                  <a:pt x="970768" y="1557209"/>
                  <a:pt x="522978" y="1120521"/>
                  <a:pt x="574369" y="962721"/>
                </a:cubicBezTo>
                <a:cubicBezTo>
                  <a:pt x="625760" y="804921"/>
                  <a:pt x="859543" y="644076"/>
                  <a:pt x="983419" y="731933"/>
                </a:cubicBezTo>
                <a:cubicBezTo>
                  <a:pt x="1107295" y="819790"/>
                  <a:pt x="952532" y="1555633"/>
                  <a:pt x="1317624" y="1489864"/>
                </a:cubicBezTo>
                <a:cubicBezTo>
                  <a:pt x="1682716" y="1424095"/>
                  <a:pt x="2095756" y="853040"/>
                  <a:pt x="2035791" y="605118"/>
                </a:cubicBezTo>
                <a:cubicBezTo>
                  <a:pt x="1975826" y="357196"/>
                  <a:pt x="1485940" y="-33730"/>
                  <a:pt x="957833" y="233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81194" y="2559652"/>
            <a:ext cx="113466" cy="113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167815" y="2616385"/>
            <a:ext cx="113466" cy="113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937927" y="2854050"/>
            <a:ext cx="113466" cy="113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048367" y="27212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8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567977" y="879099"/>
            <a:ext cx="4518623" cy="314512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5738" h="2795391">
                <a:moveTo>
                  <a:pt x="0" y="2512508"/>
                </a:moveTo>
                <a:cubicBezTo>
                  <a:pt x="373783" y="3231995"/>
                  <a:pt x="854549" y="2386325"/>
                  <a:pt x="955274" y="2097035"/>
                </a:cubicBezTo>
                <a:cubicBezTo>
                  <a:pt x="1055999" y="1807745"/>
                  <a:pt x="1722816" y="204794"/>
                  <a:pt x="2787382" y="14838"/>
                </a:cubicBezTo>
                <a:cubicBezTo>
                  <a:pt x="3292196" y="-73528"/>
                  <a:pt x="4102433" y="248727"/>
                  <a:pt x="4425738" y="558795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2565250" y="1685432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/>
          <p:cNvGrpSpPr/>
          <p:nvPr/>
        </p:nvGrpSpPr>
        <p:grpSpPr>
          <a:xfrm>
            <a:off x="3868202" y="2217036"/>
            <a:ext cx="1510968" cy="1308817"/>
            <a:chOff x="3980133" y="2296948"/>
            <a:chExt cx="1510968" cy="1308817"/>
          </a:xfrm>
        </p:grpSpPr>
        <p:pic>
          <p:nvPicPr>
            <p:cNvPr id="73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474" y="2389716"/>
              <a:ext cx="1327627" cy="1216049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33" y="2296948"/>
              <a:ext cx="1331910" cy="125902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451645" y="3709123"/>
            <a:ext cx="2558601" cy="2115583"/>
            <a:chOff x="3916020" y="3217593"/>
            <a:chExt cx="2558601" cy="21155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020" y="3808690"/>
              <a:ext cx="1262048" cy="126547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143" y="3808690"/>
              <a:ext cx="1265478" cy="1264334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5187593" y="321759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16020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78068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79872" y="2828772"/>
            <a:ext cx="2562031" cy="2151880"/>
            <a:chOff x="6905180" y="2387943"/>
            <a:chExt cx="2562031" cy="215188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8184213" y="238794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180" y="2993733"/>
              <a:ext cx="1263191" cy="126662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1733" y="2994876"/>
              <a:ext cx="1265478" cy="1265478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922518" y="4232046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tumour core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84213" y="4224174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22553" y="731953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37" name="Freeform 36"/>
          <p:cNvSpPr/>
          <p:nvPr/>
        </p:nvSpPr>
        <p:spPr>
          <a:xfrm>
            <a:off x="6945762" y="618154"/>
            <a:ext cx="3655493" cy="1459464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350" h="1297173">
                <a:moveTo>
                  <a:pt x="0" y="448697"/>
                </a:moveTo>
                <a:cubicBezTo>
                  <a:pt x="580705" y="-71651"/>
                  <a:pt x="1519549" y="-56997"/>
                  <a:pt x="2115679" y="84416"/>
                </a:cubicBezTo>
                <a:cubicBezTo>
                  <a:pt x="2711809" y="225829"/>
                  <a:pt x="3645303" y="927844"/>
                  <a:pt x="3576781" y="1297173"/>
                </a:cubicBezTo>
              </a:path>
            </a:pathLst>
          </a:custGeom>
          <a:noFill/>
          <a:ln w="1143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61995" y="4094164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>
            <a:off x="5947300" y="1563610"/>
            <a:ext cx="994373" cy="294109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932" h="2614048">
                <a:moveTo>
                  <a:pt x="0" y="2614048"/>
                </a:moveTo>
                <a:cubicBezTo>
                  <a:pt x="540958" y="2160864"/>
                  <a:pt x="226984" y="754221"/>
                  <a:pt x="212051" y="538657"/>
                </a:cubicBezTo>
                <a:cubicBezTo>
                  <a:pt x="197118" y="323093"/>
                  <a:pt x="236019" y="86471"/>
                  <a:pt x="973932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6156229" y="3145429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8829398" y="2053151"/>
            <a:ext cx="692161" cy="150282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55274"/>
              <a:gd name="connsiteY0" fmla="*/ 2120129 h 2120129"/>
              <a:gd name="connsiteX1" fmla="*/ 212051 w 955274"/>
              <a:gd name="connsiteY1" fmla="*/ 44738 h 2120129"/>
              <a:gd name="connsiteX2" fmla="*/ 955274 w 955274"/>
              <a:gd name="connsiteY2" fmla="*/ 606638 h 2120129"/>
              <a:gd name="connsiteX0" fmla="*/ 44691 w 999965"/>
              <a:gd name="connsiteY0" fmla="*/ 1513491 h 1513491"/>
              <a:gd name="connsiteX1" fmla="*/ 23512 w 999965"/>
              <a:gd name="connsiteY1" fmla="*/ 428601 h 1513491"/>
              <a:gd name="connsiteX2" fmla="*/ 999965 w 999965"/>
              <a:gd name="connsiteY2" fmla="*/ 0 h 1513491"/>
              <a:gd name="connsiteX0" fmla="*/ 42404 w 997678"/>
              <a:gd name="connsiteY0" fmla="*/ 1513491 h 1513491"/>
              <a:gd name="connsiteX1" fmla="*/ 21225 w 997678"/>
              <a:gd name="connsiteY1" fmla="*/ 428601 h 1513491"/>
              <a:gd name="connsiteX2" fmla="*/ 997678 w 997678"/>
              <a:gd name="connsiteY2" fmla="*/ 0 h 1513491"/>
              <a:gd name="connsiteX0" fmla="*/ 169957 w 1125231"/>
              <a:gd name="connsiteY0" fmla="*/ 1513491 h 1513491"/>
              <a:gd name="connsiteX1" fmla="*/ 18169 w 1125231"/>
              <a:gd name="connsiteY1" fmla="*/ 657178 h 1513491"/>
              <a:gd name="connsiteX2" fmla="*/ 1125231 w 1125231"/>
              <a:gd name="connsiteY2" fmla="*/ 0 h 1513491"/>
              <a:gd name="connsiteX0" fmla="*/ 157443 w 627598"/>
              <a:gd name="connsiteY0" fmla="*/ 1335709 h 1335709"/>
              <a:gd name="connsiteX1" fmla="*/ 5655 w 627598"/>
              <a:gd name="connsiteY1" fmla="*/ 479396 h 1335709"/>
              <a:gd name="connsiteX2" fmla="*/ 627599 w 627598"/>
              <a:gd name="connsiteY2" fmla="*/ 0 h 1335709"/>
              <a:gd name="connsiteX0" fmla="*/ 157443 w 627599"/>
              <a:gd name="connsiteY0" fmla="*/ 1335709 h 1335709"/>
              <a:gd name="connsiteX1" fmla="*/ 5655 w 627599"/>
              <a:gd name="connsiteY1" fmla="*/ 479396 h 1335709"/>
              <a:gd name="connsiteX2" fmla="*/ 627599 w 627599"/>
              <a:gd name="connsiteY2" fmla="*/ 0 h 1335709"/>
              <a:gd name="connsiteX0" fmla="*/ 213050 w 683206"/>
              <a:gd name="connsiteY0" fmla="*/ 1335709 h 1335709"/>
              <a:gd name="connsiteX1" fmla="*/ 5287 w 683206"/>
              <a:gd name="connsiteY1" fmla="*/ 657178 h 1335709"/>
              <a:gd name="connsiteX2" fmla="*/ 683206 w 683206"/>
              <a:gd name="connsiteY2" fmla="*/ 0 h 1335709"/>
              <a:gd name="connsiteX0" fmla="*/ 207777 w 677933"/>
              <a:gd name="connsiteY0" fmla="*/ 1335709 h 1335709"/>
              <a:gd name="connsiteX1" fmla="*/ 14 w 677933"/>
              <a:gd name="connsiteY1" fmla="*/ 657178 h 1335709"/>
              <a:gd name="connsiteX2" fmla="*/ 677933 w 677933"/>
              <a:gd name="connsiteY2" fmla="*/ 0 h 1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33" h="1335709">
                <a:moveTo>
                  <a:pt x="207777" y="1335709"/>
                </a:moveTo>
                <a:cubicBezTo>
                  <a:pt x="748735" y="882525"/>
                  <a:pt x="-3712" y="879796"/>
                  <a:pt x="14" y="657178"/>
                </a:cubicBezTo>
                <a:cubicBezTo>
                  <a:pt x="3740" y="434560"/>
                  <a:pt x="117275" y="188061"/>
                  <a:pt x="677933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9373479" y="3603831"/>
            <a:ext cx="2557225" cy="2114611"/>
            <a:chOff x="9373479" y="3603831"/>
            <a:chExt cx="2557225" cy="211461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0648091" y="3603831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395183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46952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3479" y="4198204"/>
              <a:ext cx="1264334" cy="1265478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370" y="4202759"/>
              <a:ext cx="1264334" cy="1264334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8616606" y="5697442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4158" y="4059104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spc="-150" dirty="0">
                <a:latin typeface="+mj-lt"/>
              </a:rPr>
              <a:t>Input channels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3223" y="25908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435623" y="27432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588023" y="28956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740423" y="30480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25409" y="1383454"/>
            <a:ext cx="1510968" cy="1308817"/>
            <a:chOff x="3980133" y="2296948"/>
            <a:chExt cx="1510968" cy="1308817"/>
          </a:xfrm>
        </p:grpSpPr>
        <p:pic>
          <p:nvPicPr>
            <p:cNvPr id="52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474" y="2389716"/>
              <a:ext cx="1327627" cy="1216049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33" y="2296948"/>
              <a:ext cx="1331910" cy="125902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9852410" y="2161224"/>
            <a:ext cx="1510968" cy="1308817"/>
            <a:chOff x="3980133" y="2296948"/>
            <a:chExt cx="1510968" cy="1308817"/>
          </a:xfrm>
        </p:grpSpPr>
        <p:pic>
          <p:nvPicPr>
            <p:cNvPr id="55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474" y="2389716"/>
              <a:ext cx="1327627" cy="1216049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33" y="2296948"/>
              <a:ext cx="1331910" cy="125902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60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3"/>
          <p:cNvSpPr/>
          <p:nvPr/>
        </p:nvSpPr>
        <p:spPr>
          <a:xfrm>
            <a:off x="8925737" y="2247497"/>
            <a:ext cx="692161" cy="150282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55274"/>
              <a:gd name="connsiteY0" fmla="*/ 2120129 h 2120129"/>
              <a:gd name="connsiteX1" fmla="*/ 212051 w 955274"/>
              <a:gd name="connsiteY1" fmla="*/ 44738 h 2120129"/>
              <a:gd name="connsiteX2" fmla="*/ 955274 w 955274"/>
              <a:gd name="connsiteY2" fmla="*/ 606638 h 2120129"/>
              <a:gd name="connsiteX0" fmla="*/ 44691 w 999965"/>
              <a:gd name="connsiteY0" fmla="*/ 1513491 h 1513491"/>
              <a:gd name="connsiteX1" fmla="*/ 23512 w 999965"/>
              <a:gd name="connsiteY1" fmla="*/ 428601 h 1513491"/>
              <a:gd name="connsiteX2" fmla="*/ 999965 w 999965"/>
              <a:gd name="connsiteY2" fmla="*/ 0 h 1513491"/>
              <a:gd name="connsiteX0" fmla="*/ 42404 w 997678"/>
              <a:gd name="connsiteY0" fmla="*/ 1513491 h 1513491"/>
              <a:gd name="connsiteX1" fmla="*/ 21225 w 997678"/>
              <a:gd name="connsiteY1" fmla="*/ 428601 h 1513491"/>
              <a:gd name="connsiteX2" fmla="*/ 997678 w 997678"/>
              <a:gd name="connsiteY2" fmla="*/ 0 h 1513491"/>
              <a:gd name="connsiteX0" fmla="*/ 169957 w 1125231"/>
              <a:gd name="connsiteY0" fmla="*/ 1513491 h 1513491"/>
              <a:gd name="connsiteX1" fmla="*/ 18169 w 1125231"/>
              <a:gd name="connsiteY1" fmla="*/ 657178 h 1513491"/>
              <a:gd name="connsiteX2" fmla="*/ 1125231 w 1125231"/>
              <a:gd name="connsiteY2" fmla="*/ 0 h 1513491"/>
              <a:gd name="connsiteX0" fmla="*/ 157443 w 627598"/>
              <a:gd name="connsiteY0" fmla="*/ 1335709 h 1335709"/>
              <a:gd name="connsiteX1" fmla="*/ 5655 w 627598"/>
              <a:gd name="connsiteY1" fmla="*/ 479396 h 1335709"/>
              <a:gd name="connsiteX2" fmla="*/ 627599 w 627598"/>
              <a:gd name="connsiteY2" fmla="*/ 0 h 1335709"/>
              <a:gd name="connsiteX0" fmla="*/ 157443 w 627599"/>
              <a:gd name="connsiteY0" fmla="*/ 1335709 h 1335709"/>
              <a:gd name="connsiteX1" fmla="*/ 5655 w 627599"/>
              <a:gd name="connsiteY1" fmla="*/ 479396 h 1335709"/>
              <a:gd name="connsiteX2" fmla="*/ 627599 w 627599"/>
              <a:gd name="connsiteY2" fmla="*/ 0 h 1335709"/>
              <a:gd name="connsiteX0" fmla="*/ 213050 w 683206"/>
              <a:gd name="connsiteY0" fmla="*/ 1335709 h 1335709"/>
              <a:gd name="connsiteX1" fmla="*/ 5287 w 683206"/>
              <a:gd name="connsiteY1" fmla="*/ 657178 h 1335709"/>
              <a:gd name="connsiteX2" fmla="*/ 683206 w 683206"/>
              <a:gd name="connsiteY2" fmla="*/ 0 h 1335709"/>
              <a:gd name="connsiteX0" fmla="*/ 207777 w 677933"/>
              <a:gd name="connsiteY0" fmla="*/ 1335709 h 1335709"/>
              <a:gd name="connsiteX1" fmla="*/ 14 w 677933"/>
              <a:gd name="connsiteY1" fmla="*/ 657178 h 1335709"/>
              <a:gd name="connsiteX2" fmla="*/ 677933 w 677933"/>
              <a:gd name="connsiteY2" fmla="*/ 0 h 1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33" h="1335709">
                <a:moveTo>
                  <a:pt x="207777" y="1335709"/>
                </a:moveTo>
                <a:cubicBezTo>
                  <a:pt x="748735" y="882525"/>
                  <a:pt x="-3712" y="879796"/>
                  <a:pt x="14" y="657178"/>
                </a:cubicBezTo>
                <a:cubicBezTo>
                  <a:pt x="3740" y="434560"/>
                  <a:pt x="117275" y="188061"/>
                  <a:pt x="677933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reeform 119"/>
          <p:cNvSpPr/>
          <p:nvPr/>
        </p:nvSpPr>
        <p:spPr>
          <a:xfrm>
            <a:off x="6672928" y="697083"/>
            <a:ext cx="3655493" cy="1459464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350" h="1297173">
                <a:moveTo>
                  <a:pt x="0" y="448697"/>
                </a:moveTo>
                <a:cubicBezTo>
                  <a:pt x="580705" y="-71651"/>
                  <a:pt x="1519549" y="-56997"/>
                  <a:pt x="2115679" y="84416"/>
                </a:cubicBezTo>
                <a:cubicBezTo>
                  <a:pt x="2711809" y="225829"/>
                  <a:pt x="3645303" y="927844"/>
                  <a:pt x="3576781" y="1297173"/>
                </a:cubicBezTo>
              </a:path>
            </a:pathLst>
          </a:custGeom>
          <a:noFill/>
          <a:ln w="1143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97"/>
          <p:cNvSpPr/>
          <p:nvPr/>
        </p:nvSpPr>
        <p:spPr>
          <a:xfrm>
            <a:off x="2567977" y="879099"/>
            <a:ext cx="4518623" cy="314512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5738" h="2795391">
                <a:moveTo>
                  <a:pt x="0" y="2512508"/>
                </a:moveTo>
                <a:cubicBezTo>
                  <a:pt x="373783" y="3231995"/>
                  <a:pt x="854549" y="2386325"/>
                  <a:pt x="955274" y="2097035"/>
                </a:cubicBezTo>
                <a:cubicBezTo>
                  <a:pt x="1055999" y="1807745"/>
                  <a:pt x="1722816" y="204794"/>
                  <a:pt x="2787382" y="14838"/>
                </a:cubicBezTo>
                <a:cubicBezTo>
                  <a:pt x="3292196" y="-73528"/>
                  <a:pt x="4102433" y="248727"/>
                  <a:pt x="4425738" y="558795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reeform 98"/>
          <p:cNvSpPr/>
          <p:nvPr/>
        </p:nvSpPr>
        <p:spPr>
          <a:xfrm>
            <a:off x="2565250" y="1685432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3894171" y="2214517"/>
            <a:ext cx="2013679" cy="1419004"/>
            <a:chOff x="5566158" y="834861"/>
            <a:chExt cx="4308367" cy="3063332"/>
          </a:xfrm>
        </p:grpSpPr>
        <p:pic>
          <p:nvPicPr>
            <p:cNvPr id="20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98" y="1232909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4" y="1067294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219" y="1081924"/>
              <a:ext cx="2840527" cy="2625196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8592" y="1000476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158" y="834861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/>
          <p:cNvGrpSpPr/>
          <p:nvPr/>
        </p:nvGrpSpPr>
        <p:grpSpPr>
          <a:xfrm>
            <a:off x="3451645" y="3709123"/>
            <a:ext cx="2558601" cy="2115583"/>
            <a:chOff x="3916020" y="3217593"/>
            <a:chExt cx="2558601" cy="211558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020" y="3808690"/>
              <a:ext cx="1262048" cy="1265478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143" y="3808690"/>
              <a:ext cx="1265478" cy="1264334"/>
            </a:xfrm>
            <a:prstGeom prst="rect">
              <a:avLst/>
            </a:prstGeom>
          </p:spPr>
        </p:pic>
        <p:cxnSp>
          <p:nvCxnSpPr>
            <p:cNvPr id="58" name="Straight Arrow Connector 57"/>
            <p:cNvCxnSpPr/>
            <p:nvPr/>
          </p:nvCxnSpPr>
          <p:spPr>
            <a:xfrm>
              <a:off x="5187593" y="321759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916020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78068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69900" y="1331790"/>
            <a:ext cx="2013679" cy="1419004"/>
            <a:chOff x="5566158" y="834861"/>
            <a:chExt cx="4308367" cy="3063332"/>
          </a:xfrm>
        </p:grpSpPr>
        <p:pic>
          <p:nvPicPr>
            <p:cNvPr id="71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98" y="1232909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4" y="1067294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219" y="1081924"/>
              <a:ext cx="2840527" cy="2625196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8592" y="1000476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158" y="834861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6479872" y="2828772"/>
            <a:ext cx="2562031" cy="2151880"/>
            <a:chOff x="6905180" y="2387943"/>
            <a:chExt cx="2562031" cy="2151880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8184213" y="238794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180" y="2993733"/>
              <a:ext cx="1263191" cy="1266621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1733" y="2994876"/>
              <a:ext cx="1265478" cy="126547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6922518" y="4232046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tumour core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184213" y="4224174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559572" y="2223745"/>
            <a:ext cx="2013679" cy="1419004"/>
            <a:chOff x="5566158" y="834861"/>
            <a:chExt cx="4308367" cy="3063332"/>
          </a:xfrm>
        </p:grpSpPr>
        <p:pic>
          <p:nvPicPr>
            <p:cNvPr id="108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98" y="1232909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4" y="1067294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219" y="1081924"/>
              <a:ext cx="2840527" cy="2625196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8592" y="1000476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158" y="834861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TextBox 118"/>
          <p:cNvSpPr txBox="1"/>
          <p:nvPr/>
        </p:nvSpPr>
        <p:spPr>
          <a:xfrm>
            <a:off x="8122553" y="731953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121" name="Freeform 120"/>
          <p:cNvSpPr/>
          <p:nvPr/>
        </p:nvSpPr>
        <p:spPr>
          <a:xfrm>
            <a:off x="3061995" y="4094164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 121"/>
          <p:cNvSpPr/>
          <p:nvPr/>
        </p:nvSpPr>
        <p:spPr>
          <a:xfrm>
            <a:off x="5852569" y="1508305"/>
            <a:ext cx="994373" cy="294109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932" h="2614048">
                <a:moveTo>
                  <a:pt x="0" y="2614048"/>
                </a:moveTo>
                <a:cubicBezTo>
                  <a:pt x="540958" y="2160864"/>
                  <a:pt x="226984" y="754221"/>
                  <a:pt x="212051" y="538657"/>
                </a:cubicBezTo>
                <a:cubicBezTo>
                  <a:pt x="197118" y="323093"/>
                  <a:pt x="236019" y="86471"/>
                  <a:pt x="973932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reeform 122"/>
          <p:cNvSpPr/>
          <p:nvPr/>
        </p:nvSpPr>
        <p:spPr>
          <a:xfrm>
            <a:off x="6156229" y="3145429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7" name="Group 126"/>
          <p:cNvGrpSpPr/>
          <p:nvPr/>
        </p:nvGrpSpPr>
        <p:grpSpPr>
          <a:xfrm>
            <a:off x="9437647" y="3758340"/>
            <a:ext cx="2548217" cy="2240837"/>
            <a:chOff x="9373479" y="3477605"/>
            <a:chExt cx="2548217" cy="2240837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10637813" y="3477605"/>
              <a:ext cx="0" cy="604923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395183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646952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3479" y="4198204"/>
              <a:ext cx="1264334" cy="126547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7362" y="4194332"/>
              <a:ext cx="1264334" cy="1264334"/>
            </a:xfrm>
            <a:prstGeom prst="rect">
              <a:avLst/>
            </a:prstGeom>
          </p:spPr>
        </p:pic>
      </p:grpSp>
      <p:sp>
        <p:nvSpPr>
          <p:cNvPr id="128" name="TextBox 127"/>
          <p:cNvSpPr txBox="1"/>
          <p:nvPr/>
        </p:nvSpPr>
        <p:spPr>
          <a:xfrm>
            <a:off x="8221202" y="5153266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219946" y="2487906"/>
            <a:ext cx="2282064" cy="2673821"/>
            <a:chOff x="219946" y="2487906"/>
            <a:chExt cx="2282064" cy="2673821"/>
          </a:xfrm>
        </p:grpSpPr>
        <p:grpSp>
          <p:nvGrpSpPr>
            <p:cNvPr id="103" name="Group 102"/>
            <p:cNvGrpSpPr/>
            <p:nvPr/>
          </p:nvGrpSpPr>
          <p:grpSpPr>
            <a:xfrm>
              <a:off x="259396" y="2487906"/>
              <a:ext cx="2242614" cy="2397605"/>
              <a:chOff x="278446" y="2268831"/>
              <a:chExt cx="2242614" cy="239760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487" y="3399815"/>
                <a:ext cx="1271573" cy="126662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9012" y="2268831"/>
                <a:ext cx="1262048" cy="126662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46" y="2268831"/>
                <a:ext cx="1264334" cy="126662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89" y="3402102"/>
                <a:ext cx="1263191" cy="1264334"/>
              </a:xfrm>
              <a:prstGeom prst="rect">
                <a:avLst/>
              </a:prstGeom>
            </p:spPr>
          </p:pic>
        </p:grpSp>
        <p:sp>
          <p:nvSpPr>
            <p:cNvPr id="129" name="TextBox 128"/>
            <p:cNvSpPr txBox="1"/>
            <p:nvPr/>
          </p:nvSpPr>
          <p:spPr>
            <a:xfrm>
              <a:off x="565317" y="4853950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Input channels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9946" y="2487906"/>
              <a:ext cx="38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T1c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342574" y="2487906"/>
              <a:ext cx="38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T1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946" y="3716285"/>
              <a:ext cx="38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T2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42574" y="3719703"/>
              <a:ext cx="6330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Flair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19947" y="585537"/>
            <a:ext cx="11808396" cy="5413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32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0" grpId="0" animBg="1"/>
      <p:bldP spid="98" grpId="0" animBg="1"/>
      <p:bldP spid="119" grpId="0"/>
      <p:bldP spid="121" grpId="0" animBg="1"/>
      <p:bldP spid="122" grpId="0" animBg="1"/>
      <p:bldP spid="123" grpId="0" animBg="1"/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/>
          <p:cNvSpPr/>
          <p:nvPr/>
        </p:nvSpPr>
        <p:spPr>
          <a:xfrm>
            <a:off x="4323735" y="1540591"/>
            <a:ext cx="3132899" cy="1563618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  <a:gd name="connsiteX0" fmla="*/ 0 w 2268348"/>
              <a:gd name="connsiteY0" fmla="*/ 1892582 h 1898779"/>
              <a:gd name="connsiteX1" fmla="*/ 979583 w 2268348"/>
              <a:gd name="connsiteY1" fmla="*/ 519074 h 1898779"/>
              <a:gd name="connsiteX2" fmla="*/ 2268348 w 2268348"/>
              <a:gd name="connsiteY2" fmla="*/ 213002 h 1898779"/>
              <a:gd name="connsiteX0" fmla="*/ 0 w 2268348"/>
              <a:gd name="connsiteY0" fmla="*/ 1835974 h 1840895"/>
              <a:gd name="connsiteX1" fmla="*/ 979583 w 2268348"/>
              <a:gd name="connsiteY1" fmla="*/ 462466 h 1840895"/>
              <a:gd name="connsiteX2" fmla="*/ 2268348 w 2268348"/>
              <a:gd name="connsiteY2" fmla="*/ 156394 h 1840895"/>
              <a:gd name="connsiteX0" fmla="*/ 0 w 3716673"/>
              <a:gd name="connsiteY0" fmla="*/ 1559303 h 1564224"/>
              <a:gd name="connsiteX1" fmla="*/ 979583 w 3716673"/>
              <a:gd name="connsiteY1" fmla="*/ 185795 h 1564224"/>
              <a:gd name="connsiteX2" fmla="*/ 3716673 w 3716673"/>
              <a:gd name="connsiteY2" fmla="*/ 281893 h 1564224"/>
              <a:gd name="connsiteX0" fmla="*/ 0 w 4027029"/>
              <a:gd name="connsiteY0" fmla="*/ 1554600 h 1559516"/>
              <a:gd name="connsiteX1" fmla="*/ 979583 w 4027029"/>
              <a:gd name="connsiteY1" fmla="*/ 181092 h 1559516"/>
              <a:gd name="connsiteX2" fmla="*/ 4027029 w 4027029"/>
              <a:gd name="connsiteY2" fmla="*/ 285568 h 1559516"/>
              <a:gd name="connsiteX0" fmla="*/ 0 w 4027029"/>
              <a:gd name="connsiteY0" fmla="*/ 1429945 h 1436880"/>
              <a:gd name="connsiteX1" fmla="*/ 830152 w 4027029"/>
              <a:gd name="connsiteY1" fmla="*/ 441850 h 1436880"/>
              <a:gd name="connsiteX2" fmla="*/ 4027029 w 4027029"/>
              <a:gd name="connsiteY2" fmla="*/ 160913 h 1436880"/>
              <a:gd name="connsiteX0" fmla="*/ 0 w 4027029"/>
              <a:gd name="connsiteY0" fmla="*/ 1561532 h 1576246"/>
              <a:gd name="connsiteX1" fmla="*/ 830152 w 4027029"/>
              <a:gd name="connsiteY1" fmla="*/ 573437 h 1576246"/>
              <a:gd name="connsiteX2" fmla="*/ 4027029 w 4027029"/>
              <a:gd name="connsiteY2" fmla="*/ 292500 h 1576246"/>
              <a:gd name="connsiteX0" fmla="*/ 0 w 3693683"/>
              <a:gd name="connsiteY0" fmla="*/ 1068449 h 1078544"/>
              <a:gd name="connsiteX1" fmla="*/ 496806 w 3693683"/>
              <a:gd name="connsiteY1" fmla="*/ 432252 h 1078544"/>
              <a:gd name="connsiteX2" fmla="*/ 3693683 w 3693683"/>
              <a:gd name="connsiteY2" fmla="*/ 151315 h 1078544"/>
              <a:gd name="connsiteX0" fmla="*/ 7426 w 3701109"/>
              <a:gd name="connsiteY0" fmla="*/ 1068449 h 1068449"/>
              <a:gd name="connsiteX1" fmla="*/ 504232 w 3701109"/>
              <a:gd name="connsiteY1" fmla="*/ 432252 h 1068449"/>
              <a:gd name="connsiteX2" fmla="*/ 3701109 w 3701109"/>
              <a:gd name="connsiteY2" fmla="*/ 151315 h 1068449"/>
              <a:gd name="connsiteX0" fmla="*/ 0 w 3693683"/>
              <a:gd name="connsiteY0" fmla="*/ 1197505 h 1197505"/>
              <a:gd name="connsiteX1" fmla="*/ 1014065 w 3693683"/>
              <a:gd name="connsiteY1" fmla="*/ 142381 h 1197505"/>
              <a:gd name="connsiteX2" fmla="*/ 3693683 w 3693683"/>
              <a:gd name="connsiteY2" fmla="*/ 280371 h 1197505"/>
              <a:gd name="connsiteX0" fmla="*/ 0 w 3693683"/>
              <a:gd name="connsiteY0" fmla="*/ 1181842 h 1181842"/>
              <a:gd name="connsiteX1" fmla="*/ 1014065 w 3693683"/>
              <a:gd name="connsiteY1" fmla="*/ 126718 h 1181842"/>
              <a:gd name="connsiteX2" fmla="*/ 3693683 w 3693683"/>
              <a:gd name="connsiteY2" fmla="*/ 264708 h 1181842"/>
              <a:gd name="connsiteX0" fmla="*/ 0 w 3693683"/>
              <a:gd name="connsiteY0" fmla="*/ 1217521 h 1217521"/>
              <a:gd name="connsiteX1" fmla="*/ 887624 w 3693683"/>
              <a:gd name="connsiteY1" fmla="*/ 95369 h 1217521"/>
              <a:gd name="connsiteX2" fmla="*/ 3693683 w 3693683"/>
              <a:gd name="connsiteY2" fmla="*/ 300387 h 1217521"/>
              <a:gd name="connsiteX0" fmla="*/ 0 w 3682188"/>
              <a:gd name="connsiteY0" fmla="*/ 1369437 h 1369437"/>
              <a:gd name="connsiteX1" fmla="*/ 876129 w 3682188"/>
              <a:gd name="connsiteY1" fmla="*/ 121607 h 1369437"/>
              <a:gd name="connsiteX2" fmla="*/ 3682188 w 3682188"/>
              <a:gd name="connsiteY2" fmla="*/ 326625 h 1369437"/>
              <a:gd name="connsiteX0" fmla="*/ 0 w 3682188"/>
              <a:gd name="connsiteY0" fmla="*/ 1396340 h 1396340"/>
              <a:gd name="connsiteX1" fmla="*/ 830151 w 3682188"/>
              <a:gd name="connsiteY1" fmla="*/ 106618 h 1396340"/>
              <a:gd name="connsiteX2" fmla="*/ 3682188 w 3682188"/>
              <a:gd name="connsiteY2" fmla="*/ 353528 h 1396340"/>
              <a:gd name="connsiteX0" fmla="*/ 0 w 3820124"/>
              <a:gd name="connsiteY0" fmla="*/ 1389742 h 1389742"/>
              <a:gd name="connsiteX1" fmla="*/ 830151 w 3820124"/>
              <a:gd name="connsiteY1" fmla="*/ 100020 h 1389742"/>
              <a:gd name="connsiteX2" fmla="*/ 3820124 w 3820124"/>
              <a:gd name="connsiteY2" fmla="*/ 363687 h 13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0124" h="1389742">
                <a:moveTo>
                  <a:pt x="0" y="1389742"/>
                </a:moveTo>
                <a:cubicBezTo>
                  <a:pt x="4115" y="904637"/>
                  <a:pt x="193464" y="271029"/>
                  <a:pt x="830151" y="100020"/>
                </a:cubicBezTo>
                <a:cubicBezTo>
                  <a:pt x="1466838" y="-70989"/>
                  <a:pt x="1877243" y="-46981"/>
                  <a:pt x="3820124" y="363687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121558" y="959635"/>
            <a:ext cx="5820015" cy="201981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  <a:gd name="connsiteX0" fmla="*/ 0 w 4891440"/>
              <a:gd name="connsiteY0" fmla="*/ 1005147 h 1233610"/>
              <a:gd name="connsiteX1" fmla="*/ 3426769 w 4891440"/>
              <a:gd name="connsiteY1" fmla="*/ 20853 h 1233610"/>
              <a:gd name="connsiteX2" fmla="*/ 4887871 w 4891440"/>
              <a:gd name="connsiteY2" fmla="*/ 1233610 h 1233610"/>
              <a:gd name="connsiteX0" fmla="*/ 0 w 4889578"/>
              <a:gd name="connsiteY0" fmla="*/ 803765 h 1032228"/>
              <a:gd name="connsiteX1" fmla="*/ 2346505 w 4889578"/>
              <a:gd name="connsiteY1" fmla="*/ 28935 h 1032228"/>
              <a:gd name="connsiteX2" fmla="*/ 4887871 w 4889578"/>
              <a:gd name="connsiteY2" fmla="*/ 1032228 h 1032228"/>
              <a:gd name="connsiteX0" fmla="*/ 0 w 4889810"/>
              <a:gd name="connsiteY0" fmla="*/ 803765 h 1032228"/>
              <a:gd name="connsiteX1" fmla="*/ 2346505 w 4889810"/>
              <a:gd name="connsiteY1" fmla="*/ 28935 h 1032228"/>
              <a:gd name="connsiteX2" fmla="*/ 4887871 w 4889810"/>
              <a:gd name="connsiteY2" fmla="*/ 1032228 h 1032228"/>
              <a:gd name="connsiteX0" fmla="*/ 0 w 4889810"/>
              <a:gd name="connsiteY0" fmla="*/ 775187 h 1003650"/>
              <a:gd name="connsiteX1" fmla="*/ 2346505 w 4889810"/>
              <a:gd name="connsiteY1" fmla="*/ 357 h 1003650"/>
              <a:gd name="connsiteX2" fmla="*/ 4887871 w 4889810"/>
              <a:gd name="connsiteY2" fmla="*/ 1003650 h 1003650"/>
              <a:gd name="connsiteX0" fmla="*/ 0 w 4889624"/>
              <a:gd name="connsiteY0" fmla="*/ 774932 h 1003395"/>
              <a:gd name="connsiteX1" fmla="*/ 2346505 w 4889624"/>
              <a:gd name="connsiteY1" fmla="*/ 102 h 1003395"/>
              <a:gd name="connsiteX2" fmla="*/ 4887871 w 4889624"/>
              <a:gd name="connsiteY2" fmla="*/ 1003395 h 1003395"/>
              <a:gd name="connsiteX0" fmla="*/ 0 w 4887871"/>
              <a:gd name="connsiteY0" fmla="*/ 774912 h 1003375"/>
              <a:gd name="connsiteX1" fmla="*/ 2346505 w 4887871"/>
              <a:gd name="connsiteY1" fmla="*/ 82 h 1003375"/>
              <a:gd name="connsiteX2" fmla="*/ 4887871 w 4887871"/>
              <a:gd name="connsiteY2" fmla="*/ 1003375 h 1003375"/>
              <a:gd name="connsiteX0" fmla="*/ 0 w 4887871"/>
              <a:gd name="connsiteY0" fmla="*/ 716270 h 944733"/>
              <a:gd name="connsiteX1" fmla="*/ 1201610 w 4887871"/>
              <a:gd name="connsiteY1" fmla="*/ 89 h 944733"/>
              <a:gd name="connsiteX2" fmla="*/ 4887871 w 4887871"/>
              <a:gd name="connsiteY2" fmla="*/ 944733 h 944733"/>
              <a:gd name="connsiteX0" fmla="*/ 0 w 5700377"/>
              <a:gd name="connsiteY0" fmla="*/ 1795213 h 1795213"/>
              <a:gd name="connsiteX1" fmla="*/ 2014116 w 5700377"/>
              <a:gd name="connsiteY1" fmla="*/ 14956 h 1795213"/>
              <a:gd name="connsiteX2" fmla="*/ 5700377 w 5700377"/>
              <a:gd name="connsiteY2" fmla="*/ 959600 h 179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0377" h="1795213">
                <a:moveTo>
                  <a:pt x="0" y="1795213"/>
                </a:moveTo>
                <a:cubicBezTo>
                  <a:pt x="580705" y="1274865"/>
                  <a:pt x="1064053" y="154225"/>
                  <a:pt x="2014116" y="14956"/>
                </a:cubicBezTo>
                <a:cubicBezTo>
                  <a:pt x="2964179" y="-124313"/>
                  <a:pt x="5141055" y="749464"/>
                  <a:pt x="5700377" y="95960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428557" y="2667940"/>
            <a:ext cx="1480637" cy="1433408"/>
            <a:chOff x="283223" y="2590816"/>
            <a:chExt cx="1480637" cy="1433408"/>
          </a:xfrm>
        </p:grpSpPr>
        <p:sp>
          <p:nvSpPr>
            <p:cNvPr id="64" name="Rectangle 63"/>
            <p:cNvSpPr/>
            <p:nvPr/>
          </p:nvSpPr>
          <p:spPr>
            <a:xfrm>
              <a:off x="283223" y="25908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5623" y="27432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8023" y="28956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0423" y="30480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Freeform 3"/>
          <p:cNvSpPr/>
          <p:nvPr/>
        </p:nvSpPr>
        <p:spPr>
          <a:xfrm>
            <a:off x="1470488" y="1236009"/>
            <a:ext cx="4103843" cy="241028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185679"/>
              <a:gd name="connsiteY0" fmla="*/ 2504380 h 2787263"/>
              <a:gd name="connsiteX1" fmla="*/ 955274 w 4185679"/>
              <a:gd name="connsiteY1" fmla="*/ 2088907 h 2787263"/>
              <a:gd name="connsiteX2" fmla="*/ 2787382 w 4185679"/>
              <a:gd name="connsiteY2" fmla="*/ 6710 h 2787263"/>
              <a:gd name="connsiteX3" fmla="*/ 4185679 w 4185679"/>
              <a:gd name="connsiteY3" fmla="*/ 1036623 h 2787263"/>
              <a:gd name="connsiteX0" fmla="*/ 0 w 4185679"/>
              <a:gd name="connsiteY0" fmla="*/ 2504848 h 2787731"/>
              <a:gd name="connsiteX1" fmla="*/ 955274 w 4185679"/>
              <a:gd name="connsiteY1" fmla="*/ 2089375 h 2787731"/>
              <a:gd name="connsiteX2" fmla="*/ 2787382 w 4185679"/>
              <a:gd name="connsiteY2" fmla="*/ 7178 h 2787731"/>
              <a:gd name="connsiteX3" fmla="*/ 4185679 w 4185679"/>
              <a:gd name="connsiteY3" fmla="*/ 1037091 h 2787731"/>
              <a:gd name="connsiteX0" fmla="*/ 0 w 4185679"/>
              <a:gd name="connsiteY0" fmla="*/ 2504848 h 2504848"/>
              <a:gd name="connsiteX1" fmla="*/ 2787382 w 4185679"/>
              <a:gd name="connsiteY1" fmla="*/ 7178 h 2504848"/>
              <a:gd name="connsiteX2" fmla="*/ 4185679 w 4185679"/>
              <a:gd name="connsiteY2" fmla="*/ 1037091 h 2504848"/>
              <a:gd name="connsiteX0" fmla="*/ 0 w 4185679"/>
              <a:gd name="connsiteY0" fmla="*/ 2504848 h 2562317"/>
              <a:gd name="connsiteX1" fmla="*/ 2787382 w 4185679"/>
              <a:gd name="connsiteY1" fmla="*/ 7178 h 2562317"/>
              <a:gd name="connsiteX2" fmla="*/ 4185679 w 4185679"/>
              <a:gd name="connsiteY2" fmla="*/ 1037091 h 2562317"/>
              <a:gd name="connsiteX0" fmla="*/ 0 w 4185679"/>
              <a:gd name="connsiteY0" fmla="*/ 2421877 h 2480953"/>
              <a:gd name="connsiteX1" fmla="*/ 2141070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1877 h 2480953"/>
              <a:gd name="connsiteX1" fmla="*/ 1771749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4760 h 2483836"/>
              <a:gd name="connsiteX1" fmla="*/ 1771749 w 4185679"/>
              <a:gd name="connsiteY1" fmla="*/ 10875 h 2483836"/>
              <a:gd name="connsiteX2" fmla="*/ 4185679 w 4185679"/>
              <a:gd name="connsiteY2" fmla="*/ 957003 h 2483836"/>
              <a:gd name="connsiteX0" fmla="*/ 0 w 4185679"/>
              <a:gd name="connsiteY0" fmla="*/ 2424760 h 2481279"/>
              <a:gd name="connsiteX1" fmla="*/ 1771749 w 4185679"/>
              <a:gd name="connsiteY1" fmla="*/ 10875 h 2481279"/>
              <a:gd name="connsiteX2" fmla="*/ 4185679 w 4185679"/>
              <a:gd name="connsiteY2" fmla="*/ 957003 h 2481279"/>
              <a:gd name="connsiteX0" fmla="*/ 0 w 4185679"/>
              <a:gd name="connsiteY0" fmla="*/ 2461889 h 2521182"/>
              <a:gd name="connsiteX1" fmla="*/ 1771749 w 4185679"/>
              <a:gd name="connsiteY1" fmla="*/ 48004 h 2521182"/>
              <a:gd name="connsiteX2" fmla="*/ 4185679 w 4185679"/>
              <a:gd name="connsiteY2" fmla="*/ 994132 h 2521182"/>
              <a:gd name="connsiteX0" fmla="*/ 0 w 4185679"/>
              <a:gd name="connsiteY0" fmla="*/ 2423277 h 2479649"/>
              <a:gd name="connsiteX1" fmla="*/ 1771749 w 4185679"/>
              <a:gd name="connsiteY1" fmla="*/ 9392 h 2479649"/>
              <a:gd name="connsiteX2" fmla="*/ 4185679 w 4185679"/>
              <a:gd name="connsiteY2" fmla="*/ 955520 h 2479649"/>
              <a:gd name="connsiteX0" fmla="*/ 0 w 4185679"/>
              <a:gd name="connsiteY0" fmla="*/ 2424284 h 2480656"/>
              <a:gd name="connsiteX1" fmla="*/ 1771749 w 4185679"/>
              <a:gd name="connsiteY1" fmla="*/ 10399 h 2480656"/>
              <a:gd name="connsiteX2" fmla="*/ 4185679 w 4185679"/>
              <a:gd name="connsiteY2" fmla="*/ 956527 h 2480656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5133 h 2468717"/>
              <a:gd name="connsiteX1" fmla="*/ 1771749 w 4185679"/>
              <a:gd name="connsiteY1" fmla="*/ 1248 h 2468717"/>
              <a:gd name="connsiteX2" fmla="*/ 4185679 w 4185679"/>
              <a:gd name="connsiteY2" fmla="*/ 947376 h 2468717"/>
              <a:gd name="connsiteX0" fmla="*/ 0 w 4185679"/>
              <a:gd name="connsiteY0" fmla="*/ 2413889 h 2468555"/>
              <a:gd name="connsiteX1" fmla="*/ 1771749 w 4185679"/>
              <a:gd name="connsiteY1" fmla="*/ 4 h 2468555"/>
              <a:gd name="connsiteX2" fmla="*/ 4185679 w 4185679"/>
              <a:gd name="connsiteY2" fmla="*/ 946132 h 2468555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67213"/>
              <a:gd name="connsiteY0" fmla="*/ 2451869 h 2510786"/>
              <a:gd name="connsiteX1" fmla="*/ 1771749 w 4167213"/>
              <a:gd name="connsiteY1" fmla="*/ 37984 h 2510786"/>
              <a:gd name="connsiteX2" fmla="*/ 4167213 w 4167213"/>
              <a:gd name="connsiteY2" fmla="*/ 1034384 h 2510786"/>
              <a:gd name="connsiteX0" fmla="*/ 0 w 4167213"/>
              <a:gd name="connsiteY0" fmla="*/ 2086216 h 2153795"/>
              <a:gd name="connsiteX1" fmla="*/ 1817914 w 4167213"/>
              <a:gd name="connsiteY1" fmla="*/ 57744 h 2153795"/>
              <a:gd name="connsiteX2" fmla="*/ 4167213 w 4167213"/>
              <a:gd name="connsiteY2" fmla="*/ 668731 h 2153795"/>
              <a:gd name="connsiteX0" fmla="*/ 0 w 4167213"/>
              <a:gd name="connsiteY0" fmla="*/ 2070778 h 2138790"/>
              <a:gd name="connsiteX1" fmla="*/ 1633253 w 4167213"/>
              <a:gd name="connsiteY1" fmla="*/ 59062 h 2138790"/>
              <a:gd name="connsiteX2" fmla="*/ 4167213 w 4167213"/>
              <a:gd name="connsiteY2" fmla="*/ 653293 h 2138790"/>
              <a:gd name="connsiteX0" fmla="*/ 0 w 4167213"/>
              <a:gd name="connsiteY0" fmla="*/ 2055398 h 2123850"/>
              <a:gd name="connsiteX1" fmla="*/ 1457825 w 4167213"/>
              <a:gd name="connsiteY1" fmla="*/ 60438 h 2123850"/>
              <a:gd name="connsiteX2" fmla="*/ 4167213 w 4167213"/>
              <a:gd name="connsiteY2" fmla="*/ 637913 h 2123850"/>
              <a:gd name="connsiteX0" fmla="*/ 0 w 3853290"/>
              <a:gd name="connsiteY0" fmla="*/ 2064447 h 2133150"/>
              <a:gd name="connsiteX1" fmla="*/ 1457825 w 3853290"/>
              <a:gd name="connsiteY1" fmla="*/ 69487 h 2133150"/>
              <a:gd name="connsiteX2" fmla="*/ 3853290 w 3853290"/>
              <a:gd name="connsiteY2" fmla="*/ 588313 h 2133150"/>
              <a:gd name="connsiteX0" fmla="*/ 0 w 3853290"/>
              <a:gd name="connsiteY0" fmla="*/ 2087117 h 2155157"/>
              <a:gd name="connsiteX1" fmla="*/ 1457825 w 3853290"/>
              <a:gd name="connsiteY1" fmla="*/ 67022 h 2155157"/>
              <a:gd name="connsiteX2" fmla="*/ 3853290 w 3853290"/>
              <a:gd name="connsiteY2" fmla="*/ 610983 h 2155157"/>
              <a:gd name="connsiteX0" fmla="*/ 0 w 3853290"/>
              <a:gd name="connsiteY0" fmla="*/ 2054401 h 2120192"/>
              <a:gd name="connsiteX1" fmla="*/ 1457825 w 3853290"/>
              <a:gd name="connsiteY1" fmla="*/ 34306 h 2120192"/>
              <a:gd name="connsiteX2" fmla="*/ 3853290 w 3853290"/>
              <a:gd name="connsiteY2" fmla="*/ 578267 h 2120192"/>
              <a:gd name="connsiteX0" fmla="*/ 0 w 3853290"/>
              <a:gd name="connsiteY0" fmla="*/ 2046165 h 2111955"/>
              <a:gd name="connsiteX1" fmla="*/ 1457825 w 3853290"/>
              <a:gd name="connsiteY1" fmla="*/ 26070 h 2111955"/>
              <a:gd name="connsiteX2" fmla="*/ 3853290 w 3853290"/>
              <a:gd name="connsiteY2" fmla="*/ 570031 h 2111955"/>
              <a:gd name="connsiteX0" fmla="*/ 0 w 3853290"/>
              <a:gd name="connsiteY0" fmla="*/ 2046786 h 2112576"/>
              <a:gd name="connsiteX1" fmla="*/ 1457825 w 3853290"/>
              <a:gd name="connsiteY1" fmla="*/ 26691 h 2112576"/>
              <a:gd name="connsiteX2" fmla="*/ 3853290 w 3853290"/>
              <a:gd name="connsiteY2" fmla="*/ 570652 h 2112576"/>
              <a:gd name="connsiteX0" fmla="*/ 0 w 3853290"/>
              <a:gd name="connsiteY0" fmla="*/ 2039855 h 2105645"/>
              <a:gd name="connsiteX1" fmla="*/ 1457825 w 3853290"/>
              <a:gd name="connsiteY1" fmla="*/ 19760 h 2105645"/>
              <a:gd name="connsiteX2" fmla="*/ 3853290 w 3853290"/>
              <a:gd name="connsiteY2" fmla="*/ 563721 h 2105645"/>
              <a:gd name="connsiteX0" fmla="*/ 0 w 3853290"/>
              <a:gd name="connsiteY0" fmla="*/ 2042943 h 2108733"/>
              <a:gd name="connsiteX1" fmla="*/ 1457825 w 3853290"/>
              <a:gd name="connsiteY1" fmla="*/ 22848 h 2108733"/>
              <a:gd name="connsiteX2" fmla="*/ 3853290 w 3853290"/>
              <a:gd name="connsiteY2" fmla="*/ 566809 h 2108733"/>
              <a:gd name="connsiteX0" fmla="*/ 0 w 3853290"/>
              <a:gd name="connsiteY0" fmla="*/ 2047107 h 2112897"/>
              <a:gd name="connsiteX1" fmla="*/ 1457825 w 3853290"/>
              <a:gd name="connsiteY1" fmla="*/ 27012 h 2112897"/>
              <a:gd name="connsiteX2" fmla="*/ 3853290 w 3853290"/>
              <a:gd name="connsiteY2" fmla="*/ 570973 h 2112897"/>
              <a:gd name="connsiteX0" fmla="*/ 0 w 4037950"/>
              <a:gd name="connsiteY0" fmla="*/ 2067223 h 2134947"/>
              <a:gd name="connsiteX1" fmla="*/ 1457825 w 4037950"/>
              <a:gd name="connsiteY1" fmla="*/ 47128 h 2134947"/>
              <a:gd name="connsiteX2" fmla="*/ 4037950 w 4037950"/>
              <a:gd name="connsiteY2" fmla="*/ 666496 h 2134947"/>
              <a:gd name="connsiteX0" fmla="*/ 0 w 4019484"/>
              <a:gd name="connsiteY0" fmla="*/ 2065486 h 2133141"/>
              <a:gd name="connsiteX1" fmla="*/ 1457825 w 4019484"/>
              <a:gd name="connsiteY1" fmla="*/ 45391 h 2133141"/>
              <a:gd name="connsiteX2" fmla="*/ 4019484 w 4019484"/>
              <a:gd name="connsiteY2" fmla="*/ 681516 h 2133141"/>
              <a:gd name="connsiteX0" fmla="*/ 0 w 4019484"/>
              <a:gd name="connsiteY0" fmla="*/ 2068961 h 2136616"/>
              <a:gd name="connsiteX1" fmla="*/ 1457825 w 4019484"/>
              <a:gd name="connsiteY1" fmla="*/ 48866 h 2136616"/>
              <a:gd name="connsiteX2" fmla="*/ 4019484 w 4019484"/>
              <a:gd name="connsiteY2" fmla="*/ 684991 h 2136616"/>
              <a:gd name="connsiteX0" fmla="*/ 0 w 4019484"/>
              <a:gd name="connsiteY0" fmla="*/ 2074609 h 2142264"/>
              <a:gd name="connsiteX1" fmla="*/ 1457825 w 4019484"/>
              <a:gd name="connsiteY1" fmla="*/ 54514 h 2142264"/>
              <a:gd name="connsiteX2" fmla="*/ 4019484 w 4019484"/>
              <a:gd name="connsiteY2" fmla="*/ 690639 h 214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9484" h="2142264">
                <a:moveTo>
                  <a:pt x="0" y="2074609"/>
                </a:moveTo>
                <a:cubicBezTo>
                  <a:pt x="1153153" y="2559687"/>
                  <a:pt x="787911" y="285176"/>
                  <a:pt x="1457825" y="54514"/>
                </a:cubicBezTo>
                <a:cubicBezTo>
                  <a:pt x="2127739" y="-176148"/>
                  <a:pt x="2957538" y="380574"/>
                  <a:pt x="4019484" y="690639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1390984" y="1532084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2615061" y="1895940"/>
            <a:ext cx="1647825" cy="1239929"/>
            <a:chOff x="3805763" y="2201079"/>
            <a:chExt cx="1647825" cy="12399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1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st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3424232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10315" y="3452962"/>
            <a:ext cx="931890" cy="908786"/>
            <a:chOff x="2831849" y="4077895"/>
            <a:chExt cx="1230507" cy="1059769"/>
          </a:xfrm>
        </p:grpSpPr>
        <p:sp>
          <p:nvSpPr>
            <p:cNvPr id="59" name="Rectangle 58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blipFill>
                <a:blip r:embed="rId3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Input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400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=1⋯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blipFill>
                <a:blip r:embed="rId4"/>
                <a:stretch>
                  <a:fillRect t="-1563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5048647" y="1895940"/>
            <a:ext cx="1647825" cy="1239929"/>
            <a:chOff x="3805763" y="2201079"/>
            <a:chExt cx="1647825" cy="1239929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2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nd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5838964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425047" y="3452962"/>
            <a:ext cx="931890" cy="908786"/>
            <a:chOff x="2831849" y="4077895"/>
            <a:chExt cx="1230507" cy="1059769"/>
          </a:xfrm>
        </p:grpSpPr>
        <p:sp>
          <p:nvSpPr>
            <p:cNvPr id="77" name="Rectangle 76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blipFill>
                <a:blip r:embed="rId5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>
            <a:off x="3698242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/>
          <p:cNvGrpSpPr/>
          <p:nvPr/>
        </p:nvGrpSpPr>
        <p:grpSpPr>
          <a:xfrm>
            <a:off x="7435342" y="1895940"/>
            <a:ext cx="1647825" cy="1239929"/>
            <a:chOff x="3805763" y="2201079"/>
            <a:chExt cx="1647825" cy="123992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3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rd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11742" y="3452962"/>
            <a:ext cx="931890" cy="908786"/>
            <a:chOff x="2831849" y="4077895"/>
            <a:chExt cx="1230507" cy="1059769"/>
          </a:xfrm>
        </p:grpSpPr>
        <p:sp>
          <p:nvSpPr>
            <p:cNvPr id="85" name="Rectangle 84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blipFill>
                <a:blip r:embed="rId6"/>
                <a:stretch>
                  <a:fillRect l="-1905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>
            <a:off x="6084937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242328" y="3106572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83167" y="3254434"/>
            <a:ext cx="78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" y="876693"/>
            <a:ext cx="9970402" cy="4113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2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/>
          <p:cNvSpPr/>
          <p:nvPr/>
        </p:nvSpPr>
        <p:spPr>
          <a:xfrm>
            <a:off x="4323735" y="1540591"/>
            <a:ext cx="3132899" cy="1563618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  <a:gd name="connsiteX0" fmla="*/ 0 w 2268348"/>
              <a:gd name="connsiteY0" fmla="*/ 1892582 h 1898779"/>
              <a:gd name="connsiteX1" fmla="*/ 979583 w 2268348"/>
              <a:gd name="connsiteY1" fmla="*/ 519074 h 1898779"/>
              <a:gd name="connsiteX2" fmla="*/ 2268348 w 2268348"/>
              <a:gd name="connsiteY2" fmla="*/ 213002 h 1898779"/>
              <a:gd name="connsiteX0" fmla="*/ 0 w 2268348"/>
              <a:gd name="connsiteY0" fmla="*/ 1835974 h 1840895"/>
              <a:gd name="connsiteX1" fmla="*/ 979583 w 2268348"/>
              <a:gd name="connsiteY1" fmla="*/ 462466 h 1840895"/>
              <a:gd name="connsiteX2" fmla="*/ 2268348 w 2268348"/>
              <a:gd name="connsiteY2" fmla="*/ 156394 h 1840895"/>
              <a:gd name="connsiteX0" fmla="*/ 0 w 3716673"/>
              <a:gd name="connsiteY0" fmla="*/ 1559303 h 1564224"/>
              <a:gd name="connsiteX1" fmla="*/ 979583 w 3716673"/>
              <a:gd name="connsiteY1" fmla="*/ 185795 h 1564224"/>
              <a:gd name="connsiteX2" fmla="*/ 3716673 w 3716673"/>
              <a:gd name="connsiteY2" fmla="*/ 281893 h 1564224"/>
              <a:gd name="connsiteX0" fmla="*/ 0 w 4027029"/>
              <a:gd name="connsiteY0" fmla="*/ 1554600 h 1559516"/>
              <a:gd name="connsiteX1" fmla="*/ 979583 w 4027029"/>
              <a:gd name="connsiteY1" fmla="*/ 181092 h 1559516"/>
              <a:gd name="connsiteX2" fmla="*/ 4027029 w 4027029"/>
              <a:gd name="connsiteY2" fmla="*/ 285568 h 1559516"/>
              <a:gd name="connsiteX0" fmla="*/ 0 w 4027029"/>
              <a:gd name="connsiteY0" fmla="*/ 1429945 h 1436880"/>
              <a:gd name="connsiteX1" fmla="*/ 830152 w 4027029"/>
              <a:gd name="connsiteY1" fmla="*/ 441850 h 1436880"/>
              <a:gd name="connsiteX2" fmla="*/ 4027029 w 4027029"/>
              <a:gd name="connsiteY2" fmla="*/ 160913 h 1436880"/>
              <a:gd name="connsiteX0" fmla="*/ 0 w 4027029"/>
              <a:gd name="connsiteY0" fmla="*/ 1561532 h 1576246"/>
              <a:gd name="connsiteX1" fmla="*/ 830152 w 4027029"/>
              <a:gd name="connsiteY1" fmla="*/ 573437 h 1576246"/>
              <a:gd name="connsiteX2" fmla="*/ 4027029 w 4027029"/>
              <a:gd name="connsiteY2" fmla="*/ 292500 h 1576246"/>
              <a:gd name="connsiteX0" fmla="*/ 0 w 3693683"/>
              <a:gd name="connsiteY0" fmla="*/ 1068449 h 1078544"/>
              <a:gd name="connsiteX1" fmla="*/ 496806 w 3693683"/>
              <a:gd name="connsiteY1" fmla="*/ 432252 h 1078544"/>
              <a:gd name="connsiteX2" fmla="*/ 3693683 w 3693683"/>
              <a:gd name="connsiteY2" fmla="*/ 151315 h 1078544"/>
              <a:gd name="connsiteX0" fmla="*/ 7426 w 3701109"/>
              <a:gd name="connsiteY0" fmla="*/ 1068449 h 1068449"/>
              <a:gd name="connsiteX1" fmla="*/ 504232 w 3701109"/>
              <a:gd name="connsiteY1" fmla="*/ 432252 h 1068449"/>
              <a:gd name="connsiteX2" fmla="*/ 3701109 w 3701109"/>
              <a:gd name="connsiteY2" fmla="*/ 151315 h 1068449"/>
              <a:gd name="connsiteX0" fmla="*/ 0 w 3693683"/>
              <a:gd name="connsiteY0" fmla="*/ 1197505 h 1197505"/>
              <a:gd name="connsiteX1" fmla="*/ 1014065 w 3693683"/>
              <a:gd name="connsiteY1" fmla="*/ 142381 h 1197505"/>
              <a:gd name="connsiteX2" fmla="*/ 3693683 w 3693683"/>
              <a:gd name="connsiteY2" fmla="*/ 280371 h 1197505"/>
              <a:gd name="connsiteX0" fmla="*/ 0 w 3693683"/>
              <a:gd name="connsiteY0" fmla="*/ 1181842 h 1181842"/>
              <a:gd name="connsiteX1" fmla="*/ 1014065 w 3693683"/>
              <a:gd name="connsiteY1" fmla="*/ 126718 h 1181842"/>
              <a:gd name="connsiteX2" fmla="*/ 3693683 w 3693683"/>
              <a:gd name="connsiteY2" fmla="*/ 264708 h 1181842"/>
              <a:gd name="connsiteX0" fmla="*/ 0 w 3693683"/>
              <a:gd name="connsiteY0" fmla="*/ 1217521 h 1217521"/>
              <a:gd name="connsiteX1" fmla="*/ 887624 w 3693683"/>
              <a:gd name="connsiteY1" fmla="*/ 95369 h 1217521"/>
              <a:gd name="connsiteX2" fmla="*/ 3693683 w 3693683"/>
              <a:gd name="connsiteY2" fmla="*/ 300387 h 1217521"/>
              <a:gd name="connsiteX0" fmla="*/ 0 w 3682188"/>
              <a:gd name="connsiteY0" fmla="*/ 1369437 h 1369437"/>
              <a:gd name="connsiteX1" fmla="*/ 876129 w 3682188"/>
              <a:gd name="connsiteY1" fmla="*/ 121607 h 1369437"/>
              <a:gd name="connsiteX2" fmla="*/ 3682188 w 3682188"/>
              <a:gd name="connsiteY2" fmla="*/ 326625 h 1369437"/>
              <a:gd name="connsiteX0" fmla="*/ 0 w 3682188"/>
              <a:gd name="connsiteY0" fmla="*/ 1396340 h 1396340"/>
              <a:gd name="connsiteX1" fmla="*/ 830151 w 3682188"/>
              <a:gd name="connsiteY1" fmla="*/ 106618 h 1396340"/>
              <a:gd name="connsiteX2" fmla="*/ 3682188 w 3682188"/>
              <a:gd name="connsiteY2" fmla="*/ 353528 h 1396340"/>
              <a:gd name="connsiteX0" fmla="*/ 0 w 3820124"/>
              <a:gd name="connsiteY0" fmla="*/ 1389742 h 1389742"/>
              <a:gd name="connsiteX1" fmla="*/ 830151 w 3820124"/>
              <a:gd name="connsiteY1" fmla="*/ 100020 h 1389742"/>
              <a:gd name="connsiteX2" fmla="*/ 3820124 w 3820124"/>
              <a:gd name="connsiteY2" fmla="*/ 363687 h 13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0124" h="1389742">
                <a:moveTo>
                  <a:pt x="0" y="1389742"/>
                </a:moveTo>
                <a:cubicBezTo>
                  <a:pt x="4115" y="904637"/>
                  <a:pt x="193464" y="271029"/>
                  <a:pt x="830151" y="100020"/>
                </a:cubicBezTo>
                <a:cubicBezTo>
                  <a:pt x="1466838" y="-70989"/>
                  <a:pt x="1877243" y="-46981"/>
                  <a:pt x="3820124" y="363687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121558" y="959635"/>
            <a:ext cx="5820015" cy="201981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  <a:gd name="connsiteX0" fmla="*/ 0 w 4891440"/>
              <a:gd name="connsiteY0" fmla="*/ 1005147 h 1233610"/>
              <a:gd name="connsiteX1" fmla="*/ 3426769 w 4891440"/>
              <a:gd name="connsiteY1" fmla="*/ 20853 h 1233610"/>
              <a:gd name="connsiteX2" fmla="*/ 4887871 w 4891440"/>
              <a:gd name="connsiteY2" fmla="*/ 1233610 h 1233610"/>
              <a:gd name="connsiteX0" fmla="*/ 0 w 4889578"/>
              <a:gd name="connsiteY0" fmla="*/ 803765 h 1032228"/>
              <a:gd name="connsiteX1" fmla="*/ 2346505 w 4889578"/>
              <a:gd name="connsiteY1" fmla="*/ 28935 h 1032228"/>
              <a:gd name="connsiteX2" fmla="*/ 4887871 w 4889578"/>
              <a:gd name="connsiteY2" fmla="*/ 1032228 h 1032228"/>
              <a:gd name="connsiteX0" fmla="*/ 0 w 4889810"/>
              <a:gd name="connsiteY0" fmla="*/ 803765 h 1032228"/>
              <a:gd name="connsiteX1" fmla="*/ 2346505 w 4889810"/>
              <a:gd name="connsiteY1" fmla="*/ 28935 h 1032228"/>
              <a:gd name="connsiteX2" fmla="*/ 4887871 w 4889810"/>
              <a:gd name="connsiteY2" fmla="*/ 1032228 h 1032228"/>
              <a:gd name="connsiteX0" fmla="*/ 0 w 4889810"/>
              <a:gd name="connsiteY0" fmla="*/ 775187 h 1003650"/>
              <a:gd name="connsiteX1" fmla="*/ 2346505 w 4889810"/>
              <a:gd name="connsiteY1" fmla="*/ 357 h 1003650"/>
              <a:gd name="connsiteX2" fmla="*/ 4887871 w 4889810"/>
              <a:gd name="connsiteY2" fmla="*/ 1003650 h 1003650"/>
              <a:gd name="connsiteX0" fmla="*/ 0 w 4889624"/>
              <a:gd name="connsiteY0" fmla="*/ 774932 h 1003395"/>
              <a:gd name="connsiteX1" fmla="*/ 2346505 w 4889624"/>
              <a:gd name="connsiteY1" fmla="*/ 102 h 1003395"/>
              <a:gd name="connsiteX2" fmla="*/ 4887871 w 4889624"/>
              <a:gd name="connsiteY2" fmla="*/ 1003395 h 1003395"/>
              <a:gd name="connsiteX0" fmla="*/ 0 w 4887871"/>
              <a:gd name="connsiteY0" fmla="*/ 774912 h 1003375"/>
              <a:gd name="connsiteX1" fmla="*/ 2346505 w 4887871"/>
              <a:gd name="connsiteY1" fmla="*/ 82 h 1003375"/>
              <a:gd name="connsiteX2" fmla="*/ 4887871 w 4887871"/>
              <a:gd name="connsiteY2" fmla="*/ 1003375 h 1003375"/>
              <a:gd name="connsiteX0" fmla="*/ 0 w 4887871"/>
              <a:gd name="connsiteY0" fmla="*/ 716270 h 944733"/>
              <a:gd name="connsiteX1" fmla="*/ 1201610 w 4887871"/>
              <a:gd name="connsiteY1" fmla="*/ 89 h 944733"/>
              <a:gd name="connsiteX2" fmla="*/ 4887871 w 4887871"/>
              <a:gd name="connsiteY2" fmla="*/ 944733 h 944733"/>
              <a:gd name="connsiteX0" fmla="*/ 0 w 5700377"/>
              <a:gd name="connsiteY0" fmla="*/ 1795213 h 1795213"/>
              <a:gd name="connsiteX1" fmla="*/ 2014116 w 5700377"/>
              <a:gd name="connsiteY1" fmla="*/ 14956 h 1795213"/>
              <a:gd name="connsiteX2" fmla="*/ 5700377 w 5700377"/>
              <a:gd name="connsiteY2" fmla="*/ 959600 h 179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0377" h="1795213">
                <a:moveTo>
                  <a:pt x="0" y="1795213"/>
                </a:moveTo>
                <a:cubicBezTo>
                  <a:pt x="580705" y="1274865"/>
                  <a:pt x="1064053" y="154225"/>
                  <a:pt x="2014116" y="14956"/>
                </a:cubicBezTo>
                <a:cubicBezTo>
                  <a:pt x="2964179" y="-124313"/>
                  <a:pt x="5141055" y="749464"/>
                  <a:pt x="5700377" y="95960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428557" y="2667940"/>
            <a:ext cx="1480637" cy="1433408"/>
            <a:chOff x="283223" y="2590816"/>
            <a:chExt cx="1480637" cy="1433408"/>
          </a:xfrm>
        </p:grpSpPr>
        <p:sp>
          <p:nvSpPr>
            <p:cNvPr id="64" name="Rectangle 63"/>
            <p:cNvSpPr/>
            <p:nvPr/>
          </p:nvSpPr>
          <p:spPr>
            <a:xfrm>
              <a:off x="283223" y="25908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5623" y="27432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8023" y="28956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0423" y="30480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Freeform 3"/>
          <p:cNvSpPr/>
          <p:nvPr/>
        </p:nvSpPr>
        <p:spPr>
          <a:xfrm>
            <a:off x="1470488" y="1236009"/>
            <a:ext cx="4103843" cy="241028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185679"/>
              <a:gd name="connsiteY0" fmla="*/ 2504380 h 2787263"/>
              <a:gd name="connsiteX1" fmla="*/ 955274 w 4185679"/>
              <a:gd name="connsiteY1" fmla="*/ 2088907 h 2787263"/>
              <a:gd name="connsiteX2" fmla="*/ 2787382 w 4185679"/>
              <a:gd name="connsiteY2" fmla="*/ 6710 h 2787263"/>
              <a:gd name="connsiteX3" fmla="*/ 4185679 w 4185679"/>
              <a:gd name="connsiteY3" fmla="*/ 1036623 h 2787263"/>
              <a:gd name="connsiteX0" fmla="*/ 0 w 4185679"/>
              <a:gd name="connsiteY0" fmla="*/ 2504848 h 2787731"/>
              <a:gd name="connsiteX1" fmla="*/ 955274 w 4185679"/>
              <a:gd name="connsiteY1" fmla="*/ 2089375 h 2787731"/>
              <a:gd name="connsiteX2" fmla="*/ 2787382 w 4185679"/>
              <a:gd name="connsiteY2" fmla="*/ 7178 h 2787731"/>
              <a:gd name="connsiteX3" fmla="*/ 4185679 w 4185679"/>
              <a:gd name="connsiteY3" fmla="*/ 1037091 h 2787731"/>
              <a:gd name="connsiteX0" fmla="*/ 0 w 4185679"/>
              <a:gd name="connsiteY0" fmla="*/ 2504848 h 2504848"/>
              <a:gd name="connsiteX1" fmla="*/ 2787382 w 4185679"/>
              <a:gd name="connsiteY1" fmla="*/ 7178 h 2504848"/>
              <a:gd name="connsiteX2" fmla="*/ 4185679 w 4185679"/>
              <a:gd name="connsiteY2" fmla="*/ 1037091 h 2504848"/>
              <a:gd name="connsiteX0" fmla="*/ 0 w 4185679"/>
              <a:gd name="connsiteY0" fmla="*/ 2504848 h 2562317"/>
              <a:gd name="connsiteX1" fmla="*/ 2787382 w 4185679"/>
              <a:gd name="connsiteY1" fmla="*/ 7178 h 2562317"/>
              <a:gd name="connsiteX2" fmla="*/ 4185679 w 4185679"/>
              <a:gd name="connsiteY2" fmla="*/ 1037091 h 2562317"/>
              <a:gd name="connsiteX0" fmla="*/ 0 w 4185679"/>
              <a:gd name="connsiteY0" fmla="*/ 2421877 h 2480953"/>
              <a:gd name="connsiteX1" fmla="*/ 2141070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1877 h 2480953"/>
              <a:gd name="connsiteX1" fmla="*/ 1771749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4760 h 2483836"/>
              <a:gd name="connsiteX1" fmla="*/ 1771749 w 4185679"/>
              <a:gd name="connsiteY1" fmla="*/ 10875 h 2483836"/>
              <a:gd name="connsiteX2" fmla="*/ 4185679 w 4185679"/>
              <a:gd name="connsiteY2" fmla="*/ 957003 h 2483836"/>
              <a:gd name="connsiteX0" fmla="*/ 0 w 4185679"/>
              <a:gd name="connsiteY0" fmla="*/ 2424760 h 2481279"/>
              <a:gd name="connsiteX1" fmla="*/ 1771749 w 4185679"/>
              <a:gd name="connsiteY1" fmla="*/ 10875 h 2481279"/>
              <a:gd name="connsiteX2" fmla="*/ 4185679 w 4185679"/>
              <a:gd name="connsiteY2" fmla="*/ 957003 h 2481279"/>
              <a:gd name="connsiteX0" fmla="*/ 0 w 4185679"/>
              <a:gd name="connsiteY0" fmla="*/ 2461889 h 2521182"/>
              <a:gd name="connsiteX1" fmla="*/ 1771749 w 4185679"/>
              <a:gd name="connsiteY1" fmla="*/ 48004 h 2521182"/>
              <a:gd name="connsiteX2" fmla="*/ 4185679 w 4185679"/>
              <a:gd name="connsiteY2" fmla="*/ 994132 h 2521182"/>
              <a:gd name="connsiteX0" fmla="*/ 0 w 4185679"/>
              <a:gd name="connsiteY0" fmla="*/ 2423277 h 2479649"/>
              <a:gd name="connsiteX1" fmla="*/ 1771749 w 4185679"/>
              <a:gd name="connsiteY1" fmla="*/ 9392 h 2479649"/>
              <a:gd name="connsiteX2" fmla="*/ 4185679 w 4185679"/>
              <a:gd name="connsiteY2" fmla="*/ 955520 h 2479649"/>
              <a:gd name="connsiteX0" fmla="*/ 0 w 4185679"/>
              <a:gd name="connsiteY0" fmla="*/ 2424284 h 2480656"/>
              <a:gd name="connsiteX1" fmla="*/ 1771749 w 4185679"/>
              <a:gd name="connsiteY1" fmla="*/ 10399 h 2480656"/>
              <a:gd name="connsiteX2" fmla="*/ 4185679 w 4185679"/>
              <a:gd name="connsiteY2" fmla="*/ 956527 h 2480656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5133 h 2468717"/>
              <a:gd name="connsiteX1" fmla="*/ 1771749 w 4185679"/>
              <a:gd name="connsiteY1" fmla="*/ 1248 h 2468717"/>
              <a:gd name="connsiteX2" fmla="*/ 4185679 w 4185679"/>
              <a:gd name="connsiteY2" fmla="*/ 947376 h 2468717"/>
              <a:gd name="connsiteX0" fmla="*/ 0 w 4185679"/>
              <a:gd name="connsiteY0" fmla="*/ 2413889 h 2468555"/>
              <a:gd name="connsiteX1" fmla="*/ 1771749 w 4185679"/>
              <a:gd name="connsiteY1" fmla="*/ 4 h 2468555"/>
              <a:gd name="connsiteX2" fmla="*/ 4185679 w 4185679"/>
              <a:gd name="connsiteY2" fmla="*/ 946132 h 2468555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67213"/>
              <a:gd name="connsiteY0" fmla="*/ 2451869 h 2510786"/>
              <a:gd name="connsiteX1" fmla="*/ 1771749 w 4167213"/>
              <a:gd name="connsiteY1" fmla="*/ 37984 h 2510786"/>
              <a:gd name="connsiteX2" fmla="*/ 4167213 w 4167213"/>
              <a:gd name="connsiteY2" fmla="*/ 1034384 h 2510786"/>
              <a:gd name="connsiteX0" fmla="*/ 0 w 4167213"/>
              <a:gd name="connsiteY0" fmla="*/ 2086216 h 2153795"/>
              <a:gd name="connsiteX1" fmla="*/ 1817914 w 4167213"/>
              <a:gd name="connsiteY1" fmla="*/ 57744 h 2153795"/>
              <a:gd name="connsiteX2" fmla="*/ 4167213 w 4167213"/>
              <a:gd name="connsiteY2" fmla="*/ 668731 h 2153795"/>
              <a:gd name="connsiteX0" fmla="*/ 0 w 4167213"/>
              <a:gd name="connsiteY0" fmla="*/ 2070778 h 2138790"/>
              <a:gd name="connsiteX1" fmla="*/ 1633253 w 4167213"/>
              <a:gd name="connsiteY1" fmla="*/ 59062 h 2138790"/>
              <a:gd name="connsiteX2" fmla="*/ 4167213 w 4167213"/>
              <a:gd name="connsiteY2" fmla="*/ 653293 h 2138790"/>
              <a:gd name="connsiteX0" fmla="*/ 0 w 4167213"/>
              <a:gd name="connsiteY0" fmla="*/ 2055398 h 2123850"/>
              <a:gd name="connsiteX1" fmla="*/ 1457825 w 4167213"/>
              <a:gd name="connsiteY1" fmla="*/ 60438 h 2123850"/>
              <a:gd name="connsiteX2" fmla="*/ 4167213 w 4167213"/>
              <a:gd name="connsiteY2" fmla="*/ 637913 h 2123850"/>
              <a:gd name="connsiteX0" fmla="*/ 0 w 3853290"/>
              <a:gd name="connsiteY0" fmla="*/ 2064447 h 2133150"/>
              <a:gd name="connsiteX1" fmla="*/ 1457825 w 3853290"/>
              <a:gd name="connsiteY1" fmla="*/ 69487 h 2133150"/>
              <a:gd name="connsiteX2" fmla="*/ 3853290 w 3853290"/>
              <a:gd name="connsiteY2" fmla="*/ 588313 h 2133150"/>
              <a:gd name="connsiteX0" fmla="*/ 0 w 3853290"/>
              <a:gd name="connsiteY0" fmla="*/ 2087117 h 2155157"/>
              <a:gd name="connsiteX1" fmla="*/ 1457825 w 3853290"/>
              <a:gd name="connsiteY1" fmla="*/ 67022 h 2155157"/>
              <a:gd name="connsiteX2" fmla="*/ 3853290 w 3853290"/>
              <a:gd name="connsiteY2" fmla="*/ 610983 h 2155157"/>
              <a:gd name="connsiteX0" fmla="*/ 0 w 3853290"/>
              <a:gd name="connsiteY0" fmla="*/ 2054401 h 2120192"/>
              <a:gd name="connsiteX1" fmla="*/ 1457825 w 3853290"/>
              <a:gd name="connsiteY1" fmla="*/ 34306 h 2120192"/>
              <a:gd name="connsiteX2" fmla="*/ 3853290 w 3853290"/>
              <a:gd name="connsiteY2" fmla="*/ 578267 h 2120192"/>
              <a:gd name="connsiteX0" fmla="*/ 0 w 3853290"/>
              <a:gd name="connsiteY0" fmla="*/ 2046165 h 2111955"/>
              <a:gd name="connsiteX1" fmla="*/ 1457825 w 3853290"/>
              <a:gd name="connsiteY1" fmla="*/ 26070 h 2111955"/>
              <a:gd name="connsiteX2" fmla="*/ 3853290 w 3853290"/>
              <a:gd name="connsiteY2" fmla="*/ 570031 h 2111955"/>
              <a:gd name="connsiteX0" fmla="*/ 0 w 3853290"/>
              <a:gd name="connsiteY0" fmla="*/ 2046786 h 2112576"/>
              <a:gd name="connsiteX1" fmla="*/ 1457825 w 3853290"/>
              <a:gd name="connsiteY1" fmla="*/ 26691 h 2112576"/>
              <a:gd name="connsiteX2" fmla="*/ 3853290 w 3853290"/>
              <a:gd name="connsiteY2" fmla="*/ 570652 h 2112576"/>
              <a:gd name="connsiteX0" fmla="*/ 0 w 3853290"/>
              <a:gd name="connsiteY0" fmla="*/ 2039855 h 2105645"/>
              <a:gd name="connsiteX1" fmla="*/ 1457825 w 3853290"/>
              <a:gd name="connsiteY1" fmla="*/ 19760 h 2105645"/>
              <a:gd name="connsiteX2" fmla="*/ 3853290 w 3853290"/>
              <a:gd name="connsiteY2" fmla="*/ 563721 h 2105645"/>
              <a:gd name="connsiteX0" fmla="*/ 0 w 3853290"/>
              <a:gd name="connsiteY0" fmla="*/ 2042943 h 2108733"/>
              <a:gd name="connsiteX1" fmla="*/ 1457825 w 3853290"/>
              <a:gd name="connsiteY1" fmla="*/ 22848 h 2108733"/>
              <a:gd name="connsiteX2" fmla="*/ 3853290 w 3853290"/>
              <a:gd name="connsiteY2" fmla="*/ 566809 h 2108733"/>
              <a:gd name="connsiteX0" fmla="*/ 0 w 3853290"/>
              <a:gd name="connsiteY0" fmla="*/ 2047107 h 2112897"/>
              <a:gd name="connsiteX1" fmla="*/ 1457825 w 3853290"/>
              <a:gd name="connsiteY1" fmla="*/ 27012 h 2112897"/>
              <a:gd name="connsiteX2" fmla="*/ 3853290 w 3853290"/>
              <a:gd name="connsiteY2" fmla="*/ 570973 h 2112897"/>
              <a:gd name="connsiteX0" fmla="*/ 0 w 4037950"/>
              <a:gd name="connsiteY0" fmla="*/ 2067223 h 2134947"/>
              <a:gd name="connsiteX1" fmla="*/ 1457825 w 4037950"/>
              <a:gd name="connsiteY1" fmla="*/ 47128 h 2134947"/>
              <a:gd name="connsiteX2" fmla="*/ 4037950 w 4037950"/>
              <a:gd name="connsiteY2" fmla="*/ 666496 h 2134947"/>
              <a:gd name="connsiteX0" fmla="*/ 0 w 4019484"/>
              <a:gd name="connsiteY0" fmla="*/ 2065486 h 2133141"/>
              <a:gd name="connsiteX1" fmla="*/ 1457825 w 4019484"/>
              <a:gd name="connsiteY1" fmla="*/ 45391 h 2133141"/>
              <a:gd name="connsiteX2" fmla="*/ 4019484 w 4019484"/>
              <a:gd name="connsiteY2" fmla="*/ 681516 h 2133141"/>
              <a:gd name="connsiteX0" fmla="*/ 0 w 4019484"/>
              <a:gd name="connsiteY0" fmla="*/ 2068961 h 2136616"/>
              <a:gd name="connsiteX1" fmla="*/ 1457825 w 4019484"/>
              <a:gd name="connsiteY1" fmla="*/ 48866 h 2136616"/>
              <a:gd name="connsiteX2" fmla="*/ 4019484 w 4019484"/>
              <a:gd name="connsiteY2" fmla="*/ 684991 h 2136616"/>
              <a:gd name="connsiteX0" fmla="*/ 0 w 4019484"/>
              <a:gd name="connsiteY0" fmla="*/ 2074609 h 2142264"/>
              <a:gd name="connsiteX1" fmla="*/ 1457825 w 4019484"/>
              <a:gd name="connsiteY1" fmla="*/ 54514 h 2142264"/>
              <a:gd name="connsiteX2" fmla="*/ 4019484 w 4019484"/>
              <a:gd name="connsiteY2" fmla="*/ 690639 h 214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9484" h="2142264">
                <a:moveTo>
                  <a:pt x="0" y="2074609"/>
                </a:moveTo>
                <a:cubicBezTo>
                  <a:pt x="1153153" y="2559687"/>
                  <a:pt x="787911" y="285176"/>
                  <a:pt x="1457825" y="54514"/>
                </a:cubicBezTo>
                <a:cubicBezTo>
                  <a:pt x="2127739" y="-176148"/>
                  <a:pt x="2957538" y="380574"/>
                  <a:pt x="4019484" y="690639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1390984" y="1532084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2615061" y="1895940"/>
            <a:ext cx="1647825" cy="1239929"/>
            <a:chOff x="3805763" y="2201079"/>
            <a:chExt cx="1647825" cy="12399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1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st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3424232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10315" y="3452962"/>
            <a:ext cx="931890" cy="908786"/>
            <a:chOff x="2831849" y="4077895"/>
            <a:chExt cx="1230507" cy="1059769"/>
          </a:xfrm>
        </p:grpSpPr>
        <p:sp>
          <p:nvSpPr>
            <p:cNvPr id="59" name="Rectangle 58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blipFill>
                <a:blip r:embed="rId3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Input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400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=1⋯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blipFill>
                <a:blip r:embed="rId4"/>
                <a:stretch>
                  <a:fillRect t="-1563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5048647" y="1895940"/>
            <a:ext cx="1647825" cy="1239929"/>
            <a:chOff x="3805763" y="2201079"/>
            <a:chExt cx="1647825" cy="1239929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2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nd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5838964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425047" y="3452962"/>
            <a:ext cx="931890" cy="908786"/>
            <a:chOff x="2831849" y="4077895"/>
            <a:chExt cx="1230507" cy="1059769"/>
          </a:xfrm>
        </p:grpSpPr>
        <p:sp>
          <p:nvSpPr>
            <p:cNvPr id="77" name="Rectangle 76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blipFill>
                <a:blip r:embed="rId5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>
            <a:off x="3698242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/>
          <p:cNvGrpSpPr/>
          <p:nvPr/>
        </p:nvGrpSpPr>
        <p:grpSpPr>
          <a:xfrm>
            <a:off x="7435342" y="1895940"/>
            <a:ext cx="1647825" cy="1239929"/>
            <a:chOff x="3805763" y="2201079"/>
            <a:chExt cx="1647825" cy="123992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3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rd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11742" y="3452962"/>
            <a:ext cx="931890" cy="908786"/>
            <a:chOff x="2831849" y="4077895"/>
            <a:chExt cx="1230507" cy="1059769"/>
          </a:xfrm>
        </p:grpSpPr>
        <p:sp>
          <p:nvSpPr>
            <p:cNvPr id="85" name="Rectangle 84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blipFill>
                <a:blip r:embed="rId7"/>
                <a:stretch>
                  <a:fillRect l="-1905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>
            <a:off x="6084937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242328" y="3106572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83167" y="3254434"/>
            <a:ext cx="78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0519" y="876693"/>
            <a:ext cx="9258301" cy="4113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798686" y="1117655"/>
            <a:ext cx="4905383" cy="2565549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56067" y="79306"/>
            <a:ext cx="335647" cy="329588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78446" y="73361"/>
            <a:ext cx="8534200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-150" dirty="0" err="1">
                <a:solidFill>
                  <a:srgbClr val="C00000"/>
                </a:solidFill>
              </a:rPr>
              <a:t>BraTS</a:t>
            </a:r>
            <a:r>
              <a:rPr lang="en-US" sz="2800" b="1" spc="-150" dirty="0">
                <a:solidFill>
                  <a:srgbClr val="C00000"/>
                </a:solidFill>
              </a:rPr>
              <a:t> challenge</a:t>
            </a:r>
            <a:endParaRPr lang="en-US" sz="2800" b="1" spc="-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3002" y="923836"/>
            <a:ext cx="4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150" dirty="0">
                <a:latin typeface="+mj-lt"/>
              </a:rPr>
              <a:t>2015 dataset &amp; training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73240" y="894223"/>
            <a:ext cx="4800763" cy="3169932"/>
            <a:chOff x="6058940" y="883502"/>
            <a:chExt cx="4800763" cy="31699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35" t="19510" r="16234" b="12959"/>
            <a:stretch/>
          </p:blipFill>
          <p:spPr>
            <a:xfrm>
              <a:off x="7812513" y="883531"/>
              <a:ext cx="1568163" cy="15681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19428" r="16204" b="12858"/>
            <a:stretch/>
          </p:blipFill>
          <p:spPr>
            <a:xfrm>
              <a:off x="6330075" y="883539"/>
              <a:ext cx="1568163" cy="15681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17326" r="16204" b="14960"/>
            <a:stretch/>
          </p:blipFill>
          <p:spPr>
            <a:xfrm>
              <a:off x="7812512" y="2479194"/>
              <a:ext cx="1568163" cy="156815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35" t="17400" r="16234" b="14946"/>
            <a:stretch/>
          </p:blipFill>
          <p:spPr>
            <a:xfrm>
              <a:off x="6330075" y="2479194"/>
              <a:ext cx="1568163" cy="15681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18972" r="16204" b="13314"/>
            <a:stretch/>
          </p:blipFill>
          <p:spPr>
            <a:xfrm>
              <a:off x="9291540" y="883502"/>
              <a:ext cx="1568163" cy="156815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43" t="17401" r="16143" b="14946"/>
            <a:stretch/>
          </p:blipFill>
          <p:spPr>
            <a:xfrm>
              <a:off x="9291548" y="2479189"/>
              <a:ext cx="1568155" cy="156816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 rot="16200000">
              <a:off x="5429761" y="1536774"/>
              <a:ext cx="151996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>
                  <a:latin typeface="+mj-lt"/>
                </a:rPr>
                <a:t>brats_2013_pat0005_1</a:t>
              </a:r>
              <a:endParaRPr lang="en-GB" sz="1100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5400907" y="3133791"/>
              <a:ext cx="15776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+mj-lt"/>
                </a:rPr>
                <a:t>brats_tcia_pat374_0557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20550" y="883502"/>
              <a:ext cx="57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T1c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3112" y="883502"/>
              <a:ext cx="57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GT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05674" y="883502"/>
              <a:ext cx="81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Pred.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30075" y="3675023"/>
              <a:ext cx="57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T1c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22637" y="3675023"/>
              <a:ext cx="57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GT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15199" y="3675023"/>
              <a:ext cx="81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+mj-lt"/>
                </a:rPr>
                <a:t>Pred.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77588" y="1396458"/>
                <a:ext cx="4426481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GB" sz="1600" spc="-150" dirty="0">
                    <a:solidFill>
                      <a:prstClr val="black"/>
                    </a:solidFill>
                    <a:latin typeface="Calibri Light" panose="020F0302020204030204"/>
                  </a:rPr>
                  <a:t>1 machine @3.6GHz Intel Xeon, 8+ cores.  </a:t>
                </a:r>
              </a:p>
              <a:p>
                <a:pPr marL="266700" lvl="0"/>
                <a14:m>
                  <m:oMath xmlns:m="http://schemas.openxmlformats.org/officeDocument/2006/math">
                    <m:r>
                      <a:rPr lang="en-GB" sz="1600" i="1" spc="-1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≃</m:t>
                    </m:r>
                  </m:oMath>
                </a14:m>
                <a:r>
                  <a:rPr lang="en-GB" sz="1600" spc="-150" dirty="0">
                    <a:solidFill>
                      <a:prstClr val="black"/>
                    </a:solidFill>
                    <a:latin typeface="Calibri Light" panose="020F0302020204030204"/>
                  </a:rPr>
                  <a:t> hrs for </a:t>
                </a:r>
                <a:r>
                  <a:rPr lang="en-GB" sz="1600" spc="-150" dirty="0" err="1">
                    <a:solidFill>
                      <a:prstClr val="black"/>
                    </a:solidFill>
                    <a:latin typeface="Calibri Light" panose="020F0302020204030204"/>
                  </a:rPr>
                  <a:t>training+test</a:t>
                </a:r>
                <a:r>
                  <a:rPr lang="en-GB" sz="1600" spc="-150" dirty="0">
                    <a:solidFill>
                      <a:prstClr val="black"/>
                    </a:solidFill>
                    <a:latin typeface="Calibri Light" panose="020F0302020204030204"/>
                  </a:rPr>
                  <a:t> (training </a:t>
                </a:r>
                <a14:m>
                  <m:oMath xmlns:m="http://schemas.openxmlformats.org/officeDocument/2006/math">
                    <m:r>
                      <a:rPr lang="en-GB" sz="1600" i="1" spc="-1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≃ </m:t>
                    </m:r>
                  </m:oMath>
                </a14:m>
                <a:r>
                  <a:rPr lang="en-GB" sz="1600" spc="-150" dirty="0">
                    <a:solidFill>
                      <a:prstClr val="black"/>
                    </a:solidFill>
                    <a:latin typeface="Calibri Light" panose="020F0302020204030204"/>
                  </a:rPr>
                  <a:t>seconds / tree)</a:t>
                </a:r>
                <a:endParaRPr lang="en-GB" sz="1600" spc="-15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b="1" spc="-15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spc="-150" dirty="0" err="1">
                    <a:latin typeface="+mj-lt"/>
                  </a:rPr>
                  <a:t>BraTS</a:t>
                </a:r>
                <a:r>
                  <a:rPr lang="en-GB" sz="1600" spc="-150" dirty="0">
                    <a:latin typeface="+mj-lt"/>
                  </a:rPr>
                  <a:t> 2015 dataset challenge: post-resection cavities</a:t>
                </a:r>
              </a:p>
              <a:p>
                <a:pPr marL="542925"/>
                <a14:m>
                  <m:oMath xmlns:m="http://schemas.openxmlformats.org/officeDocument/2006/math">
                    <m:r>
                      <a:rPr lang="en-GB" sz="1600" i="1" spc="-15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spc="-150" dirty="0">
                    <a:latin typeface="+mj-lt"/>
                  </a:rPr>
                  <a:t> unsupervised GMM/MRF modelling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spc="-150" dirty="0">
                    <a:latin typeface="+mj-lt"/>
                  </a:rPr>
                  <a:t>Favoured qualitative/visual “metric”!</a:t>
                </a:r>
              </a:p>
              <a:p>
                <a:pPr marL="542925"/>
                <a14:m>
                  <m:oMath xmlns:m="http://schemas.openxmlformats.org/officeDocument/2006/math">
                    <m:r>
                      <a:rPr lang="en-GB" sz="1600" i="1" spc="-15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spc="-150" dirty="0">
                    <a:latin typeface="+mj-lt"/>
                  </a:rPr>
                  <a:t> </a:t>
                </a:r>
                <a:r>
                  <a:rPr lang="en-GB" sz="1600" b="1" spc="-150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training on ¼ BraTS2015 database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spc="-150" dirty="0">
                    <a:latin typeface="+mj-lt"/>
                  </a:rPr>
                  <a:t>Test DICE: 84% WT, 71% TC, 71% ET.</a:t>
                </a: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88" y="1396458"/>
                <a:ext cx="4426481" cy="2123658"/>
              </a:xfrm>
              <a:prstGeom prst="rect">
                <a:avLst/>
              </a:prstGeom>
              <a:blipFill rotWithShape="1">
                <a:blip r:embed="rId10"/>
                <a:stretch>
                  <a:fillRect l="-551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833461" y="4133457"/>
            <a:ext cx="4870608" cy="1120039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127776" y="3949462"/>
            <a:ext cx="4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150" dirty="0">
                <a:latin typeface="+mj-lt"/>
              </a:rPr>
              <a:t>2016 evaluation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77587" y="4283356"/>
            <a:ext cx="4426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Data: only partial pre-processing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Semi-automatic pipeline: </a:t>
            </a:r>
          </a:p>
          <a:p>
            <a:pPr marL="266700" lvl="0"/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bias field removal, skull stripping, rigid registration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3460" y="5553255"/>
            <a:ext cx="4870608" cy="839149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127775" y="5368960"/>
            <a:ext cx="4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150" dirty="0">
                <a:latin typeface="+mj-lt"/>
              </a:rPr>
              <a:t>Future directions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7586" y="5712379"/>
            <a:ext cx="44264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Additional modelling: ventricles, WM/GM, cavities,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spc="-150" dirty="0">
                <a:solidFill>
                  <a:prstClr val="black"/>
                </a:solidFill>
                <a:latin typeface="Calibri Light" panose="020F0302020204030204"/>
              </a:rPr>
              <a:t>Robustness to bias field processing &amp; intensity contrast?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66073" y="4480779"/>
            <a:ext cx="4689639" cy="1802743"/>
            <a:chOff x="6658472" y="4612147"/>
            <a:chExt cx="4689639" cy="1802743"/>
          </a:xfrm>
        </p:grpSpPr>
        <p:sp>
          <p:nvSpPr>
            <p:cNvPr id="32" name="Rectangle 31"/>
            <p:cNvSpPr/>
            <p:nvPr/>
          </p:nvSpPr>
          <p:spPr>
            <a:xfrm>
              <a:off x="6671443" y="6152717"/>
              <a:ext cx="151996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+mj-lt"/>
                </a:rPr>
                <a:t>brats_2013_pat0103_0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20880" r="16204" b="11406"/>
            <a:stretch/>
          </p:blipFill>
          <p:spPr>
            <a:xfrm>
              <a:off x="6658472" y="4612870"/>
              <a:ext cx="1568163" cy="156815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15" t="12450" r="12415" b="12448"/>
            <a:stretch/>
          </p:blipFill>
          <p:spPr>
            <a:xfrm>
              <a:off x="8217110" y="4612870"/>
              <a:ext cx="1569602" cy="15696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8179364" y="6151823"/>
              <a:ext cx="16546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>
                  <a:latin typeface="+mj-lt"/>
                </a:rPr>
                <a:t>brats_cbica_patAAM_416</a:t>
              </a:r>
              <a:endParaRPr lang="en-GB" sz="1100" dirty="0">
                <a:latin typeface="+mj-lt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4" t="13158" r="16677" b="6229"/>
            <a:stretch/>
          </p:blipFill>
          <p:spPr>
            <a:xfrm>
              <a:off x="9778511" y="4612147"/>
              <a:ext cx="1569600" cy="1569600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9863440" y="6153280"/>
              <a:ext cx="139974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>
                  <a:latin typeface="+mj-lt"/>
                </a:rPr>
                <a:t>brats_klhd_pat165_2</a:t>
              </a:r>
              <a:endParaRPr lang="en-GB" sz="1100" dirty="0">
                <a:latin typeface="+mj-lt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5998384" y="869023"/>
            <a:ext cx="5232154" cy="3204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998384" y="4452204"/>
            <a:ext cx="5232154" cy="1801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6487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1470" y="341411"/>
            <a:ext cx="324000" cy="3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61330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98991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5031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67538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17367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79874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3317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1229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4966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82878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90790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98703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06615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14527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22439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351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138264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154088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146176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162000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69912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77825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85737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93649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201561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209473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217386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225298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33210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41122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249034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256947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264859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280683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272771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288595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296508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304420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312332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320244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43981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351893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359805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367717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375630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383542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391454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407278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399366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415191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423103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431015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454752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462664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470576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478488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486400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494313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502225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510137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518049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533874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525961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5417844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46270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620715" y="4688697"/>
            <a:ext cx="54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77872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93674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09475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125277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141078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56879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172681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188482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04284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220085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235886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267489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51688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283291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299092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14893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3288724" y="4688697"/>
            <a:ext cx="54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346496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62298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78099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93900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409702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425503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423168" y="4688697"/>
            <a:ext cx="54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457106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72907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488709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>
            <a:off x="520312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504510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536114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53462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>
            <a:off x="85095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116729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>
            <a:off x="148362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/>
          <p:cNvSpPr/>
          <p:nvPr/>
        </p:nvSpPr>
        <p:spPr>
          <a:xfrm>
            <a:off x="179996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>
            <a:off x="211629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243263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74896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306530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338163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369797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401430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433064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>
            <a:off x="496331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/>
          <p:cNvSpPr/>
          <p:nvPr/>
        </p:nvSpPr>
        <p:spPr>
          <a:xfrm>
            <a:off x="464697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/>
          <p:cNvSpPr/>
          <p:nvPr/>
        </p:nvSpPr>
        <p:spPr>
          <a:xfrm>
            <a:off x="5279646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682881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131481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1946745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2578677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3210609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3842541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447447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510640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3" name="Straight Connector 212"/>
          <p:cNvCxnSpPr>
            <a:stCxn id="4" idx="4"/>
            <a:endCxn id="5" idx="0"/>
          </p:cNvCxnSpPr>
          <p:nvPr/>
        </p:nvCxnSpPr>
        <p:spPr>
          <a:xfrm flipH="1">
            <a:off x="1793301" y="665411"/>
            <a:ext cx="1180169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4" idx="4"/>
            <a:endCxn id="6" idx="0"/>
          </p:cNvCxnSpPr>
          <p:nvPr/>
        </p:nvCxnSpPr>
        <p:spPr>
          <a:xfrm>
            <a:off x="2973470" y="665411"/>
            <a:ext cx="1196441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5" idx="0"/>
            <a:endCxn id="7" idx="0"/>
          </p:cNvCxnSpPr>
          <p:nvPr/>
        </p:nvCxnSpPr>
        <p:spPr>
          <a:xfrm flipH="1">
            <a:off x="1059031" y="1426446"/>
            <a:ext cx="734270" cy="784301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5" idx="0"/>
            <a:endCxn id="8" idx="0"/>
          </p:cNvCxnSpPr>
          <p:nvPr/>
        </p:nvCxnSpPr>
        <p:spPr>
          <a:xfrm>
            <a:off x="1793301" y="1426446"/>
            <a:ext cx="528237" cy="784301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0"/>
            <a:endCxn id="9" idx="0"/>
          </p:cNvCxnSpPr>
          <p:nvPr/>
        </p:nvCxnSpPr>
        <p:spPr>
          <a:xfrm flipH="1">
            <a:off x="3571367" y="1426446"/>
            <a:ext cx="598544" cy="779965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6" idx="0"/>
            <a:endCxn id="10" idx="0"/>
          </p:cNvCxnSpPr>
          <p:nvPr/>
        </p:nvCxnSpPr>
        <p:spPr>
          <a:xfrm>
            <a:off x="4169911" y="1426446"/>
            <a:ext cx="663963" cy="779965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7" idx="0"/>
            <a:endCxn id="196" idx="0"/>
          </p:cNvCxnSpPr>
          <p:nvPr/>
        </p:nvCxnSpPr>
        <p:spPr>
          <a:xfrm flipH="1">
            <a:off x="727881" y="2210747"/>
            <a:ext cx="331150" cy="851965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7" idx="0"/>
            <a:endCxn id="197" idx="0"/>
          </p:cNvCxnSpPr>
          <p:nvPr/>
        </p:nvCxnSpPr>
        <p:spPr>
          <a:xfrm>
            <a:off x="1059031" y="2210747"/>
            <a:ext cx="300782" cy="851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8" idx="0"/>
            <a:endCxn id="199" idx="0"/>
          </p:cNvCxnSpPr>
          <p:nvPr/>
        </p:nvCxnSpPr>
        <p:spPr>
          <a:xfrm>
            <a:off x="2321538" y="2210747"/>
            <a:ext cx="302139" cy="851965"/>
          </a:xfrm>
          <a:prstGeom prst="line">
            <a:avLst/>
          </a:prstGeom>
          <a:ln w="539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8" idx="0"/>
            <a:endCxn id="198" idx="0"/>
          </p:cNvCxnSpPr>
          <p:nvPr/>
        </p:nvCxnSpPr>
        <p:spPr>
          <a:xfrm flipH="1">
            <a:off x="1991745" y="2210747"/>
            <a:ext cx="329793" cy="851965"/>
          </a:xfrm>
          <a:prstGeom prst="line">
            <a:avLst/>
          </a:prstGeom>
          <a:ln w="539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9" idx="0"/>
            <a:endCxn id="200" idx="0"/>
          </p:cNvCxnSpPr>
          <p:nvPr/>
        </p:nvCxnSpPr>
        <p:spPr>
          <a:xfrm flipH="1">
            <a:off x="3255609" y="2206411"/>
            <a:ext cx="315758" cy="856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9" idx="0"/>
            <a:endCxn id="201" idx="0"/>
          </p:cNvCxnSpPr>
          <p:nvPr/>
        </p:nvCxnSpPr>
        <p:spPr>
          <a:xfrm>
            <a:off x="3571367" y="2206411"/>
            <a:ext cx="316174" cy="856301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0" idx="0"/>
            <a:endCxn id="202" idx="0"/>
          </p:cNvCxnSpPr>
          <p:nvPr/>
        </p:nvCxnSpPr>
        <p:spPr>
          <a:xfrm flipH="1">
            <a:off x="4519473" y="2206411"/>
            <a:ext cx="314401" cy="856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0" idx="0"/>
            <a:endCxn id="203" idx="0"/>
          </p:cNvCxnSpPr>
          <p:nvPr/>
        </p:nvCxnSpPr>
        <p:spPr>
          <a:xfrm>
            <a:off x="4833874" y="2206411"/>
            <a:ext cx="317529" cy="856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196" idx="0"/>
            <a:endCxn id="180" idx="0"/>
          </p:cNvCxnSpPr>
          <p:nvPr/>
        </p:nvCxnSpPr>
        <p:spPr>
          <a:xfrm flipH="1">
            <a:off x="570624" y="3062712"/>
            <a:ext cx="157257" cy="838301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196" idx="0"/>
            <a:endCxn id="181" idx="0"/>
          </p:cNvCxnSpPr>
          <p:nvPr/>
        </p:nvCxnSpPr>
        <p:spPr>
          <a:xfrm>
            <a:off x="727881" y="3062712"/>
            <a:ext cx="159078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97" idx="0"/>
            <a:endCxn id="182" idx="0"/>
          </p:cNvCxnSpPr>
          <p:nvPr/>
        </p:nvCxnSpPr>
        <p:spPr>
          <a:xfrm flipH="1">
            <a:off x="1203294" y="3062712"/>
            <a:ext cx="15651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97" idx="0"/>
            <a:endCxn id="183" idx="0"/>
          </p:cNvCxnSpPr>
          <p:nvPr/>
        </p:nvCxnSpPr>
        <p:spPr>
          <a:xfrm>
            <a:off x="1359813" y="3062712"/>
            <a:ext cx="159816" cy="838301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98" idx="0"/>
            <a:endCxn id="184" idx="0"/>
          </p:cNvCxnSpPr>
          <p:nvPr/>
        </p:nvCxnSpPr>
        <p:spPr>
          <a:xfrm flipH="1">
            <a:off x="1835964" y="3062712"/>
            <a:ext cx="155781" cy="838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98" idx="0"/>
            <a:endCxn id="185" idx="0"/>
          </p:cNvCxnSpPr>
          <p:nvPr/>
        </p:nvCxnSpPr>
        <p:spPr>
          <a:xfrm>
            <a:off x="1991745" y="3062712"/>
            <a:ext cx="160554" cy="838301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99" idx="0"/>
            <a:endCxn id="186" idx="0"/>
          </p:cNvCxnSpPr>
          <p:nvPr/>
        </p:nvCxnSpPr>
        <p:spPr>
          <a:xfrm flipH="1">
            <a:off x="2468634" y="3062712"/>
            <a:ext cx="155043" cy="838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99" idx="0"/>
            <a:endCxn id="187" idx="0"/>
          </p:cNvCxnSpPr>
          <p:nvPr/>
        </p:nvCxnSpPr>
        <p:spPr>
          <a:xfrm>
            <a:off x="2623677" y="3062712"/>
            <a:ext cx="161292" cy="838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00" idx="0"/>
            <a:endCxn id="188" idx="0"/>
          </p:cNvCxnSpPr>
          <p:nvPr/>
        </p:nvCxnSpPr>
        <p:spPr>
          <a:xfrm flipH="1">
            <a:off x="3101304" y="3062712"/>
            <a:ext cx="154305" cy="838301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00" idx="0"/>
            <a:endCxn id="189" idx="0"/>
          </p:cNvCxnSpPr>
          <p:nvPr/>
        </p:nvCxnSpPr>
        <p:spPr>
          <a:xfrm>
            <a:off x="3255609" y="3062712"/>
            <a:ext cx="162030" cy="838301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01" idx="0"/>
            <a:endCxn id="190" idx="0"/>
          </p:cNvCxnSpPr>
          <p:nvPr/>
        </p:nvCxnSpPr>
        <p:spPr>
          <a:xfrm flipH="1">
            <a:off x="3733974" y="3062712"/>
            <a:ext cx="153567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201" idx="0"/>
            <a:endCxn id="191" idx="0"/>
          </p:cNvCxnSpPr>
          <p:nvPr/>
        </p:nvCxnSpPr>
        <p:spPr>
          <a:xfrm>
            <a:off x="3887541" y="3062712"/>
            <a:ext cx="162768" cy="838301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2" idx="0"/>
            <a:endCxn id="192" idx="0"/>
          </p:cNvCxnSpPr>
          <p:nvPr/>
        </p:nvCxnSpPr>
        <p:spPr>
          <a:xfrm flipH="1">
            <a:off x="4366644" y="3062712"/>
            <a:ext cx="152829" cy="838301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02" idx="0"/>
            <a:endCxn id="194" idx="0"/>
          </p:cNvCxnSpPr>
          <p:nvPr/>
        </p:nvCxnSpPr>
        <p:spPr>
          <a:xfrm>
            <a:off x="4519473" y="3062712"/>
            <a:ext cx="163506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203" idx="0"/>
            <a:endCxn id="193" idx="0"/>
          </p:cNvCxnSpPr>
          <p:nvPr/>
        </p:nvCxnSpPr>
        <p:spPr>
          <a:xfrm flipH="1">
            <a:off x="4999314" y="3062712"/>
            <a:ext cx="15208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03" idx="0"/>
            <a:endCxn id="195" idx="0"/>
          </p:cNvCxnSpPr>
          <p:nvPr/>
        </p:nvCxnSpPr>
        <p:spPr>
          <a:xfrm>
            <a:off x="5151403" y="3062712"/>
            <a:ext cx="164243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180" idx="0"/>
            <a:endCxn id="115" idx="0"/>
          </p:cNvCxnSpPr>
          <p:nvPr/>
        </p:nvCxnSpPr>
        <p:spPr>
          <a:xfrm flipH="1">
            <a:off x="489701" y="3901013"/>
            <a:ext cx="80923" cy="815965"/>
          </a:xfrm>
          <a:prstGeom prst="line">
            <a:avLst/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180" idx="0"/>
            <a:endCxn id="116" idx="0"/>
          </p:cNvCxnSpPr>
          <p:nvPr/>
        </p:nvCxnSpPr>
        <p:spPr>
          <a:xfrm>
            <a:off x="570624" y="3901013"/>
            <a:ext cx="77091" cy="787684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>
            <a:stCxn id="181" idx="0"/>
            <a:endCxn id="117" idx="0"/>
          </p:cNvCxnSpPr>
          <p:nvPr/>
        </p:nvCxnSpPr>
        <p:spPr>
          <a:xfrm flipH="1">
            <a:off x="805729" y="3901013"/>
            <a:ext cx="81230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181" idx="0"/>
            <a:endCxn id="118" idx="0"/>
          </p:cNvCxnSpPr>
          <p:nvPr/>
        </p:nvCxnSpPr>
        <p:spPr>
          <a:xfrm>
            <a:off x="886959" y="3901013"/>
            <a:ext cx="76784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>
            <a:stCxn id="182" idx="0"/>
            <a:endCxn id="119" idx="0"/>
          </p:cNvCxnSpPr>
          <p:nvPr/>
        </p:nvCxnSpPr>
        <p:spPr>
          <a:xfrm flipH="1">
            <a:off x="1121757" y="3901013"/>
            <a:ext cx="81537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182" idx="0"/>
            <a:endCxn id="120" idx="0"/>
          </p:cNvCxnSpPr>
          <p:nvPr/>
        </p:nvCxnSpPr>
        <p:spPr>
          <a:xfrm>
            <a:off x="1203294" y="3901013"/>
            <a:ext cx="76477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stCxn id="183" idx="0"/>
            <a:endCxn id="121" idx="0"/>
          </p:cNvCxnSpPr>
          <p:nvPr/>
        </p:nvCxnSpPr>
        <p:spPr>
          <a:xfrm flipH="1">
            <a:off x="1437785" y="3901013"/>
            <a:ext cx="81844" cy="815965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>
            <a:stCxn id="183" idx="0"/>
            <a:endCxn id="122" idx="0"/>
          </p:cNvCxnSpPr>
          <p:nvPr/>
        </p:nvCxnSpPr>
        <p:spPr>
          <a:xfrm>
            <a:off x="1519629" y="3901013"/>
            <a:ext cx="76170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>
            <a:stCxn id="184" idx="0"/>
            <a:endCxn id="123" idx="0"/>
          </p:cNvCxnSpPr>
          <p:nvPr/>
        </p:nvCxnSpPr>
        <p:spPr>
          <a:xfrm flipH="1">
            <a:off x="1753813" y="3901013"/>
            <a:ext cx="82151" cy="81596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84" idx="0"/>
            <a:endCxn id="124" idx="0"/>
          </p:cNvCxnSpPr>
          <p:nvPr/>
        </p:nvCxnSpPr>
        <p:spPr>
          <a:xfrm>
            <a:off x="1835964" y="3901013"/>
            <a:ext cx="75863" cy="815965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stCxn id="185" idx="0"/>
            <a:endCxn id="125" idx="0"/>
          </p:cNvCxnSpPr>
          <p:nvPr/>
        </p:nvCxnSpPr>
        <p:spPr>
          <a:xfrm flipH="1">
            <a:off x="2069841" y="3901013"/>
            <a:ext cx="82458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85" idx="0"/>
            <a:endCxn id="126" idx="0"/>
          </p:cNvCxnSpPr>
          <p:nvPr/>
        </p:nvCxnSpPr>
        <p:spPr>
          <a:xfrm>
            <a:off x="2152299" y="3901013"/>
            <a:ext cx="75556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>
            <a:stCxn id="195" idx="0"/>
            <a:endCxn id="144" idx="0"/>
          </p:cNvCxnSpPr>
          <p:nvPr/>
        </p:nvCxnSpPr>
        <p:spPr>
          <a:xfrm flipH="1">
            <a:off x="5230121" y="3901013"/>
            <a:ext cx="85525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>
            <a:stCxn id="195" idx="0"/>
            <a:endCxn id="179" idx="0"/>
          </p:cNvCxnSpPr>
          <p:nvPr/>
        </p:nvCxnSpPr>
        <p:spPr>
          <a:xfrm>
            <a:off x="5315646" y="3901013"/>
            <a:ext cx="72497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>
            <a:stCxn id="193" idx="0"/>
            <a:endCxn id="143" idx="0"/>
          </p:cNvCxnSpPr>
          <p:nvPr/>
        </p:nvCxnSpPr>
        <p:spPr>
          <a:xfrm flipH="1">
            <a:off x="4914093" y="3901013"/>
            <a:ext cx="85221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193" idx="0"/>
            <a:endCxn id="145" idx="0"/>
          </p:cNvCxnSpPr>
          <p:nvPr/>
        </p:nvCxnSpPr>
        <p:spPr>
          <a:xfrm>
            <a:off x="4999314" y="3901013"/>
            <a:ext cx="72793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>
            <a:stCxn id="194" idx="0"/>
            <a:endCxn id="141" idx="0"/>
          </p:cNvCxnSpPr>
          <p:nvPr/>
        </p:nvCxnSpPr>
        <p:spPr>
          <a:xfrm flipH="1">
            <a:off x="4598065" y="3901013"/>
            <a:ext cx="84914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>
            <a:stCxn id="194" idx="0"/>
            <a:endCxn id="142" idx="0"/>
          </p:cNvCxnSpPr>
          <p:nvPr/>
        </p:nvCxnSpPr>
        <p:spPr>
          <a:xfrm>
            <a:off x="4682979" y="3901013"/>
            <a:ext cx="73100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>
            <a:stCxn id="192" idx="0"/>
            <a:endCxn id="139" idx="0"/>
          </p:cNvCxnSpPr>
          <p:nvPr/>
        </p:nvCxnSpPr>
        <p:spPr>
          <a:xfrm flipH="1">
            <a:off x="4282037" y="3901013"/>
            <a:ext cx="84607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>
            <a:stCxn id="192" idx="0"/>
            <a:endCxn id="140" idx="0"/>
          </p:cNvCxnSpPr>
          <p:nvPr/>
        </p:nvCxnSpPr>
        <p:spPr>
          <a:xfrm>
            <a:off x="4366644" y="3901013"/>
            <a:ext cx="83524" cy="787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191" idx="0"/>
            <a:endCxn id="137" idx="0"/>
          </p:cNvCxnSpPr>
          <p:nvPr/>
        </p:nvCxnSpPr>
        <p:spPr>
          <a:xfrm flipH="1">
            <a:off x="3966009" y="3901013"/>
            <a:ext cx="84300" cy="81596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stCxn id="191" idx="0"/>
            <a:endCxn id="138" idx="0"/>
          </p:cNvCxnSpPr>
          <p:nvPr/>
        </p:nvCxnSpPr>
        <p:spPr>
          <a:xfrm>
            <a:off x="4050309" y="3901013"/>
            <a:ext cx="73714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190" idx="0"/>
            <a:endCxn id="135" idx="0"/>
          </p:cNvCxnSpPr>
          <p:nvPr/>
        </p:nvCxnSpPr>
        <p:spPr>
          <a:xfrm flipH="1">
            <a:off x="3649981" y="3901013"/>
            <a:ext cx="83993" cy="815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190" idx="0"/>
            <a:endCxn id="136" idx="0"/>
          </p:cNvCxnSpPr>
          <p:nvPr/>
        </p:nvCxnSpPr>
        <p:spPr>
          <a:xfrm>
            <a:off x="3733974" y="3901013"/>
            <a:ext cx="74021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189" idx="0"/>
            <a:endCxn id="133" idx="0"/>
          </p:cNvCxnSpPr>
          <p:nvPr/>
        </p:nvCxnSpPr>
        <p:spPr>
          <a:xfrm flipH="1">
            <a:off x="3315724" y="3901013"/>
            <a:ext cx="101915" cy="787684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stCxn id="189" idx="0"/>
            <a:endCxn id="134" idx="0"/>
          </p:cNvCxnSpPr>
          <p:nvPr/>
        </p:nvCxnSpPr>
        <p:spPr>
          <a:xfrm>
            <a:off x="3417639" y="3901013"/>
            <a:ext cx="74328" cy="81596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188" idx="0"/>
            <a:endCxn id="131" idx="0"/>
          </p:cNvCxnSpPr>
          <p:nvPr/>
        </p:nvCxnSpPr>
        <p:spPr>
          <a:xfrm flipH="1">
            <a:off x="3017925" y="3901013"/>
            <a:ext cx="83379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188" idx="0"/>
            <a:endCxn id="132" idx="0"/>
          </p:cNvCxnSpPr>
          <p:nvPr/>
        </p:nvCxnSpPr>
        <p:spPr>
          <a:xfrm>
            <a:off x="3101304" y="3901013"/>
            <a:ext cx="74635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187" idx="0"/>
            <a:endCxn id="128" idx="0"/>
          </p:cNvCxnSpPr>
          <p:nvPr/>
        </p:nvCxnSpPr>
        <p:spPr>
          <a:xfrm flipH="1">
            <a:off x="2701897" y="3901013"/>
            <a:ext cx="83072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>
            <a:stCxn id="187" idx="0"/>
            <a:endCxn id="130" idx="0"/>
          </p:cNvCxnSpPr>
          <p:nvPr/>
        </p:nvCxnSpPr>
        <p:spPr>
          <a:xfrm>
            <a:off x="2784969" y="3901013"/>
            <a:ext cx="74942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186" idx="0"/>
            <a:endCxn id="127" idx="0"/>
          </p:cNvCxnSpPr>
          <p:nvPr/>
        </p:nvCxnSpPr>
        <p:spPr>
          <a:xfrm flipH="1">
            <a:off x="2385869" y="3901013"/>
            <a:ext cx="82765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stCxn id="186" idx="0"/>
            <a:endCxn id="129" idx="0"/>
          </p:cNvCxnSpPr>
          <p:nvPr/>
        </p:nvCxnSpPr>
        <p:spPr>
          <a:xfrm>
            <a:off x="2468634" y="3901013"/>
            <a:ext cx="75249" cy="815965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>
            <a:stCxn id="115" idx="0"/>
            <a:endCxn id="35" idx="0"/>
          </p:cNvCxnSpPr>
          <p:nvPr/>
        </p:nvCxnSpPr>
        <p:spPr>
          <a:xfrm flipH="1">
            <a:off x="451177" y="4716978"/>
            <a:ext cx="3852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>
            <a:stCxn id="115" idx="0"/>
            <a:endCxn id="36" idx="0"/>
          </p:cNvCxnSpPr>
          <p:nvPr/>
        </p:nvCxnSpPr>
        <p:spPr>
          <a:xfrm>
            <a:off x="489701" y="4716978"/>
            <a:ext cx="40598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>
            <a:stCxn id="118" idx="0"/>
            <a:endCxn id="41" idx="0"/>
          </p:cNvCxnSpPr>
          <p:nvPr/>
        </p:nvCxnSpPr>
        <p:spPr>
          <a:xfrm flipH="1">
            <a:off x="925909" y="4716978"/>
            <a:ext cx="3783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>
            <a:stCxn id="118" idx="0"/>
            <a:endCxn id="42" idx="0"/>
          </p:cNvCxnSpPr>
          <p:nvPr/>
        </p:nvCxnSpPr>
        <p:spPr>
          <a:xfrm>
            <a:off x="963743" y="4716978"/>
            <a:ext cx="4128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117" idx="0"/>
            <a:endCxn id="39" idx="0"/>
          </p:cNvCxnSpPr>
          <p:nvPr/>
        </p:nvCxnSpPr>
        <p:spPr>
          <a:xfrm flipH="1">
            <a:off x="767665" y="4716978"/>
            <a:ext cx="3806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Straight Connector 864"/>
          <p:cNvCxnSpPr>
            <a:stCxn id="117" idx="0"/>
            <a:endCxn id="40" idx="0"/>
          </p:cNvCxnSpPr>
          <p:nvPr/>
        </p:nvCxnSpPr>
        <p:spPr>
          <a:xfrm>
            <a:off x="805729" y="4716978"/>
            <a:ext cx="4105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179" idx="0"/>
            <a:endCxn id="112" idx="0"/>
          </p:cNvCxnSpPr>
          <p:nvPr/>
        </p:nvCxnSpPr>
        <p:spPr>
          <a:xfrm flipH="1">
            <a:off x="5356741" y="4716978"/>
            <a:ext cx="31402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179" idx="0"/>
            <a:endCxn id="114" idx="0"/>
          </p:cNvCxnSpPr>
          <p:nvPr/>
        </p:nvCxnSpPr>
        <p:spPr>
          <a:xfrm>
            <a:off x="5388143" y="4716978"/>
            <a:ext cx="47701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/>
          <p:cNvCxnSpPr>
            <a:stCxn id="144" idx="0"/>
            <a:endCxn id="111" idx="0"/>
          </p:cNvCxnSpPr>
          <p:nvPr/>
        </p:nvCxnSpPr>
        <p:spPr>
          <a:xfrm flipH="1">
            <a:off x="5198497" y="4716978"/>
            <a:ext cx="3162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144" idx="0"/>
            <a:endCxn id="113" idx="0"/>
          </p:cNvCxnSpPr>
          <p:nvPr/>
        </p:nvCxnSpPr>
        <p:spPr>
          <a:xfrm>
            <a:off x="5230121" y="4716978"/>
            <a:ext cx="47498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>
            <a:stCxn id="145" idx="0"/>
            <a:endCxn id="109" idx="0"/>
          </p:cNvCxnSpPr>
          <p:nvPr/>
        </p:nvCxnSpPr>
        <p:spPr>
          <a:xfrm flipH="1">
            <a:off x="5040253" y="4716978"/>
            <a:ext cx="3185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>
            <a:stCxn id="145" idx="0"/>
            <a:endCxn id="110" idx="0"/>
          </p:cNvCxnSpPr>
          <p:nvPr/>
        </p:nvCxnSpPr>
        <p:spPr>
          <a:xfrm>
            <a:off x="5072107" y="4716978"/>
            <a:ext cx="4726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143" idx="0"/>
            <a:endCxn id="107" idx="0"/>
          </p:cNvCxnSpPr>
          <p:nvPr/>
        </p:nvCxnSpPr>
        <p:spPr>
          <a:xfrm flipH="1">
            <a:off x="4882009" y="4716978"/>
            <a:ext cx="3208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stCxn id="143" idx="0"/>
            <a:endCxn id="108" idx="0"/>
          </p:cNvCxnSpPr>
          <p:nvPr/>
        </p:nvCxnSpPr>
        <p:spPr>
          <a:xfrm>
            <a:off x="4914093" y="4716978"/>
            <a:ext cx="4703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142" idx="0"/>
            <a:endCxn id="105" idx="0"/>
          </p:cNvCxnSpPr>
          <p:nvPr/>
        </p:nvCxnSpPr>
        <p:spPr>
          <a:xfrm flipH="1">
            <a:off x="4723765" y="4716978"/>
            <a:ext cx="3231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142" idx="0"/>
            <a:endCxn id="106" idx="0"/>
          </p:cNvCxnSpPr>
          <p:nvPr/>
        </p:nvCxnSpPr>
        <p:spPr>
          <a:xfrm>
            <a:off x="4756079" y="4716978"/>
            <a:ext cx="4680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>
            <a:stCxn id="119" idx="0"/>
            <a:endCxn id="43" idx="0"/>
          </p:cNvCxnSpPr>
          <p:nvPr/>
        </p:nvCxnSpPr>
        <p:spPr>
          <a:xfrm flipH="1">
            <a:off x="1084153" y="4716978"/>
            <a:ext cx="3760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>
            <a:stCxn id="119" idx="0"/>
            <a:endCxn id="44" idx="0"/>
          </p:cNvCxnSpPr>
          <p:nvPr/>
        </p:nvCxnSpPr>
        <p:spPr>
          <a:xfrm>
            <a:off x="1121757" y="4716978"/>
            <a:ext cx="4151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>
            <a:stCxn id="120" idx="0"/>
            <a:endCxn id="45" idx="0"/>
          </p:cNvCxnSpPr>
          <p:nvPr/>
        </p:nvCxnSpPr>
        <p:spPr>
          <a:xfrm flipH="1">
            <a:off x="1242397" y="4716978"/>
            <a:ext cx="3737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/>
          <p:cNvCxnSpPr>
            <a:stCxn id="120" idx="0"/>
            <a:endCxn id="46" idx="0"/>
          </p:cNvCxnSpPr>
          <p:nvPr/>
        </p:nvCxnSpPr>
        <p:spPr>
          <a:xfrm>
            <a:off x="1279771" y="4716978"/>
            <a:ext cx="4174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121" idx="0"/>
            <a:endCxn id="47" idx="0"/>
          </p:cNvCxnSpPr>
          <p:nvPr/>
        </p:nvCxnSpPr>
        <p:spPr>
          <a:xfrm flipH="1">
            <a:off x="1400641" y="4716978"/>
            <a:ext cx="3714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121" idx="0"/>
            <a:endCxn id="49" idx="0"/>
          </p:cNvCxnSpPr>
          <p:nvPr/>
        </p:nvCxnSpPr>
        <p:spPr>
          <a:xfrm>
            <a:off x="1437785" y="4716978"/>
            <a:ext cx="41978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122" idx="0"/>
            <a:endCxn id="48" idx="0"/>
          </p:cNvCxnSpPr>
          <p:nvPr/>
        </p:nvCxnSpPr>
        <p:spPr>
          <a:xfrm flipH="1">
            <a:off x="1558885" y="4716978"/>
            <a:ext cx="3691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>
            <a:stCxn id="122" idx="0"/>
            <a:endCxn id="50" idx="0"/>
          </p:cNvCxnSpPr>
          <p:nvPr/>
        </p:nvCxnSpPr>
        <p:spPr>
          <a:xfrm>
            <a:off x="1595799" y="4716978"/>
            <a:ext cx="4220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/>
          <p:cNvCxnSpPr>
            <a:stCxn id="141" idx="0"/>
            <a:endCxn id="103" idx="0"/>
          </p:cNvCxnSpPr>
          <p:nvPr/>
        </p:nvCxnSpPr>
        <p:spPr>
          <a:xfrm flipH="1">
            <a:off x="4565521" y="4716978"/>
            <a:ext cx="3254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>
            <a:stCxn id="141" idx="0"/>
            <a:endCxn id="104" idx="0"/>
          </p:cNvCxnSpPr>
          <p:nvPr/>
        </p:nvCxnSpPr>
        <p:spPr>
          <a:xfrm>
            <a:off x="4598065" y="4716978"/>
            <a:ext cx="4657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>
            <a:stCxn id="139" idx="0"/>
            <a:endCxn id="99" idx="0"/>
          </p:cNvCxnSpPr>
          <p:nvPr/>
        </p:nvCxnSpPr>
        <p:spPr>
          <a:xfrm flipH="1">
            <a:off x="4249033" y="4716978"/>
            <a:ext cx="3300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>
            <a:stCxn id="139" idx="0"/>
            <a:endCxn id="100" idx="0"/>
          </p:cNvCxnSpPr>
          <p:nvPr/>
        </p:nvCxnSpPr>
        <p:spPr>
          <a:xfrm>
            <a:off x="4282037" y="4716978"/>
            <a:ext cx="4611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>
            <a:stCxn id="138" idx="0"/>
            <a:endCxn id="96" idx="0"/>
          </p:cNvCxnSpPr>
          <p:nvPr/>
        </p:nvCxnSpPr>
        <p:spPr>
          <a:xfrm flipH="1">
            <a:off x="4090789" y="4716978"/>
            <a:ext cx="33234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138" idx="0"/>
            <a:endCxn id="98" idx="0"/>
          </p:cNvCxnSpPr>
          <p:nvPr/>
        </p:nvCxnSpPr>
        <p:spPr>
          <a:xfrm>
            <a:off x="4124023" y="4716978"/>
            <a:ext cx="4588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>
            <a:stCxn id="137" idx="0"/>
            <a:endCxn id="95" idx="0"/>
          </p:cNvCxnSpPr>
          <p:nvPr/>
        </p:nvCxnSpPr>
        <p:spPr>
          <a:xfrm flipH="1">
            <a:off x="3932545" y="4716978"/>
            <a:ext cx="3346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>
            <a:stCxn id="137" idx="0"/>
            <a:endCxn id="97" idx="0"/>
          </p:cNvCxnSpPr>
          <p:nvPr/>
        </p:nvCxnSpPr>
        <p:spPr>
          <a:xfrm>
            <a:off x="3966009" y="4716978"/>
            <a:ext cx="4565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>
            <a:stCxn id="136" idx="0"/>
            <a:endCxn id="93" idx="0"/>
          </p:cNvCxnSpPr>
          <p:nvPr/>
        </p:nvCxnSpPr>
        <p:spPr>
          <a:xfrm flipH="1">
            <a:off x="3774301" y="4716978"/>
            <a:ext cx="3369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36" idx="0"/>
            <a:endCxn id="94" idx="0"/>
          </p:cNvCxnSpPr>
          <p:nvPr/>
        </p:nvCxnSpPr>
        <p:spPr>
          <a:xfrm>
            <a:off x="3807995" y="4716978"/>
            <a:ext cx="4542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>
            <a:stCxn id="135" idx="0"/>
            <a:endCxn id="91" idx="0"/>
          </p:cNvCxnSpPr>
          <p:nvPr/>
        </p:nvCxnSpPr>
        <p:spPr>
          <a:xfrm flipH="1">
            <a:off x="3616057" y="4716978"/>
            <a:ext cx="339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135" idx="0"/>
            <a:endCxn id="92" idx="0"/>
          </p:cNvCxnSpPr>
          <p:nvPr/>
        </p:nvCxnSpPr>
        <p:spPr>
          <a:xfrm>
            <a:off x="3649981" y="4716978"/>
            <a:ext cx="45198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/>
          <p:cNvCxnSpPr>
            <a:stCxn id="134" idx="0"/>
            <a:endCxn id="89" idx="0"/>
          </p:cNvCxnSpPr>
          <p:nvPr/>
        </p:nvCxnSpPr>
        <p:spPr>
          <a:xfrm flipH="1">
            <a:off x="3457813" y="4716978"/>
            <a:ext cx="3415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134" idx="0"/>
            <a:endCxn id="90" idx="0"/>
          </p:cNvCxnSpPr>
          <p:nvPr/>
        </p:nvCxnSpPr>
        <p:spPr>
          <a:xfrm>
            <a:off x="3491967" y="4716978"/>
            <a:ext cx="4496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132" idx="0"/>
            <a:endCxn id="85" idx="0"/>
          </p:cNvCxnSpPr>
          <p:nvPr/>
        </p:nvCxnSpPr>
        <p:spPr>
          <a:xfrm flipH="1">
            <a:off x="3141325" y="4716978"/>
            <a:ext cx="3461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/>
          <p:cNvCxnSpPr>
            <a:stCxn id="132" idx="0"/>
            <a:endCxn id="86" idx="0"/>
          </p:cNvCxnSpPr>
          <p:nvPr/>
        </p:nvCxnSpPr>
        <p:spPr>
          <a:xfrm>
            <a:off x="3175939" y="4716978"/>
            <a:ext cx="44508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/>
          <p:cNvCxnSpPr>
            <a:stCxn id="131" idx="0"/>
            <a:endCxn id="83" idx="0"/>
          </p:cNvCxnSpPr>
          <p:nvPr/>
        </p:nvCxnSpPr>
        <p:spPr>
          <a:xfrm flipH="1">
            <a:off x="2983081" y="4716978"/>
            <a:ext cx="34844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131" idx="0"/>
            <a:endCxn id="84" idx="0"/>
          </p:cNvCxnSpPr>
          <p:nvPr/>
        </p:nvCxnSpPr>
        <p:spPr>
          <a:xfrm>
            <a:off x="3017925" y="4716978"/>
            <a:ext cx="4427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/>
          <p:cNvCxnSpPr>
            <a:stCxn id="130" idx="0"/>
            <a:endCxn id="80" idx="0"/>
          </p:cNvCxnSpPr>
          <p:nvPr/>
        </p:nvCxnSpPr>
        <p:spPr>
          <a:xfrm flipH="1">
            <a:off x="2824837" y="4716978"/>
            <a:ext cx="3507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130" idx="0"/>
            <a:endCxn id="82" idx="0"/>
          </p:cNvCxnSpPr>
          <p:nvPr/>
        </p:nvCxnSpPr>
        <p:spPr>
          <a:xfrm>
            <a:off x="2859911" y="4716978"/>
            <a:ext cx="44048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/>
          <p:cNvCxnSpPr>
            <a:stCxn id="128" idx="0"/>
            <a:endCxn id="79" idx="0"/>
          </p:cNvCxnSpPr>
          <p:nvPr/>
        </p:nvCxnSpPr>
        <p:spPr>
          <a:xfrm flipH="1">
            <a:off x="2666593" y="4716978"/>
            <a:ext cx="3530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128" idx="0"/>
            <a:endCxn id="81" idx="0"/>
          </p:cNvCxnSpPr>
          <p:nvPr/>
        </p:nvCxnSpPr>
        <p:spPr>
          <a:xfrm>
            <a:off x="2701897" y="4716978"/>
            <a:ext cx="4381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/>
          <p:cNvCxnSpPr>
            <a:stCxn id="129" idx="0"/>
            <a:endCxn id="77" idx="0"/>
          </p:cNvCxnSpPr>
          <p:nvPr/>
        </p:nvCxnSpPr>
        <p:spPr>
          <a:xfrm flipH="1">
            <a:off x="2508349" y="4716978"/>
            <a:ext cx="3553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129" idx="0"/>
            <a:endCxn id="78" idx="0"/>
          </p:cNvCxnSpPr>
          <p:nvPr/>
        </p:nvCxnSpPr>
        <p:spPr>
          <a:xfrm>
            <a:off x="2543883" y="4716978"/>
            <a:ext cx="4358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>
            <a:stCxn id="127" idx="0"/>
            <a:endCxn id="75" idx="0"/>
          </p:cNvCxnSpPr>
          <p:nvPr/>
        </p:nvCxnSpPr>
        <p:spPr>
          <a:xfrm flipH="1">
            <a:off x="2350105" y="4716978"/>
            <a:ext cx="3576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127" idx="0"/>
            <a:endCxn id="76" idx="0"/>
          </p:cNvCxnSpPr>
          <p:nvPr/>
        </p:nvCxnSpPr>
        <p:spPr>
          <a:xfrm>
            <a:off x="2385869" y="4716978"/>
            <a:ext cx="4335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/>
          <p:cNvCxnSpPr>
            <a:stCxn id="126" idx="0"/>
            <a:endCxn id="73" idx="0"/>
          </p:cNvCxnSpPr>
          <p:nvPr/>
        </p:nvCxnSpPr>
        <p:spPr>
          <a:xfrm flipH="1">
            <a:off x="2191861" y="4716978"/>
            <a:ext cx="3599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/>
          <p:cNvCxnSpPr>
            <a:stCxn id="126" idx="0"/>
            <a:endCxn id="74" idx="0"/>
          </p:cNvCxnSpPr>
          <p:nvPr/>
        </p:nvCxnSpPr>
        <p:spPr>
          <a:xfrm>
            <a:off x="2227855" y="4716978"/>
            <a:ext cx="4312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>
            <a:stCxn id="125" idx="0"/>
            <a:endCxn id="71" idx="0"/>
          </p:cNvCxnSpPr>
          <p:nvPr/>
        </p:nvCxnSpPr>
        <p:spPr>
          <a:xfrm flipH="1">
            <a:off x="2033617" y="4716978"/>
            <a:ext cx="362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>
            <a:stCxn id="125" idx="0"/>
            <a:endCxn id="72" idx="0"/>
          </p:cNvCxnSpPr>
          <p:nvPr/>
        </p:nvCxnSpPr>
        <p:spPr>
          <a:xfrm>
            <a:off x="2069841" y="4716978"/>
            <a:ext cx="4289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>
            <a:stCxn id="124" idx="0"/>
            <a:endCxn id="69" idx="0"/>
          </p:cNvCxnSpPr>
          <p:nvPr/>
        </p:nvCxnSpPr>
        <p:spPr>
          <a:xfrm flipH="1">
            <a:off x="1875373" y="4716978"/>
            <a:ext cx="3645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>
            <a:stCxn id="124" idx="0"/>
            <a:endCxn id="70" idx="0"/>
          </p:cNvCxnSpPr>
          <p:nvPr/>
        </p:nvCxnSpPr>
        <p:spPr>
          <a:xfrm>
            <a:off x="1911827" y="4716978"/>
            <a:ext cx="4266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>
            <a:stCxn id="123" idx="0"/>
            <a:endCxn id="67" idx="0"/>
          </p:cNvCxnSpPr>
          <p:nvPr/>
        </p:nvCxnSpPr>
        <p:spPr>
          <a:xfrm flipH="1">
            <a:off x="1717129" y="4716978"/>
            <a:ext cx="3668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>
            <a:stCxn id="123" idx="0"/>
            <a:endCxn id="68" idx="0"/>
          </p:cNvCxnSpPr>
          <p:nvPr/>
        </p:nvCxnSpPr>
        <p:spPr>
          <a:xfrm>
            <a:off x="1753813" y="4716978"/>
            <a:ext cx="4243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Oval 1130"/>
          <p:cNvSpPr>
            <a:spLocks noChangeAspect="1"/>
          </p:cNvSpPr>
          <p:nvPr/>
        </p:nvSpPr>
        <p:spPr>
          <a:xfrm>
            <a:off x="2731081" y="431411"/>
            <a:ext cx="504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7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1470" y="341411"/>
            <a:ext cx="324000" cy="3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61330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98991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5031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67538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17367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79874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359805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367717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375630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383542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085527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1253080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2347876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2655035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505471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2822107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62298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78099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947351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4105595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116729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>
            <a:off x="1463316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/>
          <p:cNvSpPr/>
          <p:nvPr/>
        </p:nvSpPr>
        <p:spPr>
          <a:xfrm>
            <a:off x="1789636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>
            <a:off x="2104646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243263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74896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369797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401430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682881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131481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1946745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2578677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3192785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3842541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4501892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5106405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3" name="Straight Connector 212"/>
          <p:cNvCxnSpPr>
            <a:stCxn id="4" idx="4"/>
            <a:endCxn id="5" idx="0"/>
          </p:cNvCxnSpPr>
          <p:nvPr/>
        </p:nvCxnSpPr>
        <p:spPr>
          <a:xfrm flipH="1">
            <a:off x="1793301" y="665411"/>
            <a:ext cx="1180169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4" idx="4"/>
            <a:endCxn id="6" idx="0"/>
          </p:cNvCxnSpPr>
          <p:nvPr/>
        </p:nvCxnSpPr>
        <p:spPr>
          <a:xfrm>
            <a:off x="2973470" y="665411"/>
            <a:ext cx="1196441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5" idx="0"/>
            <a:endCxn id="7" idx="0"/>
          </p:cNvCxnSpPr>
          <p:nvPr/>
        </p:nvCxnSpPr>
        <p:spPr>
          <a:xfrm flipH="1">
            <a:off x="1059031" y="1426446"/>
            <a:ext cx="734270" cy="784301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5" idx="0"/>
            <a:endCxn id="8" idx="0"/>
          </p:cNvCxnSpPr>
          <p:nvPr/>
        </p:nvCxnSpPr>
        <p:spPr>
          <a:xfrm>
            <a:off x="1793301" y="1426446"/>
            <a:ext cx="528237" cy="784301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0"/>
            <a:endCxn id="9" idx="0"/>
          </p:cNvCxnSpPr>
          <p:nvPr/>
        </p:nvCxnSpPr>
        <p:spPr>
          <a:xfrm flipH="1">
            <a:off x="3571367" y="1426446"/>
            <a:ext cx="598544" cy="779965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6" idx="0"/>
            <a:endCxn id="10" idx="0"/>
          </p:cNvCxnSpPr>
          <p:nvPr/>
        </p:nvCxnSpPr>
        <p:spPr>
          <a:xfrm>
            <a:off x="4169911" y="1426446"/>
            <a:ext cx="663963" cy="779965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7" idx="0"/>
            <a:endCxn id="196" idx="0"/>
          </p:cNvCxnSpPr>
          <p:nvPr/>
        </p:nvCxnSpPr>
        <p:spPr>
          <a:xfrm flipH="1">
            <a:off x="754881" y="2210747"/>
            <a:ext cx="304150" cy="770538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7" idx="0"/>
            <a:endCxn id="197" idx="0"/>
          </p:cNvCxnSpPr>
          <p:nvPr/>
        </p:nvCxnSpPr>
        <p:spPr>
          <a:xfrm>
            <a:off x="1059031" y="2210747"/>
            <a:ext cx="300782" cy="85196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8" idx="0"/>
            <a:endCxn id="199" idx="0"/>
          </p:cNvCxnSpPr>
          <p:nvPr/>
        </p:nvCxnSpPr>
        <p:spPr>
          <a:xfrm>
            <a:off x="2321538" y="2210747"/>
            <a:ext cx="302139" cy="851965"/>
          </a:xfrm>
          <a:prstGeom prst="line">
            <a:avLst/>
          </a:prstGeom>
          <a:ln w="603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8" idx="0"/>
            <a:endCxn id="198" idx="0"/>
          </p:cNvCxnSpPr>
          <p:nvPr/>
        </p:nvCxnSpPr>
        <p:spPr>
          <a:xfrm flipH="1">
            <a:off x="1991745" y="2210747"/>
            <a:ext cx="329793" cy="851965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9" idx="0"/>
            <a:endCxn id="200" idx="0"/>
          </p:cNvCxnSpPr>
          <p:nvPr/>
        </p:nvCxnSpPr>
        <p:spPr>
          <a:xfrm flipH="1">
            <a:off x="3264785" y="2206411"/>
            <a:ext cx="306582" cy="774874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9" idx="0"/>
            <a:endCxn id="201" idx="0"/>
          </p:cNvCxnSpPr>
          <p:nvPr/>
        </p:nvCxnSpPr>
        <p:spPr>
          <a:xfrm>
            <a:off x="3571367" y="2206411"/>
            <a:ext cx="316174" cy="856301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0" idx="0"/>
            <a:endCxn id="202" idx="0"/>
          </p:cNvCxnSpPr>
          <p:nvPr/>
        </p:nvCxnSpPr>
        <p:spPr>
          <a:xfrm flipH="1">
            <a:off x="4573892" y="2206411"/>
            <a:ext cx="259982" cy="774874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0" idx="0"/>
            <a:endCxn id="203" idx="0"/>
          </p:cNvCxnSpPr>
          <p:nvPr/>
        </p:nvCxnSpPr>
        <p:spPr>
          <a:xfrm>
            <a:off x="4833874" y="2206411"/>
            <a:ext cx="344531" cy="77487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97" idx="0"/>
            <a:endCxn id="182" idx="0"/>
          </p:cNvCxnSpPr>
          <p:nvPr/>
        </p:nvCxnSpPr>
        <p:spPr>
          <a:xfrm flipH="1">
            <a:off x="1203294" y="3062712"/>
            <a:ext cx="15651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97" idx="0"/>
            <a:endCxn id="183" idx="0"/>
          </p:cNvCxnSpPr>
          <p:nvPr/>
        </p:nvCxnSpPr>
        <p:spPr>
          <a:xfrm>
            <a:off x="1359813" y="3062712"/>
            <a:ext cx="157503" cy="791166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98" idx="0"/>
            <a:endCxn id="184" idx="0"/>
          </p:cNvCxnSpPr>
          <p:nvPr/>
        </p:nvCxnSpPr>
        <p:spPr>
          <a:xfrm flipH="1">
            <a:off x="1843636" y="3062712"/>
            <a:ext cx="148109" cy="79116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98" idx="0"/>
            <a:endCxn id="185" idx="0"/>
          </p:cNvCxnSpPr>
          <p:nvPr/>
        </p:nvCxnSpPr>
        <p:spPr>
          <a:xfrm>
            <a:off x="1991745" y="3062712"/>
            <a:ext cx="166901" cy="79116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99" idx="0"/>
            <a:endCxn id="186" idx="0"/>
          </p:cNvCxnSpPr>
          <p:nvPr/>
        </p:nvCxnSpPr>
        <p:spPr>
          <a:xfrm flipH="1">
            <a:off x="2468634" y="3062712"/>
            <a:ext cx="155043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99" idx="0"/>
            <a:endCxn id="187" idx="0"/>
          </p:cNvCxnSpPr>
          <p:nvPr/>
        </p:nvCxnSpPr>
        <p:spPr>
          <a:xfrm>
            <a:off x="2623677" y="3062712"/>
            <a:ext cx="161292" cy="838301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01" idx="0"/>
            <a:endCxn id="190" idx="0"/>
          </p:cNvCxnSpPr>
          <p:nvPr/>
        </p:nvCxnSpPr>
        <p:spPr>
          <a:xfrm flipH="1">
            <a:off x="3733974" y="3062712"/>
            <a:ext cx="153567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201" idx="0"/>
            <a:endCxn id="191" idx="0"/>
          </p:cNvCxnSpPr>
          <p:nvPr/>
        </p:nvCxnSpPr>
        <p:spPr>
          <a:xfrm>
            <a:off x="3887541" y="3062712"/>
            <a:ext cx="162768" cy="838301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>
            <a:stCxn id="182" idx="0"/>
            <a:endCxn id="119" idx="0"/>
          </p:cNvCxnSpPr>
          <p:nvPr/>
        </p:nvCxnSpPr>
        <p:spPr>
          <a:xfrm flipH="1">
            <a:off x="1121527" y="3901013"/>
            <a:ext cx="81767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182" idx="0"/>
            <a:endCxn id="120" idx="0"/>
          </p:cNvCxnSpPr>
          <p:nvPr/>
        </p:nvCxnSpPr>
        <p:spPr>
          <a:xfrm>
            <a:off x="1203294" y="3901013"/>
            <a:ext cx="85786" cy="7799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191" idx="0"/>
            <a:endCxn id="137" idx="0"/>
          </p:cNvCxnSpPr>
          <p:nvPr/>
        </p:nvCxnSpPr>
        <p:spPr>
          <a:xfrm flipH="1">
            <a:off x="3983351" y="3901013"/>
            <a:ext cx="66958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stCxn id="191" idx="0"/>
            <a:endCxn id="138" idx="0"/>
          </p:cNvCxnSpPr>
          <p:nvPr/>
        </p:nvCxnSpPr>
        <p:spPr>
          <a:xfrm>
            <a:off x="4050309" y="3901013"/>
            <a:ext cx="91286" cy="779965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190" idx="0"/>
            <a:endCxn id="135" idx="0"/>
          </p:cNvCxnSpPr>
          <p:nvPr/>
        </p:nvCxnSpPr>
        <p:spPr>
          <a:xfrm flipH="1">
            <a:off x="3649981" y="3901013"/>
            <a:ext cx="83993" cy="815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190" idx="0"/>
            <a:endCxn id="136" idx="0"/>
          </p:cNvCxnSpPr>
          <p:nvPr/>
        </p:nvCxnSpPr>
        <p:spPr>
          <a:xfrm>
            <a:off x="3733974" y="3901013"/>
            <a:ext cx="74021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187" idx="0"/>
            <a:endCxn id="128" idx="0"/>
          </p:cNvCxnSpPr>
          <p:nvPr/>
        </p:nvCxnSpPr>
        <p:spPr>
          <a:xfrm flipH="1">
            <a:off x="2691035" y="3901013"/>
            <a:ext cx="93934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>
            <a:stCxn id="187" idx="0"/>
            <a:endCxn id="130" idx="0"/>
          </p:cNvCxnSpPr>
          <p:nvPr/>
        </p:nvCxnSpPr>
        <p:spPr>
          <a:xfrm>
            <a:off x="2784969" y="3901013"/>
            <a:ext cx="73138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186" idx="0"/>
            <a:endCxn id="127" idx="0"/>
          </p:cNvCxnSpPr>
          <p:nvPr/>
        </p:nvCxnSpPr>
        <p:spPr>
          <a:xfrm flipH="1">
            <a:off x="2383876" y="3901013"/>
            <a:ext cx="84758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stCxn id="186" idx="0"/>
            <a:endCxn id="129" idx="0"/>
          </p:cNvCxnSpPr>
          <p:nvPr/>
        </p:nvCxnSpPr>
        <p:spPr>
          <a:xfrm>
            <a:off x="2468634" y="3901013"/>
            <a:ext cx="72837" cy="779965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>
            <a:stCxn id="136" idx="0"/>
            <a:endCxn id="93" idx="0"/>
          </p:cNvCxnSpPr>
          <p:nvPr/>
        </p:nvCxnSpPr>
        <p:spPr>
          <a:xfrm flipH="1">
            <a:off x="3774301" y="4716978"/>
            <a:ext cx="3369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36" idx="0"/>
            <a:endCxn id="94" idx="0"/>
          </p:cNvCxnSpPr>
          <p:nvPr/>
        </p:nvCxnSpPr>
        <p:spPr>
          <a:xfrm>
            <a:off x="3807995" y="4716978"/>
            <a:ext cx="4542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>
            <a:stCxn id="135" idx="0"/>
            <a:endCxn id="91" idx="0"/>
          </p:cNvCxnSpPr>
          <p:nvPr/>
        </p:nvCxnSpPr>
        <p:spPr>
          <a:xfrm flipH="1">
            <a:off x="3616057" y="4716978"/>
            <a:ext cx="339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135" idx="0"/>
            <a:endCxn id="92" idx="0"/>
          </p:cNvCxnSpPr>
          <p:nvPr/>
        </p:nvCxnSpPr>
        <p:spPr>
          <a:xfrm>
            <a:off x="3649981" y="4716978"/>
            <a:ext cx="45198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Oval 1130"/>
          <p:cNvSpPr>
            <a:spLocks noChangeAspect="1"/>
          </p:cNvSpPr>
          <p:nvPr/>
        </p:nvSpPr>
        <p:spPr>
          <a:xfrm>
            <a:off x="2731081" y="431411"/>
            <a:ext cx="504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Oval 274"/>
          <p:cNvSpPr/>
          <p:nvPr/>
        </p:nvSpPr>
        <p:spPr>
          <a:xfrm>
            <a:off x="8285757" y="341411"/>
            <a:ext cx="324000" cy="3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/>
          <p:cNvSpPr>
            <a:spLocks noChangeAspect="1"/>
          </p:cNvSpPr>
          <p:nvPr/>
        </p:nvSpPr>
        <p:spPr>
          <a:xfrm>
            <a:off x="7087588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/>
          <p:cNvSpPr>
            <a:spLocks noChangeAspect="1"/>
          </p:cNvSpPr>
          <p:nvPr/>
        </p:nvSpPr>
        <p:spPr>
          <a:xfrm>
            <a:off x="9464198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/>
          <p:cNvSpPr/>
          <p:nvPr/>
        </p:nvSpPr>
        <p:spPr>
          <a:xfrm>
            <a:off x="6479318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/>
          <p:cNvSpPr/>
          <p:nvPr/>
        </p:nvSpPr>
        <p:spPr>
          <a:xfrm>
            <a:off x="7741825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/>
          <p:cNvSpPr/>
          <p:nvPr/>
        </p:nvSpPr>
        <p:spPr>
          <a:xfrm>
            <a:off x="8991654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/>
          <p:cNvSpPr/>
          <p:nvPr/>
        </p:nvSpPr>
        <p:spPr>
          <a:xfrm>
            <a:off x="10151483" y="2116411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/>
          <p:cNvSpPr/>
          <p:nvPr/>
        </p:nvSpPr>
        <p:spPr>
          <a:xfrm>
            <a:off x="9072344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/>
          <p:cNvSpPr/>
          <p:nvPr/>
        </p:nvSpPr>
        <p:spPr>
          <a:xfrm>
            <a:off x="9151466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/>
          <p:cNvSpPr/>
          <p:nvPr/>
        </p:nvSpPr>
        <p:spPr>
          <a:xfrm>
            <a:off x="9230588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Rectangle 286"/>
          <p:cNvSpPr/>
          <p:nvPr/>
        </p:nvSpPr>
        <p:spPr>
          <a:xfrm>
            <a:off x="9309710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Rectangle 287"/>
          <p:cNvSpPr/>
          <p:nvPr/>
        </p:nvSpPr>
        <p:spPr>
          <a:xfrm>
            <a:off x="6559814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/>
          <p:cNvSpPr/>
          <p:nvPr/>
        </p:nvSpPr>
        <p:spPr>
          <a:xfrm>
            <a:off x="6727367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/>
          <p:cNvSpPr/>
          <p:nvPr/>
        </p:nvSpPr>
        <p:spPr>
          <a:xfrm>
            <a:off x="7822163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/>
          <p:cNvSpPr/>
          <p:nvPr/>
        </p:nvSpPr>
        <p:spPr>
          <a:xfrm>
            <a:off x="8129322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Rectangle 293"/>
          <p:cNvSpPr/>
          <p:nvPr/>
        </p:nvSpPr>
        <p:spPr>
          <a:xfrm>
            <a:off x="7979758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/>
          <p:cNvSpPr/>
          <p:nvPr/>
        </p:nvSpPr>
        <p:spPr>
          <a:xfrm>
            <a:off x="8296394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/>
          <p:cNvSpPr/>
          <p:nvPr/>
        </p:nvSpPr>
        <p:spPr>
          <a:xfrm>
            <a:off x="9097268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/>
          <p:cNvSpPr/>
          <p:nvPr/>
        </p:nvSpPr>
        <p:spPr>
          <a:xfrm>
            <a:off x="9255282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/>
          <p:cNvSpPr/>
          <p:nvPr/>
        </p:nvSpPr>
        <p:spPr>
          <a:xfrm>
            <a:off x="6641581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/>
          <p:cNvSpPr/>
          <p:nvPr/>
        </p:nvSpPr>
        <p:spPr>
          <a:xfrm>
            <a:off x="6937603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Rectangle 305"/>
          <p:cNvSpPr/>
          <p:nvPr/>
        </p:nvSpPr>
        <p:spPr>
          <a:xfrm>
            <a:off x="7263923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Rectangle 306"/>
          <p:cNvSpPr/>
          <p:nvPr/>
        </p:nvSpPr>
        <p:spPr>
          <a:xfrm>
            <a:off x="7578933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Rectangle 309"/>
          <p:cNvSpPr/>
          <p:nvPr/>
        </p:nvSpPr>
        <p:spPr>
          <a:xfrm>
            <a:off x="7906921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Rectangle 310"/>
          <p:cNvSpPr/>
          <p:nvPr/>
        </p:nvSpPr>
        <p:spPr>
          <a:xfrm>
            <a:off x="8223256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Rectangle 311"/>
          <p:cNvSpPr/>
          <p:nvPr/>
        </p:nvSpPr>
        <p:spPr>
          <a:xfrm>
            <a:off x="9172261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Rectangle 312"/>
          <p:cNvSpPr/>
          <p:nvPr/>
        </p:nvSpPr>
        <p:spPr>
          <a:xfrm>
            <a:off x="9497450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>
          <a:xfrm>
            <a:off x="6157168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Rectangle 316"/>
          <p:cNvSpPr>
            <a:spLocks noChangeAspect="1"/>
          </p:cNvSpPr>
          <p:nvPr/>
        </p:nvSpPr>
        <p:spPr>
          <a:xfrm>
            <a:off x="6789100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Rectangle 317"/>
          <p:cNvSpPr>
            <a:spLocks noChangeAspect="1"/>
          </p:cNvSpPr>
          <p:nvPr/>
        </p:nvSpPr>
        <p:spPr>
          <a:xfrm>
            <a:off x="7421032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Rectangle 318"/>
          <p:cNvSpPr>
            <a:spLocks noChangeAspect="1"/>
          </p:cNvSpPr>
          <p:nvPr/>
        </p:nvSpPr>
        <p:spPr>
          <a:xfrm>
            <a:off x="8052964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Rectangle 321"/>
          <p:cNvSpPr>
            <a:spLocks noChangeAspect="1"/>
          </p:cNvSpPr>
          <p:nvPr/>
        </p:nvSpPr>
        <p:spPr>
          <a:xfrm>
            <a:off x="8667072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Rectangle 322"/>
          <p:cNvSpPr>
            <a:spLocks noChangeAspect="1"/>
          </p:cNvSpPr>
          <p:nvPr/>
        </p:nvSpPr>
        <p:spPr>
          <a:xfrm>
            <a:off x="9316828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6" name="Straight Connector 325"/>
          <p:cNvCxnSpPr>
            <a:stCxn id="275" idx="4"/>
            <a:endCxn id="276" idx="0"/>
          </p:cNvCxnSpPr>
          <p:nvPr/>
        </p:nvCxnSpPr>
        <p:spPr>
          <a:xfrm flipH="1">
            <a:off x="7267588" y="665411"/>
            <a:ext cx="1180169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75" idx="4"/>
            <a:endCxn id="277" idx="0"/>
          </p:cNvCxnSpPr>
          <p:nvPr/>
        </p:nvCxnSpPr>
        <p:spPr>
          <a:xfrm>
            <a:off x="8447757" y="665411"/>
            <a:ext cx="1196441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276" idx="0"/>
            <a:endCxn id="278" idx="0"/>
          </p:cNvCxnSpPr>
          <p:nvPr/>
        </p:nvCxnSpPr>
        <p:spPr>
          <a:xfrm flipH="1">
            <a:off x="6533318" y="1426446"/>
            <a:ext cx="734270" cy="784301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76" idx="0"/>
            <a:endCxn id="279" idx="0"/>
          </p:cNvCxnSpPr>
          <p:nvPr/>
        </p:nvCxnSpPr>
        <p:spPr>
          <a:xfrm>
            <a:off x="7267588" y="1426446"/>
            <a:ext cx="528237" cy="784301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277" idx="0"/>
            <a:endCxn id="280" idx="0"/>
          </p:cNvCxnSpPr>
          <p:nvPr/>
        </p:nvCxnSpPr>
        <p:spPr>
          <a:xfrm flipH="1">
            <a:off x="9045654" y="1426446"/>
            <a:ext cx="598544" cy="779965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77" idx="0"/>
            <a:endCxn id="281" idx="0"/>
          </p:cNvCxnSpPr>
          <p:nvPr/>
        </p:nvCxnSpPr>
        <p:spPr>
          <a:xfrm>
            <a:off x="9644198" y="1426446"/>
            <a:ext cx="597285" cy="689965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278" idx="0"/>
            <a:endCxn id="316" idx="0"/>
          </p:cNvCxnSpPr>
          <p:nvPr/>
        </p:nvCxnSpPr>
        <p:spPr>
          <a:xfrm flipH="1">
            <a:off x="6229168" y="2210747"/>
            <a:ext cx="304150" cy="770538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78" idx="0"/>
            <a:endCxn id="317" idx="0"/>
          </p:cNvCxnSpPr>
          <p:nvPr/>
        </p:nvCxnSpPr>
        <p:spPr>
          <a:xfrm>
            <a:off x="6533318" y="2210747"/>
            <a:ext cx="300782" cy="85196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279" idx="0"/>
            <a:endCxn id="319" idx="0"/>
          </p:cNvCxnSpPr>
          <p:nvPr/>
        </p:nvCxnSpPr>
        <p:spPr>
          <a:xfrm>
            <a:off x="7795825" y="2210747"/>
            <a:ext cx="302139" cy="851965"/>
          </a:xfrm>
          <a:prstGeom prst="line">
            <a:avLst/>
          </a:prstGeom>
          <a:ln w="603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79" idx="0"/>
            <a:endCxn id="318" idx="0"/>
          </p:cNvCxnSpPr>
          <p:nvPr/>
        </p:nvCxnSpPr>
        <p:spPr>
          <a:xfrm flipH="1">
            <a:off x="7466032" y="2210747"/>
            <a:ext cx="329793" cy="851965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280" idx="0"/>
            <a:endCxn id="322" idx="0"/>
          </p:cNvCxnSpPr>
          <p:nvPr/>
        </p:nvCxnSpPr>
        <p:spPr>
          <a:xfrm flipH="1">
            <a:off x="8739072" y="2206411"/>
            <a:ext cx="306582" cy="774874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80" idx="0"/>
            <a:endCxn id="323" idx="0"/>
          </p:cNvCxnSpPr>
          <p:nvPr/>
        </p:nvCxnSpPr>
        <p:spPr>
          <a:xfrm>
            <a:off x="9045654" y="2206411"/>
            <a:ext cx="316174" cy="856301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317" idx="0"/>
            <a:endCxn id="304" idx="0"/>
          </p:cNvCxnSpPr>
          <p:nvPr/>
        </p:nvCxnSpPr>
        <p:spPr>
          <a:xfrm flipH="1">
            <a:off x="6677581" y="3062712"/>
            <a:ext cx="15651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17" idx="0"/>
            <a:endCxn id="305" idx="0"/>
          </p:cNvCxnSpPr>
          <p:nvPr/>
        </p:nvCxnSpPr>
        <p:spPr>
          <a:xfrm>
            <a:off x="6834100" y="3062712"/>
            <a:ext cx="157503" cy="791166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318" idx="0"/>
            <a:endCxn id="306" idx="0"/>
          </p:cNvCxnSpPr>
          <p:nvPr/>
        </p:nvCxnSpPr>
        <p:spPr>
          <a:xfrm flipH="1">
            <a:off x="7317923" y="3062712"/>
            <a:ext cx="148109" cy="79116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18" idx="0"/>
            <a:endCxn id="307" idx="0"/>
          </p:cNvCxnSpPr>
          <p:nvPr/>
        </p:nvCxnSpPr>
        <p:spPr>
          <a:xfrm>
            <a:off x="7466032" y="3062712"/>
            <a:ext cx="166901" cy="79116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319" idx="0"/>
            <a:endCxn id="310" idx="0"/>
          </p:cNvCxnSpPr>
          <p:nvPr/>
        </p:nvCxnSpPr>
        <p:spPr>
          <a:xfrm flipH="1">
            <a:off x="7942921" y="3062712"/>
            <a:ext cx="155043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319" idx="0"/>
            <a:endCxn id="311" idx="0"/>
          </p:cNvCxnSpPr>
          <p:nvPr/>
        </p:nvCxnSpPr>
        <p:spPr>
          <a:xfrm>
            <a:off x="8097964" y="3062712"/>
            <a:ext cx="161292" cy="838301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323" idx="0"/>
            <a:endCxn id="312" idx="0"/>
          </p:cNvCxnSpPr>
          <p:nvPr/>
        </p:nvCxnSpPr>
        <p:spPr>
          <a:xfrm flipH="1">
            <a:off x="9208261" y="3062712"/>
            <a:ext cx="153567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323" idx="0"/>
            <a:endCxn id="313" idx="0"/>
          </p:cNvCxnSpPr>
          <p:nvPr/>
        </p:nvCxnSpPr>
        <p:spPr>
          <a:xfrm>
            <a:off x="9361828" y="3062712"/>
            <a:ext cx="189622" cy="791166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304" idx="0"/>
            <a:endCxn id="288" idx="0"/>
          </p:cNvCxnSpPr>
          <p:nvPr/>
        </p:nvCxnSpPr>
        <p:spPr>
          <a:xfrm flipH="1">
            <a:off x="6595814" y="3901013"/>
            <a:ext cx="81767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304" idx="0"/>
            <a:endCxn id="291" idx="0"/>
          </p:cNvCxnSpPr>
          <p:nvPr/>
        </p:nvCxnSpPr>
        <p:spPr>
          <a:xfrm>
            <a:off x="6677581" y="3901013"/>
            <a:ext cx="85786" cy="7799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312" idx="0"/>
            <a:endCxn id="298" idx="0"/>
          </p:cNvCxnSpPr>
          <p:nvPr/>
        </p:nvCxnSpPr>
        <p:spPr>
          <a:xfrm flipH="1">
            <a:off x="9124268" y="3901013"/>
            <a:ext cx="83993" cy="815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312" idx="0"/>
            <a:endCxn id="299" idx="0"/>
          </p:cNvCxnSpPr>
          <p:nvPr/>
        </p:nvCxnSpPr>
        <p:spPr>
          <a:xfrm>
            <a:off x="9208261" y="3901013"/>
            <a:ext cx="74021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311" idx="0"/>
            <a:endCxn id="293" idx="0"/>
          </p:cNvCxnSpPr>
          <p:nvPr/>
        </p:nvCxnSpPr>
        <p:spPr>
          <a:xfrm flipH="1">
            <a:off x="8165322" y="3901013"/>
            <a:ext cx="93934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311" idx="0"/>
            <a:endCxn id="295" idx="0"/>
          </p:cNvCxnSpPr>
          <p:nvPr/>
        </p:nvCxnSpPr>
        <p:spPr>
          <a:xfrm>
            <a:off x="8259256" y="3901013"/>
            <a:ext cx="73138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310" idx="0"/>
            <a:endCxn id="292" idx="0"/>
          </p:cNvCxnSpPr>
          <p:nvPr/>
        </p:nvCxnSpPr>
        <p:spPr>
          <a:xfrm flipH="1">
            <a:off x="7858163" y="3901013"/>
            <a:ext cx="84758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310" idx="0"/>
            <a:endCxn id="294" idx="0"/>
          </p:cNvCxnSpPr>
          <p:nvPr/>
        </p:nvCxnSpPr>
        <p:spPr>
          <a:xfrm>
            <a:off x="7942921" y="3901013"/>
            <a:ext cx="72837" cy="779965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299" idx="0"/>
            <a:endCxn id="286" idx="0"/>
          </p:cNvCxnSpPr>
          <p:nvPr/>
        </p:nvCxnSpPr>
        <p:spPr>
          <a:xfrm flipH="1">
            <a:off x="9248588" y="4716978"/>
            <a:ext cx="3369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299" idx="0"/>
            <a:endCxn id="287" idx="0"/>
          </p:cNvCxnSpPr>
          <p:nvPr/>
        </p:nvCxnSpPr>
        <p:spPr>
          <a:xfrm>
            <a:off x="9282282" y="4716978"/>
            <a:ext cx="4542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298" idx="0"/>
            <a:endCxn id="282" idx="0"/>
          </p:cNvCxnSpPr>
          <p:nvPr/>
        </p:nvCxnSpPr>
        <p:spPr>
          <a:xfrm flipH="1">
            <a:off x="9090344" y="4716978"/>
            <a:ext cx="339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stCxn id="298" idx="0"/>
            <a:endCxn id="285" idx="0"/>
          </p:cNvCxnSpPr>
          <p:nvPr/>
        </p:nvCxnSpPr>
        <p:spPr>
          <a:xfrm>
            <a:off x="9124268" y="4716978"/>
            <a:ext cx="45198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361"/>
          <p:cNvSpPr>
            <a:spLocks noChangeAspect="1"/>
          </p:cNvSpPr>
          <p:nvPr/>
        </p:nvSpPr>
        <p:spPr>
          <a:xfrm>
            <a:off x="8205368" y="431411"/>
            <a:ext cx="504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/>
          <p:cNvSpPr/>
          <p:nvPr/>
        </p:nvSpPr>
        <p:spPr>
          <a:xfrm>
            <a:off x="10143764" y="2099692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6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0" y="721523"/>
            <a:ext cx="5035732" cy="5169856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10" y="721523"/>
            <a:ext cx="4182218" cy="5169856"/>
          </a:xfrm>
          <a:prstGeom prst="rect">
            <a:avLst/>
          </a:prstGeom>
        </p:spPr>
      </p:pic>
      <p:sp>
        <p:nvSpPr>
          <p:cNvPr id="561" name="TextBox 560"/>
          <p:cNvSpPr txBox="1"/>
          <p:nvPr/>
        </p:nvSpPr>
        <p:spPr>
          <a:xfrm>
            <a:off x="634560" y="721523"/>
            <a:ext cx="79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(a)</a:t>
            </a:r>
          </a:p>
        </p:txBody>
      </p:sp>
      <p:sp>
        <p:nvSpPr>
          <p:cNvPr id="562" name="TextBox 561"/>
          <p:cNvSpPr txBox="1"/>
          <p:nvPr/>
        </p:nvSpPr>
        <p:spPr>
          <a:xfrm>
            <a:off x="6986590" y="721523"/>
            <a:ext cx="91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(b)</a:t>
            </a:r>
          </a:p>
        </p:txBody>
      </p:sp>
      <p:sp>
        <p:nvSpPr>
          <p:cNvPr id="563" name="Rectangle 562"/>
          <p:cNvSpPr/>
          <p:nvPr/>
        </p:nvSpPr>
        <p:spPr>
          <a:xfrm>
            <a:off x="481148" y="721523"/>
            <a:ext cx="11130281" cy="53164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3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248</Words>
  <Application>Microsoft Office PowerPoint</Application>
  <PresentationFormat>Widescreen</PresentationFormat>
  <Paragraphs>95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Loic Le Folgoc</dc:creator>
  <cp:lastModifiedBy>Loic Le Folgoc</cp:lastModifiedBy>
  <cp:revision>56</cp:revision>
  <dcterms:created xsi:type="dcterms:W3CDTF">2016-11-06T16:29:56Z</dcterms:created>
  <dcterms:modified xsi:type="dcterms:W3CDTF">2016-11-21T23:20:45Z</dcterms:modified>
</cp:coreProperties>
</file>