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58" r:id="rId10"/>
    <p:sldId id="261" r:id="rId11"/>
    <p:sldId id="262" r:id="rId12"/>
    <p:sldId id="263" r:id="rId13"/>
    <p:sldId id="265" r:id="rId14"/>
    <p:sldId id="266" r:id="rId15"/>
    <p:sldId id="268" r:id="rId16"/>
    <p:sldId id="269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1" autoAdjust="0"/>
  </p:normalViewPr>
  <p:slideViewPr>
    <p:cSldViewPr snapToGrid="0">
      <p:cViewPr varScale="1">
        <p:scale>
          <a:sx n="102" d="100"/>
          <a:sy n="102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AA2A5-276D-4667-9721-B5E745484EF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4BA4-5FB1-4AAA-BFE9-4132654C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5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4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>
                <a:solidFill>
                  <a:schemeClr val="accent1">
                    <a:lumMod val="50000"/>
                  </a:schemeClr>
                </a:solidFill>
              </a:rPr>
              <a:t>Task - segmenting the bladder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0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>
                <a:solidFill>
                  <a:schemeClr val="accent1">
                    <a:lumMod val="50000"/>
                  </a:schemeClr>
                </a:solidFill>
              </a:rPr>
              <a:t>Task - segmenting the bladder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9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8374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3E8A-C65A-4053-A546-3364D0B3700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7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5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8552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3080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47876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5503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0547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2210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4735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410559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6331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8963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0464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19278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50189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54881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64785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73892" y="2206411"/>
            <a:ext cx="259982" cy="774874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44531" cy="77487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43636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527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83351" y="3901013"/>
            <a:ext cx="669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91286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691035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3876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/>
          <p:cNvSpPr/>
          <p:nvPr/>
        </p:nvSpPr>
        <p:spPr>
          <a:xfrm>
            <a:off x="8285757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/>
          <p:cNvSpPr>
            <a:spLocks noChangeAspect="1"/>
          </p:cNvSpPr>
          <p:nvPr/>
        </p:nvSpPr>
        <p:spPr>
          <a:xfrm>
            <a:off x="708758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/>
          <p:cNvSpPr>
            <a:spLocks noChangeAspect="1"/>
          </p:cNvSpPr>
          <p:nvPr/>
        </p:nvSpPr>
        <p:spPr>
          <a:xfrm>
            <a:off x="946419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647931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/>
          <p:cNvSpPr/>
          <p:nvPr/>
        </p:nvSpPr>
        <p:spPr>
          <a:xfrm>
            <a:off x="7741825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899165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/>
          <p:cNvSpPr/>
          <p:nvPr/>
        </p:nvSpPr>
        <p:spPr>
          <a:xfrm>
            <a:off x="10151483" y="2116411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/>
          <p:cNvSpPr/>
          <p:nvPr/>
        </p:nvSpPr>
        <p:spPr>
          <a:xfrm>
            <a:off x="90723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/>
          <p:cNvSpPr/>
          <p:nvPr/>
        </p:nvSpPr>
        <p:spPr>
          <a:xfrm>
            <a:off x="9151466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/>
          <p:cNvSpPr/>
          <p:nvPr/>
        </p:nvSpPr>
        <p:spPr>
          <a:xfrm>
            <a:off x="9230588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/>
          <p:cNvSpPr/>
          <p:nvPr/>
        </p:nvSpPr>
        <p:spPr>
          <a:xfrm>
            <a:off x="9309710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/>
          <p:cNvSpPr/>
          <p:nvPr/>
        </p:nvSpPr>
        <p:spPr>
          <a:xfrm>
            <a:off x="655981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/>
          <p:cNvSpPr/>
          <p:nvPr/>
        </p:nvSpPr>
        <p:spPr>
          <a:xfrm>
            <a:off x="672736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/>
          <p:cNvSpPr/>
          <p:nvPr/>
        </p:nvSpPr>
        <p:spPr>
          <a:xfrm>
            <a:off x="7822163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/>
          <p:cNvSpPr/>
          <p:nvPr/>
        </p:nvSpPr>
        <p:spPr>
          <a:xfrm>
            <a:off x="8129322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Rectangle 293"/>
          <p:cNvSpPr/>
          <p:nvPr/>
        </p:nvSpPr>
        <p:spPr>
          <a:xfrm>
            <a:off x="7979758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/>
          <p:cNvSpPr/>
          <p:nvPr/>
        </p:nvSpPr>
        <p:spPr>
          <a:xfrm>
            <a:off x="829639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/>
          <p:cNvSpPr/>
          <p:nvPr/>
        </p:nvSpPr>
        <p:spPr>
          <a:xfrm>
            <a:off x="9097268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/>
          <p:cNvSpPr/>
          <p:nvPr/>
        </p:nvSpPr>
        <p:spPr>
          <a:xfrm>
            <a:off x="9255282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/>
          <p:cNvSpPr/>
          <p:nvPr/>
        </p:nvSpPr>
        <p:spPr>
          <a:xfrm>
            <a:off x="664158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/>
          <p:cNvSpPr/>
          <p:nvPr/>
        </p:nvSpPr>
        <p:spPr>
          <a:xfrm>
            <a:off x="693760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/>
          <p:cNvSpPr/>
          <p:nvPr/>
        </p:nvSpPr>
        <p:spPr>
          <a:xfrm>
            <a:off x="726392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/>
          <p:cNvSpPr/>
          <p:nvPr/>
        </p:nvSpPr>
        <p:spPr>
          <a:xfrm>
            <a:off x="757893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Rectangle 309"/>
          <p:cNvSpPr/>
          <p:nvPr/>
        </p:nvSpPr>
        <p:spPr>
          <a:xfrm>
            <a:off x="790692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822325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Rectangle 311"/>
          <p:cNvSpPr/>
          <p:nvPr/>
        </p:nvSpPr>
        <p:spPr>
          <a:xfrm>
            <a:off x="917226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Rectangle 312"/>
          <p:cNvSpPr/>
          <p:nvPr/>
        </p:nvSpPr>
        <p:spPr>
          <a:xfrm>
            <a:off x="9497450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>
          <a:xfrm>
            <a:off x="6157168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Rectangle 316"/>
          <p:cNvSpPr>
            <a:spLocks noChangeAspect="1"/>
          </p:cNvSpPr>
          <p:nvPr/>
        </p:nvSpPr>
        <p:spPr>
          <a:xfrm>
            <a:off x="6789100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Rectangle 317"/>
          <p:cNvSpPr>
            <a:spLocks noChangeAspect="1"/>
          </p:cNvSpPr>
          <p:nvPr/>
        </p:nvSpPr>
        <p:spPr>
          <a:xfrm>
            <a:off x="7421032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Rectangle 318"/>
          <p:cNvSpPr>
            <a:spLocks noChangeAspect="1"/>
          </p:cNvSpPr>
          <p:nvPr/>
        </p:nvSpPr>
        <p:spPr>
          <a:xfrm>
            <a:off x="8052964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866707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Rectangle 322"/>
          <p:cNvSpPr>
            <a:spLocks noChangeAspect="1"/>
          </p:cNvSpPr>
          <p:nvPr/>
        </p:nvSpPr>
        <p:spPr>
          <a:xfrm>
            <a:off x="9316828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Connector 325"/>
          <p:cNvCxnSpPr>
            <a:stCxn id="275" idx="4"/>
            <a:endCxn id="276" idx="0"/>
          </p:cNvCxnSpPr>
          <p:nvPr/>
        </p:nvCxnSpPr>
        <p:spPr>
          <a:xfrm flipH="1">
            <a:off x="7267588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5" idx="4"/>
            <a:endCxn id="277" idx="0"/>
          </p:cNvCxnSpPr>
          <p:nvPr/>
        </p:nvCxnSpPr>
        <p:spPr>
          <a:xfrm>
            <a:off x="8447757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276" idx="0"/>
            <a:endCxn id="278" idx="0"/>
          </p:cNvCxnSpPr>
          <p:nvPr/>
        </p:nvCxnSpPr>
        <p:spPr>
          <a:xfrm flipH="1">
            <a:off x="6533318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76" idx="0"/>
            <a:endCxn id="279" idx="0"/>
          </p:cNvCxnSpPr>
          <p:nvPr/>
        </p:nvCxnSpPr>
        <p:spPr>
          <a:xfrm>
            <a:off x="7267588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77" idx="0"/>
            <a:endCxn id="280" idx="0"/>
          </p:cNvCxnSpPr>
          <p:nvPr/>
        </p:nvCxnSpPr>
        <p:spPr>
          <a:xfrm flipH="1">
            <a:off x="9045654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77" idx="0"/>
            <a:endCxn id="281" idx="0"/>
          </p:cNvCxnSpPr>
          <p:nvPr/>
        </p:nvCxnSpPr>
        <p:spPr>
          <a:xfrm>
            <a:off x="9644198" y="1426446"/>
            <a:ext cx="597285" cy="68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78" idx="0"/>
            <a:endCxn id="316" idx="0"/>
          </p:cNvCxnSpPr>
          <p:nvPr/>
        </p:nvCxnSpPr>
        <p:spPr>
          <a:xfrm flipH="1">
            <a:off x="6229168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78" idx="0"/>
            <a:endCxn id="317" idx="0"/>
          </p:cNvCxnSpPr>
          <p:nvPr/>
        </p:nvCxnSpPr>
        <p:spPr>
          <a:xfrm>
            <a:off x="6533318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279" idx="0"/>
            <a:endCxn id="319" idx="0"/>
          </p:cNvCxnSpPr>
          <p:nvPr/>
        </p:nvCxnSpPr>
        <p:spPr>
          <a:xfrm>
            <a:off x="7795825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79" idx="0"/>
            <a:endCxn id="318" idx="0"/>
          </p:cNvCxnSpPr>
          <p:nvPr/>
        </p:nvCxnSpPr>
        <p:spPr>
          <a:xfrm flipH="1">
            <a:off x="7466032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80" idx="0"/>
            <a:endCxn id="322" idx="0"/>
          </p:cNvCxnSpPr>
          <p:nvPr/>
        </p:nvCxnSpPr>
        <p:spPr>
          <a:xfrm flipH="1">
            <a:off x="8739072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80" idx="0"/>
            <a:endCxn id="323" idx="0"/>
          </p:cNvCxnSpPr>
          <p:nvPr/>
        </p:nvCxnSpPr>
        <p:spPr>
          <a:xfrm>
            <a:off x="9045654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17" idx="0"/>
            <a:endCxn id="304" idx="0"/>
          </p:cNvCxnSpPr>
          <p:nvPr/>
        </p:nvCxnSpPr>
        <p:spPr>
          <a:xfrm flipH="1">
            <a:off x="6677581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17" idx="0"/>
            <a:endCxn id="305" idx="0"/>
          </p:cNvCxnSpPr>
          <p:nvPr/>
        </p:nvCxnSpPr>
        <p:spPr>
          <a:xfrm>
            <a:off x="6834100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318" idx="0"/>
            <a:endCxn id="306" idx="0"/>
          </p:cNvCxnSpPr>
          <p:nvPr/>
        </p:nvCxnSpPr>
        <p:spPr>
          <a:xfrm flipH="1">
            <a:off x="7317923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18" idx="0"/>
            <a:endCxn id="307" idx="0"/>
          </p:cNvCxnSpPr>
          <p:nvPr/>
        </p:nvCxnSpPr>
        <p:spPr>
          <a:xfrm>
            <a:off x="7466032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19" idx="0"/>
            <a:endCxn id="310" idx="0"/>
          </p:cNvCxnSpPr>
          <p:nvPr/>
        </p:nvCxnSpPr>
        <p:spPr>
          <a:xfrm flipH="1">
            <a:off x="7942921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19" idx="0"/>
            <a:endCxn id="311" idx="0"/>
          </p:cNvCxnSpPr>
          <p:nvPr/>
        </p:nvCxnSpPr>
        <p:spPr>
          <a:xfrm>
            <a:off x="8097964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323" idx="0"/>
            <a:endCxn id="312" idx="0"/>
          </p:cNvCxnSpPr>
          <p:nvPr/>
        </p:nvCxnSpPr>
        <p:spPr>
          <a:xfrm flipH="1">
            <a:off x="9208261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323" idx="0"/>
            <a:endCxn id="313" idx="0"/>
          </p:cNvCxnSpPr>
          <p:nvPr/>
        </p:nvCxnSpPr>
        <p:spPr>
          <a:xfrm>
            <a:off x="9361828" y="3062712"/>
            <a:ext cx="189622" cy="791166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04" idx="0"/>
            <a:endCxn id="288" idx="0"/>
          </p:cNvCxnSpPr>
          <p:nvPr/>
        </p:nvCxnSpPr>
        <p:spPr>
          <a:xfrm flipH="1">
            <a:off x="6595814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04" idx="0"/>
            <a:endCxn id="291" idx="0"/>
          </p:cNvCxnSpPr>
          <p:nvPr/>
        </p:nvCxnSpPr>
        <p:spPr>
          <a:xfrm>
            <a:off x="6677581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12" idx="0"/>
            <a:endCxn id="298" idx="0"/>
          </p:cNvCxnSpPr>
          <p:nvPr/>
        </p:nvCxnSpPr>
        <p:spPr>
          <a:xfrm flipH="1">
            <a:off x="9124268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12" idx="0"/>
            <a:endCxn id="299" idx="0"/>
          </p:cNvCxnSpPr>
          <p:nvPr/>
        </p:nvCxnSpPr>
        <p:spPr>
          <a:xfrm>
            <a:off x="9208261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11" idx="0"/>
            <a:endCxn id="293" idx="0"/>
          </p:cNvCxnSpPr>
          <p:nvPr/>
        </p:nvCxnSpPr>
        <p:spPr>
          <a:xfrm flipH="1">
            <a:off x="8165322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311" idx="0"/>
            <a:endCxn id="295" idx="0"/>
          </p:cNvCxnSpPr>
          <p:nvPr/>
        </p:nvCxnSpPr>
        <p:spPr>
          <a:xfrm>
            <a:off x="8259256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310" idx="0"/>
            <a:endCxn id="292" idx="0"/>
          </p:cNvCxnSpPr>
          <p:nvPr/>
        </p:nvCxnSpPr>
        <p:spPr>
          <a:xfrm flipH="1">
            <a:off x="7858163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310" idx="0"/>
            <a:endCxn id="294" idx="0"/>
          </p:cNvCxnSpPr>
          <p:nvPr/>
        </p:nvCxnSpPr>
        <p:spPr>
          <a:xfrm>
            <a:off x="7942921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99" idx="0"/>
            <a:endCxn id="286" idx="0"/>
          </p:cNvCxnSpPr>
          <p:nvPr/>
        </p:nvCxnSpPr>
        <p:spPr>
          <a:xfrm flipH="1">
            <a:off x="9248588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99" idx="0"/>
            <a:endCxn id="287" idx="0"/>
          </p:cNvCxnSpPr>
          <p:nvPr/>
        </p:nvCxnSpPr>
        <p:spPr>
          <a:xfrm>
            <a:off x="9282282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98" idx="0"/>
            <a:endCxn id="282" idx="0"/>
          </p:cNvCxnSpPr>
          <p:nvPr/>
        </p:nvCxnSpPr>
        <p:spPr>
          <a:xfrm flipH="1">
            <a:off x="9090344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298" idx="0"/>
            <a:endCxn id="285" idx="0"/>
          </p:cNvCxnSpPr>
          <p:nvPr/>
        </p:nvCxnSpPr>
        <p:spPr>
          <a:xfrm>
            <a:off x="9124268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/>
          <p:cNvSpPr>
            <a:spLocks noChangeAspect="1"/>
          </p:cNvSpPr>
          <p:nvPr/>
        </p:nvSpPr>
        <p:spPr>
          <a:xfrm>
            <a:off x="8205368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/>
          <p:cNvSpPr/>
          <p:nvPr/>
        </p:nvSpPr>
        <p:spPr>
          <a:xfrm>
            <a:off x="10143764" y="2099692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0" y="721523"/>
            <a:ext cx="5035732" cy="5169856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10" y="721523"/>
            <a:ext cx="4182218" cy="5169856"/>
          </a:xfrm>
          <a:prstGeom prst="rect">
            <a:avLst/>
          </a:prstGeom>
        </p:spPr>
      </p:pic>
      <p:sp>
        <p:nvSpPr>
          <p:cNvPr id="561" name="TextBox 560"/>
          <p:cNvSpPr txBox="1"/>
          <p:nvPr/>
        </p:nvSpPr>
        <p:spPr>
          <a:xfrm>
            <a:off x="634560" y="721523"/>
            <a:ext cx="79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(a)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6986590" y="721523"/>
            <a:ext cx="9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(b)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481148" y="721523"/>
            <a:ext cx="11130281" cy="53164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3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5432086" y="1318605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863551" y="2055643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3473450" y="1244991"/>
            <a:ext cx="4210049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5737854" y="2723829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157646" y="1775670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53289" y="1244991"/>
            <a:ext cx="2358000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887608" y="2091603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19073" y="2828641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104868" y="2022758"/>
            <a:ext cx="3785188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2193376" y="3496827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13168" y="2548668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36314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86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6215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0572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366416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44829" y="2022758"/>
            <a:ext cx="3161223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70674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367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570090" y="2030779"/>
            <a:ext cx="268315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299503" y="2030779"/>
            <a:ext cx="270590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70089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25347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51666" y="2030779"/>
            <a:ext cx="266108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77510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59008" y="2030779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84852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340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6260" y="1661338"/>
            <a:ext cx="2382707" cy="18839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32105" y="167542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6210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113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76957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6232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9853" y="3589657"/>
            <a:ext cx="5217223" cy="654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(legend)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229853" y="2339538"/>
            <a:ext cx="2534652" cy="1215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(MLE bar plot)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812632" y="2339537"/>
            <a:ext cx="2634444" cy="121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(CVE bar plot)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3600" y="2253915"/>
            <a:ext cx="5422232" cy="207745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5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15662" y="2058623"/>
            <a:ext cx="2024376" cy="1686149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4376" h="1686149">
                <a:moveTo>
                  <a:pt x="956214" y="8303"/>
                </a:moveTo>
                <a:cubicBezTo>
                  <a:pt x="449802" y="68628"/>
                  <a:pt x="43401" y="300403"/>
                  <a:pt x="3714" y="827453"/>
                </a:cubicBezTo>
                <a:cubicBezTo>
                  <a:pt x="-35973" y="1354503"/>
                  <a:pt x="245014" y="1649778"/>
                  <a:pt x="718089" y="1684703"/>
                </a:cubicBezTo>
                <a:cubicBezTo>
                  <a:pt x="1191164" y="1719628"/>
                  <a:pt x="748252" y="1111615"/>
                  <a:pt x="784764" y="979853"/>
                </a:cubicBezTo>
                <a:cubicBezTo>
                  <a:pt x="821276" y="848091"/>
                  <a:pt x="889539" y="809990"/>
                  <a:pt x="937164" y="894128"/>
                </a:cubicBezTo>
                <a:cubicBezTo>
                  <a:pt x="984789" y="978266"/>
                  <a:pt x="851439" y="1370378"/>
                  <a:pt x="1070514" y="1484678"/>
                </a:cubicBezTo>
                <a:cubicBezTo>
                  <a:pt x="1289589" y="1598978"/>
                  <a:pt x="2061114" y="1225915"/>
                  <a:pt x="2023014" y="722678"/>
                </a:cubicBezTo>
                <a:cubicBezTo>
                  <a:pt x="1984914" y="219441"/>
                  <a:pt x="1462626" y="-52022"/>
                  <a:pt x="956214" y="830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2442507" y="1911009"/>
            <a:ext cx="2368111" cy="1951937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6214 w 2024355"/>
              <a:gd name="connsiteY0" fmla="*/ 8303 h 1685956"/>
              <a:gd name="connsiteX1" fmla="*/ 3714 w 2024355"/>
              <a:gd name="connsiteY1" fmla="*/ 827453 h 1685956"/>
              <a:gd name="connsiteX2" fmla="*/ 718089 w 2024355"/>
              <a:gd name="connsiteY2" fmla="*/ 1684703 h 1685956"/>
              <a:gd name="connsiteX3" fmla="*/ 784764 w 2024355"/>
              <a:gd name="connsiteY3" fmla="*/ 979853 h 1685956"/>
              <a:gd name="connsiteX4" fmla="*/ 1070514 w 2024355"/>
              <a:gd name="connsiteY4" fmla="*/ 1484678 h 1685956"/>
              <a:gd name="connsiteX5" fmla="*/ 2023014 w 2024355"/>
              <a:gd name="connsiteY5" fmla="*/ 722678 h 1685956"/>
              <a:gd name="connsiteX6" fmla="*/ 956214 w 2024355"/>
              <a:gd name="connsiteY6" fmla="*/ 8303 h 1685956"/>
              <a:gd name="connsiteX0" fmla="*/ 954454 w 2022614"/>
              <a:gd name="connsiteY0" fmla="*/ 8303 h 1722279"/>
              <a:gd name="connsiteX1" fmla="*/ 1954 w 2022614"/>
              <a:gd name="connsiteY1" fmla="*/ 827453 h 1722279"/>
              <a:gd name="connsiteX2" fmla="*/ 716329 w 2022614"/>
              <a:gd name="connsiteY2" fmla="*/ 1684703 h 1722279"/>
              <a:gd name="connsiteX3" fmla="*/ 1068754 w 2022614"/>
              <a:gd name="connsiteY3" fmla="*/ 1484678 h 1722279"/>
              <a:gd name="connsiteX4" fmla="*/ 2021254 w 2022614"/>
              <a:gd name="connsiteY4" fmla="*/ 722678 h 1722279"/>
              <a:gd name="connsiteX5" fmla="*/ 954454 w 2022614"/>
              <a:gd name="connsiteY5" fmla="*/ 8303 h 1722279"/>
              <a:gd name="connsiteX0" fmla="*/ 954611 w 2026987"/>
              <a:gd name="connsiteY0" fmla="*/ 4860 h 1738176"/>
              <a:gd name="connsiteX1" fmla="*/ 2111 w 2026987"/>
              <a:gd name="connsiteY1" fmla="*/ 824010 h 1738176"/>
              <a:gd name="connsiteX2" fmla="*/ 716486 w 2026987"/>
              <a:gd name="connsiteY2" fmla="*/ 1681260 h 1738176"/>
              <a:gd name="connsiteX3" fmla="*/ 1345706 w 2026987"/>
              <a:gd name="connsiteY3" fmla="*/ 1554504 h 1738176"/>
              <a:gd name="connsiteX4" fmla="*/ 2021411 w 2026987"/>
              <a:gd name="connsiteY4" fmla="*/ 719235 h 1738176"/>
              <a:gd name="connsiteX5" fmla="*/ 954611 w 2026987"/>
              <a:gd name="connsiteY5" fmla="*/ 4860 h 1738176"/>
              <a:gd name="connsiteX0" fmla="*/ 958137 w 2031914"/>
              <a:gd name="connsiteY0" fmla="*/ 4860 h 1554958"/>
              <a:gd name="connsiteX1" fmla="*/ 5637 w 2031914"/>
              <a:gd name="connsiteY1" fmla="*/ 824010 h 1554958"/>
              <a:gd name="connsiteX2" fmla="*/ 1349232 w 2031914"/>
              <a:gd name="connsiteY2" fmla="*/ 1554504 h 1554958"/>
              <a:gd name="connsiteX3" fmla="*/ 2024937 w 2031914"/>
              <a:gd name="connsiteY3" fmla="*/ 719235 h 1554958"/>
              <a:gd name="connsiteX4" fmla="*/ 958137 w 2031914"/>
              <a:gd name="connsiteY4" fmla="*/ 4860 h 1554958"/>
              <a:gd name="connsiteX0" fmla="*/ 952796 w 2019803"/>
              <a:gd name="connsiteY0" fmla="*/ 5098 h 1717920"/>
              <a:gd name="connsiteX1" fmla="*/ 296 w 2019803"/>
              <a:gd name="connsiteY1" fmla="*/ 824248 h 1717920"/>
              <a:gd name="connsiteX2" fmla="*/ 1034533 w 2019803"/>
              <a:gd name="connsiteY2" fmla="*/ 1717563 h 1717920"/>
              <a:gd name="connsiteX3" fmla="*/ 2019596 w 2019803"/>
              <a:gd name="connsiteY3" fmla="*/ 719473 h 1717920"/>
              <a:gd name="connsiteX4" fmla="*/ 952796 w 2019803"/>
              <a:gd name="connsiteY4" fmla="*/ 5098 h 1717920"/>
              <a:gd name="connsiteX0" fmla="*/ 952796 w 2020142"/>
              <a:gd name="connsiteY0" fmla="*/ 5098 h 1719495"/>
              <a:gd name="connsiteX1" fmla="*/ 296 w 2020142"/>
              <a:gd name="connsiteY1" fmla="*/ 824248 h 1719495"/>
              <a:gd name="connsiteX2" fmla="*/ 1034533 w 2020142"/>
              <a:gd name="connsiteY2" fmla="*/ 1717563 h 1719495"/>
              <a:gd name="connsiteX3" fmla="*/ 2019596 w 2020142"/>
              <a:gd name="connsiteY3" fmla="*/ 719473 h 1719495"/>
              <a:gd name="connsiteX4" fmla="*/ 952796 w 2020142"/>
              <a:gd name="connsiteY4" fmla="*/ 5098 h 1719495"/>
              <a:gd name="connsiteX0" fmla="*/ 966467 w 2033813"/>
              <a:gd name="connsiteY0" fmla="*/ 5098 h 1720537"/>
              <a:gd name="connsiteX1" fmla="*/ 13967 w 2033813"/>
              <a:gd name="connsiteY1" fmla="*/ 824248 h 1720537"/>
              <a:gd name="connsiteX2" fmla="*/ 1048204 w 2033813"/>
              <a:gd name="connsiteY2" fmla="*/ 1717563 h 1720537"/>
              <a:gd name="connsiteX3" fmla="*/ 2033267 w 2033813"/>
              <a:gd name="connsiteY3" fmla="*/ 719473 h 1720537"/>
              <a:gd name="connsiteX4" fmla="*/ 966467 w 2033813"/>
              <a:gd name="connsiteY4" fmla="*/ 5098 h 1720537"/>
              <a:gd name="connsiteX0" fmla="*/ 967421 w 2034843"/>
              <a:gd name="connsiteY0" fmla="*/ 5098 h 1770866"/>
              <a:gd name="connsiteX1" fmla="*/ 14921 w 2034843"/>
              <a:gd name="connsiteY1" fmla="*/ 824248 h 1770866"/>
              <a:gd name="connsiteX2" fmla="*/ 1049158 w 2034843"/>
              <a:gd name="connsiteY2" fmla="*/ 1717563 h 1770866"/>
              <a:gd name="connsiteX3" fmla="*/ 2034221 w 2034843"/>
              <a:gd name="connsiteY3" fmla="*/ 719473 h 1770866"/>
              <a:gd name="connsiteX4" fmla="*/ 967421 w 2034843"/>
              <a:gd name="connsiteY4" fmla="*/ 5098 h 1770866"/>
              <a:gd name="connsiteX0" fmla="*/ 952991 w 2020913"/>
              <a:gd name="connsiteY0" fmla="*/ 4929 h 1649150"/>
              <a:gd name="connsiteX1" fmla="*/ 491 w 2020913"/>
              <a:gd name="connsiteY1" fmla="*/ 824079 h 1649150"/>
              <a:gd name="connsiteX2" fmla="*/ 1059151 w 2020913"/>
              <a:gd name="connsiteY2" fmla="*/ 1603420 h 1649150"/>
              <a:gd name="connsiteX3" fmla="*/ 2019791 w 2020913"/>
              <a:gd name="connsiteY3" fmla="*/ 719304 h 1649150"/>
              <a:gd name="connsiteX4" fmla="*/ 952991 w 2020913"/>
              <a:gd name="connsiteY4" fmla="*/ 4929 h 1649150"/>
              <a:gd name="connsiteX0" fmla="*/ 957140 w 2025062"/>
              <a:gd name="connsiteY0" fmla="*/ 4929 h 1661280"/>
              <a:gd name="connsiteX1" fmla="*/ 4640 w 2025062"/>
              <a:gd name="connsiteY1" fmla="*/ 824079 h 1661280"/>
              <a:gd name="connsiteX2" fmla="*/ 1063300 w 2025062"/>
              <a:gd name="connsiteY2" fmla="*/ 1603420 h 1661280"/>
              <a:gd name="connsiteX3" fmla="*/ 2023940 w 2025062"/>
              <a:gd name="connsiteY3" fmla="*/ 719304 h 1661280"/>
              <a:gd name="connsiteX4" fmla="*/ 957140 w 2025062"/>
              <a:gd name="connsiteY4" fmla="*/ 4929 h 1661280"/>
              <a:gd name="connsiteX0" fmla="*/ 957140 w 2023999"/>
              <a:gd name="connsiteY0" fmla="*/ 5651 h 1662002"/>
              <a:gd name="connsiteX1" fmla="*/ 4640 w 2023999"/>
              <a:gd name="connsiteY1" fmla="*/ 824801 h 1662002"/>
              <a:gd name="connsiteX2" fmla="*/ 1063300 w 2023999"/>
              <a:gd name="connsiteY2" fmla="*/ 1604142 h 1662002"/>
              <a:gd name="connsiteX3" fmla="*/ 2023940 w 2023999"/>
              <a:gd name="connsiteY3" fmla="*/ 720026 h 1662002"/>
              <a:gd name="connsiteX4" fmla="*/ 957140 w 2023999"/>
              <a:gd name="connsiteY4" fmla="*/ 5651 h 1662002"/>
              <a:gd name="connsiteX0" fmla="*/ 957140 w 2024024"/>
              <a:gd name="connsiteY0" fmla="*/ 11971 h 1668322"/>
              <a:gd name="connsiteX1" fmla="*/ 4640 w 2024024"/>
              <a:gd name="connsiteY1" fmla="*/ 831121 h 1668322"/>
              <a:gd name="connsiteX2" fmla="*/ 1063300 w 2024024"/>
              <a:gd name="connsiteY2" fmla="*/ 1610462 h 1668322"/>
              <a:gd name="connsiteX3" fmla="*/ 2023940 w 2024024"/>
              <a:gd name="connsiteY3" fmla="*/ 726346 h 1668322"/>
              <a:gd name="connsiteX4" fmla="*/ 957140 w 2024024"/>
              <a:gd name="connsiteY4" fmla="*/ 11971 h 16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24" h="1668322">
                <a:moveTo>
                  <a:pt x="957140" y="11971"/>
                </a:moveTo>
                <a:cubicBezTo>
                  <a:pt x="279767" y="104860"/>
                  <a:pt x="52075" y="353040"/>
                  <a:pt x="4640" y="831121"/>
                </a:cubicBezTo>
                <a:cubicBezTo>
                  <a:pt x="-42795" y="1309202"/>
                  <a:pt x="270853" y="1847732"/>
                  <a:pt x="1063300" y="1610462"/>
                </a:cubicBezTo>
                <a:cubicBezTo>
                  <a:pt x="1855747" y="1373192"/>
                  <a:pt x="2017209" y="1066030"/>
                  <a:pt x="2023940" y="726346"/>
                </a:cubicBezTo>
                <a:cubicBezTo>
                  <a:pt x="2030671" y="386662"/>
                  <a:pt x="1634513" y="-80918"/>
                  <a:pt x="957140" y="1197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762470" y="2187152"/>
            <a:ext cx="1742728" cy="1447262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4249 w 2022411"/>
              <a:gd name="connsiteY0" fmla="*/ 8303 h 1685488"/>
              <a:gd name="connsiteX1" fmla="*/ 1749 w 2022411"/>
              <a:gd name="connsiteY1" fmla="*/ 827453 h 1685488"/>
              <a:gd name="connsiteX2" fmla="*/ 716124 w 2022411"/>
              <a:gd name="connsiteY2" fmla="*/ 1684703 h 1685488"/>
              <a:gd name="connsiteX3" fmla="*/ 637737 w 2022411"/>
              <a:gd name="connsiteY3" fmla="*/ 979853 h 1685488"/>
              <a:gd name="connsiteX4" fmla="*/ 935199 w 2022411"/>
              <a:gd name="connsiteY4" fmla="*/ 894128 h 1685488"/>
              <a:gd name="connsiteX5" fmla="*/ 1068549 w 2022411"/>
              <a:gd name="connsiteY5" fmla="*/ 1484678 h 1685488"/>
              <a:gd name="connsiteX6" fmla="*/ 2021049 w 2022411"/>
              <a:gd name="connsiteY6" fmla="*/ 722678 h 1685488"/>
              <a:gd name="connsiteX7" fmla="*/ 954249 w 2022411"/>
              <a:gd name="connsiteY7" fmla="*/ 8303 h 1685488"/>
              <a:gd name="connsiteX0" fmla="*/ 954249 w 2022344"/>
              <a:gd name="connsiteY0" fmla="*/ 8303 h 1685511"/>
              <a:gd name="connsiteX1" fmla="*/ 1749 w 2022344"/>
              <a:gd name="connsiteY1" fmla="*/ 827453 h 1685511"/>
              <a:gd name="connsiteX2" fmla="*/ 716124 w 2022344"/>
              <a:gd name="connsiteY2" fmla="*/ 1684703 h 1685511"/>
              <a:gd name="connsiteX3" fmla="*/ 637737 w 2022344"/>
              <a:gd name="connsiteY3" fmla="*/ 979853 h 1685511"/>
              <a:gd name="connsiteX4" fmla="*/ 957517 w 2022344"/>
              <a:gd name="connsiteY4" fmla="*/ 782541 h 1685511"/>
              <a:gd name="connsiteX5" fmla="*/ 1068549 w 2022344"/>
              <a:gd name="connsiteY5" fmla="*/ 1484678 h 1685511"/>
              <a:gd name="connsiteX6" fmla="*/ 2021049 w 2022344"/>
              <a:gd name="connsiteY6" fmla="*/ 722678 h 1685511"/>
              <a:gd name="connsiteX7" fmla="*/ 954249 w 2022344"/>
              <a:gd name="connsiteY7" fmla="*/ 8303 h 1685511"/>
              <a:gd name="connsiteX0" fmla="*/ 954249 w 2023039"/>
              <a:gd name="connsiteY0" fmla="*/ 4820 h 1682029"/>
              <a:gd name="connsiteX1" fmla="*/ 1749 w 2023039"/>
              <a:gd name="connsiteY1" fmla="*/ 823970 h 1682029"/>
              <a:gd name="connsiteX2" fmla="*/ 716124 w 2023039"/>
              <a:gd name="connsiteY2" fmla="*/ 1681220 h 1682029"/>
              <a:gd name="connsiteX3" fmla="*/ 637737 w 2023039"/>
              <a:gd name="connsiteY3" fmla="*/ 976370 h 1682029"/>
              <a:gd name="connsiteX4" fmla="*/ 957517 w 2023039"/>
              <a:gd name="connsiteY4" fmla="*/ 779058 h 1682029"/>
              <a:gd name="connsiteX5" fmla="*/ 1213612 w 2023039"/>
              <a:gd name="connsiteY5" fmla="*/ 1525830 h 1682029"/>
              <a:gd name="connsiteX6" fmla="*/ 2021049 w 2023039"/>
              <a:gd name="connsiteY6" fmla="*/ 719195 h 1682029"/>
              <a:gd name="connsiteX7" fmla="*/ 954249 w 2023039"/>
              <a:gd name="connsiteY7" fmla="*/ 4820 h 168202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5087 w 2035009"/>
              <a:gd name="connsiteY0" fmla="*/ 2360 h 1679570"/>
              <a:gd name="connsiteX1" fmla="*/ 2587 w 2035009"/>
              <a:gd name="connsiteY1" fmla="*/ 821510 h 1679570"/>
              <a:gd name="connsiteX2" fmla="*/ 672327 w 2035009"/>
              <a:gd name="connsiteY2" fmla="*/ 1678761 h 1679570"/>
              <a:gd name="connsiteX3" fmla="*/ 638575 w 2035009"/>
              <a:gd name="connsiteY3" fmla="*/ 973910 h 1679570"/>
              <a:gd name="connsiteX4" fmla="*/ 958355 w 2035009"/>
              <a:gd name="connsiteY4" fmla="*/ 776598 h 1679570"/>
              <a:gd name="connsiteX5" fmla="*/ 1214450 w 2035009"/>
              <a:gd name="connsiteY5" fmla="*/ 1523370 h 1679570"/>
              <a:gd name="connsiteX6" fmla="*/ 2033045 w 2035009"/>
              <a:gd name="connsiteY6" fmla="*/ 605148 h 1679570"/>
              <a:gd name="connsiteX7" fmla="*/ 955087 w 2035009"/>
              <a:gd name="connsiteY7" fmla="*/ 2360 h 1679570"/>
              <a:gd name="connsiteX0" fmla="*/ 955618 w 2035540"/>
              <a:gd name="connsiteY0" fmla="*/ 2360 h 1684721"/>
              <a:gd name="connsiteX1" fmla="*/ 3118 w 2035540"/>
              <a:gd name="connsiteY1" fmla="*/ 821510 h 1684721"/>
              <a:gd name="connsiteX2" fmla="*/ 672858 w 2035540"/>
              <a:gd name="connsiteY2" fmla="*/ 1678761 h 1684721"/>
              <a:gd name="connsiteX3" fmla="*/ 639106 w 2035540"/>
              <a:gd name="connsiteY3" fmla="*/ 973910 h 1684721"/>
              <a:gd name="connsiteX4" fmla="*/ 958886 w 2035540"/>
              <a:gd name="connsiteY4" fmla="*/ 776598 h 1684721"/>
              <a:gd name="connsiteX5" fmla="*/ 1214981 w 2035540"/>
              <a:gd name="connsiteY5" fmla="*/ 1523370 h 1684721"/>
              <a:gd name="connsiteX6" fmla="*/ 2033576 w 2035540"/>
              <a:gd name="connsiteY6" fmla="*/ 605148 h 1684721"/>
              <a:gd name="connsiteX7" fmla="*/ 955618 w 2035540"/>
              <a:gd name="connsiteY7" fmla="*/ 2360 h 1684721"/>
              <a:gd name="connsiteX0" fmla="*/ 955045 w 2034967"/>
              <a:gd name="connsiteY0" fmla="*/ 2360 h 1679446"/>
              <a:gd name="connsiteX1" fmla="*/ 2545 w 2034967"/>
              <a:gd name="connsiteY1" fmla="*/ 821510 h 1679446"/>
              <a:gd name="connsiteX2" fmla="*/ 672285 w 2034967"/>
              <a:gd name="connsiteY2" fmla="*/ 1678761 h 1679446"/>
              <a:gd name="connsiteX3" fmla="*/ 571581 w 2034967"/>
              <a:gd name="connsiteY3" fmla="*/ 962751 h 1679446"/>
              <a:gd name="connsiteX4" fmla="*/ 958313 w 2034967"/>
              <a:gd name="connsiteY4" fmla="*/ 776598 h 1679446"/>
              <a:gd name="connsiteX5" fmla="*/ 1214408 w 2034967"/>
              <a:gd name="connsiteY5" fmla="*/ 1523370 h 1679446"/>
              <a:gd name="connsiteX6" fmla="*/ 2033003 w 2034967"/>
              <a:gd name="connsiteY6" fmla="*/ 605148 h 1679446"/>
              <a:gd name="connsiteX7" fmla="*/ 955045 w 2034967"/>
              <a:gd name="connsiteY7" fmla="*/ 2360 h 1679446"/>
              <a:gd name="connsiteX0" fmla="*/ 956136 w 2036058"/>
              <a:gd name="connsiteY0" fmla="*/ 2360 h 1692804"/>
              <a:gd name="connsiteX1" fmla="*/ 3636 w 2036058"/>
              <a:gd name="connsiteY1" fmla="*/ 821510 h 1692804"/>
              <a:gd name="connsiteX2" fmla="*/ 673376 w 2036058"/>
              <a:gd name="connsiteY2" fmla="*/ 1678761 h 1692804"/>
              <a:gd name="connsiteX3" fmla="*/ 572672 w 2036058"/>
              <a:gd name="connsiteY3" fmla="*/ 962751 h 1692804"/>
              <a:gd name="connsiteX4" fmla="*/ 959404 w 2036058"/>
              <a:gd name="connsiteY4" fmla="*/ 776598 h 1692804"/>
              <a:gd name="connsiteX5" fmla="*/ 1215499 w 2036058"/>
              <a:gd name="connsiteY5" fmla="*/ 1523370 h 1692804"/>
              <a:gd name="connsiteX6" fmla="*/ 2034094 w 2036058"/>
              <a:gd name="connsiteY6" fmla="*/ 605148 h 1692804"/>
              <a:gd name="connsiteX7" fmla="*/ 956136 w 2036058"/>
              <a:gd name="connsiteY7" fmla="*/ 2360 h 1692804"/>
              <a:gd name="connsiteX0" fmla="*/ 969455 w 2049377"/>
              <a:gd name="connsiteY0" fmla="*/ 2360 h 1695516"/>
              <a:gd name="connsiteX1" fmla="*/ 16955 w 2049377"/>
              <a:gd name="connsiteY1" fmla="*/ 821510 h 1695516"/>
              <a:gd name="connsiteX2" fmla="*/ 686695 w 2049377"/>
              <a:gd name="connsiteY2" fmla="*/ 1678761 h 1695516"/>
              <a:gd name="connsiteX3" fmla="*/ 585991 w 2049377"/>
              <a:gd name="connsiteY3" fmla="*/ 962751 h 1695516"/>
              <a:gd name="connsiteX4" fmla="*/ 972723 w 2049377"/>
              <a:gd name="connsiteY4" fmla="*/ 776598 h 1695516"/>
              <a:gd name="connsiteX5" fmla="*/ 1228818 w 2049377"/>
              <a:gd name="connsiteY5" fmla="*/ 1523370 h 1695516"/>
              <a:gd name="connsiteX6" fmla="*/ 2047413 w 2049377"/>
              <a:gd name="connsiteY6" fmla="*/ 605148 h 1695516"/>
              <a:gd name="connsiteX7" fmla="*/ 969455 w 2049377"/>
              <a:gd name="connsiteY7" fmla="*/ 2360 h 1695516"/>
              <a:gd name="connsiteX0" fmla="*/ 957834 w 2037756"/>
              <a:gd name="connsiteY0" fmla="*/ 2360 h 1695516"/>
              <a:gd name="connsiteX1" fmla="*/ 5334 w 2037756"/>
              <a:gd name="connsiteY1" fmla="*/ 821510 h 1695516"/>
              <a:gd name="connsiteX2" fmla="*/ 675074 w 2037756"/>
              <a:gd name="connsiteY2" fmla="*/ 1678761 h 1695516"/>
              <a:gd name="connsiteX3" fmla="*/ 574370 w 2037756"/>
              <a:gd name="connsiteY3" fmla="*/ 962751 h 1695516"/>
              <a:gd name="connsiteX4" fmla="*/ 961102 w 2037756"/>
              <a:gd name="connsiteY4" fmla="*/ 776598 h 1695516"/>
              <a:gd name="connsiteX5" fmla="*/ 1217197 w 2037756"/>
              <a:gd name="connsiteY5" fmla="*/ 1523370 h 1695516"/>
              <a:gd name="connsiteX6" fmla="*/ 2035792 w 2037756"/>
              <a:gd name="connsiteY6" fmla="*/ 605148 h 1695516"/>
              <a:gd name="connsiteX7" fmla="*/ 957834 w 2037756"/>
              <a:gd name="connsiteY7" fmla="*/ 2360 h 1695516"/>
              <a:gd name="connsiteX0" fmla="*/ 957833 w 2037755"/>
              <a:gd name="connsiteY0" fmla="*/ 2360 h 1695516"/>
              <a:gd name="connsiteX1" fmla="*/ 5333 w 2037755"/>
              <a:gd name="connsiteY1" fmla="*/ 821510 h 1695516"/>
              <a:gd name="connsiteX2" fmla="*/ 675073 w 2037755"/>
              <a:gd name="connsiteY2" fmla="*/ 1678761 h 1695516"/>
              <a:gd name="connsiteX3" fmla="*/ 574369 w 2037755"/>
              <a:gd name="connsiteY3" fmla="*/ 962751 h 1695516"/>
              <a:gd name="connsiteX4" fmla="*/ 961101 w 2037755"/>
              <a:gd name="connsiteY4" fmla="*/ 776598 h 1695516"/>
              <a:gd name="connsiteX5" fmla="*/ 1217196 w 2037755"/>
              <a:gd name="connsiteY5" fmla="*/ 1523370 h 1695516"/>
              <a:gd name="connsiteX6" fmla="*/ 2035791 w 2037755"/>
              <a:gd name="connsiteY6" fmla="*/ 605148 h 1695516"/>
              <a:gd name="connsiteX7" fmla="*/ 957833 w 2037755"/>
              <a:gd name="connsiteY7" fmla="*/ 2360 h 1695516"/>
              <a:gd name="connsiteX0" fmla="*/ 957833 w 2037744"/>
              <a:gd name="connsiteY0" fmla="*/ 2360 h 1695516"/>
              <a:gd name="connsiteX1" fmla="*/ 5333 w 2037744"/>
              <a:gd name="connsiteY1" fmla="*/ 821510 h 1695516"/>
              <a:gd name="connsiteX2" fmla="*/ 675073 w 2037744"/>
              <a:gd name="connsiteY2" fmla="*/ 1678761 h 1695516"/>
              <a:gd name="connsiteX3" fmla="*/ 574369 w 2037744"/>
              <a:gd name="connsiteY3" fmla="*/ 962751 h 1695516"/>
              <a:gd name="connsiteX4" fmla="*/ 983419 w 2037744"/>
              <a:gd name="connsiteY4" fmla="*/ 731963 h 1695516"/>
              <a:gd name="connsiteX5" fmla="*/ 1217196 w 2037744"/>
              <a:gd name="connsiteY5" fmla="*/ 1523370 h 1695516"/>
              <a:gd name="connsiteX6" fmla="*/ 2035791 w 2037744"/>
              <a:gd name="connsiteY6" fmla="*/ 605148 h 1695516"/>
              <a:gd name="connsiteX7" fmla="*/ 957833 w 2037744"/>
              <a:gd name="connsiteY7" fmla="*/ 2360 h 1695516"/>
              <a:gd name="connsiteX0" fmla="*/ 957833 w 2037745"/>
              <a:gd name="connsiteY0" fmla="*/ 2360 h 1695516"/>
              <a:gd name="connsiteX1" fmla="*/ 5333 w 2037745"/>
              <a:gd name="connsiteY1" fmla="*/ 821510 h 1695516"/>
              <a:gd name="connsiteX2" fmla="*/ 675073 w 2037745"/>
              <a:gd name="connsiteY2" fmla="*/ 1678761 h 1695516"/>
              <a:gd name="connsiteX3" fmla="*/ 574369 w 2037745"/>
              <a:gd name="connsiteY3" fmla="*/ 962751 h 1695516"/>
              <a:gd name="connsiteX4" fmla="*/ 983419 w 2037745"/>
              <a:gd name="connsiteY4" fmla="*/ 731963 h 1695516"/>
              <a:gd name="connsiteX5" fmla="*/ 1217196 w 2037745"/>
              <a:gd name="connsiteY5" fmla="*/ 1523370 h 1695516"/>
              <a:gd name="connsiteX6" fmla="*/ 2035791 w 2037745"/>
              <a:gd name="connsiteY6" fmla="*/ 605148 h 1695516"/>
              <a:gd name="connsiteX7" fmla="*/ 957833 w 2037745"/>
              <a:gd name="connsiteY7" fmla="*/ 2360 h 1695516"/>
              <a:gd name="connsiteX0" fmla="*/ 957833 w 2037745"/>
              <a:gd name="connsiteY0" fmla="*/ 2319 h 1695475"/>
              <a:gd name="connsiteX1" fmla="*/ 5333 w 2037745"/>
              <a:gd name="connsiteY1" fmla="*/ 821469 h 1695475"/>
              <a:gd name="connsiteX2" fmla="*/ 675073 w 2037745"/>
              <a:gd name="connsiteY2" fmla="*/ 1678720 h 1695475"/>
              <a:gd name="connsiteX3" fmla="*/ 574369 w 2037745"/>
              <a:gd name="connsiteY3" fmla="*/ 962710 h 1695475"/>
              <a:gd name="connsiteX4" fmla="*/ 983419 w 2037745"/>
              <a:gd name="connsiteY4" fmla="*/ 731922 h 1695475"/>
              <a:gd name="connsiteX5" fmla="*/ 1217196 w 2037745"/>
              <a:gd name="connsiteY5" fmla="*/ 1478695 h 1695475"/>
              <a:gd name="connsiteX6" fmla="*/ 2035791 w 2037745"/>
              <a:gd name="connsiteY6" fmla="*/ 605107 h 1695475"/>
              <a:gd name="connsiteX7" fmla="*/ 957833 w 2037745"/>
              <a:gd name="connsiteY7" fmla="*/ 2319 h 1695475"/>
              <a:gd name="connsiteX0" fmla="*/ 957833 w 2037943"/>
              <a:gd name="connsiteY0" fmla="*/ 2319 h 1695475"/>
              <a:gd name="connsiteX1" fmla="*/ 5333 w 2037943"/>
              <a:gd name="connsiteY1" fmla="*/ 821469 h 1695475"/>
              <a:gd name="connsiteX2" fmla="*/ 675073 w 2037943"/>
              <a:gd name="connsiteY2" fmla="*/ 1678720 h 1695475"/>
              <a:gd name="connsiteX3" fmla="*/ 574369 w 2037943"/>
              <a:gd name="connsiteY3" fmla="*/ 962710 h 1695475"/>
              <a:gd name="connsiteX4" fmla="*/ 983419 w 2037943"/>
              <a:gd name="connsiteY4" fmla="*/ 731922 h 1695475"/>
              <a:gd name="connsiteX5" fmla="*/ 1217196 w 2037943"/>
              <a:gd name="connsiteY5" fmla="*/ 1478695 h 1695475"/>
              <a:gd name="connsiteX6" fmla="*/ 2035791 w 2037943"/>
              <a:gd name="connsiteY6" fmla="*/ 605107 h 1695475"/>
              <a:gd name="connsiteX7" fmla="*/ 957833 w 2037943"/>
              <a:gd name="connsiteY7" fmla="*/ 2319 h 1695475"/>
              <a:gd name="connsiteX0" fmla="*/ 957833 w 2039771"/>
              <a:gd name="connsiteY0" fmla="*/ 2359 h 1695515"/>
              <a:gd name="connsiteX1" fmla="*/ 5333 w 2039771"/>
              <a:gd name="connsiteY1" fmla="*/ 821509 h 1695515"/>
              <a:gd name="connsiteX2" fmla="*/ 675073 w 2039771"/>
              <a:gd name="connsiteY2" fmla="*/ 1678760 h 1695515"/>
              <a:gd name="connsiteX3" fmla="*/ 574369 w 2039771"/>
              <a:gd name="connsiteY3" fmla="*/ 962750 h 1695515"/>
              <a:gd name="connsiteX4" fmla="*/ 983419 w 2039771"/>
              <a:gd name="connsiteY4" fmla="*/ 731962 h 1695515"/>
              <a:gd name="connsiteX5" fmla="*/ 1295307 w 2039771"/>
              <a:gd name="connsiteY5" fmla="*/ 1523369 h 1695515"/>
              <a:gd name="connsiteX6" fmla="*/ 2035791 w 2039771"/>
              <a:gd name="connsiteY6" fmla="*/ 605147 h 1695515"/>
              <a:gd name="connsiteX7" fmla="*/ 957833 w 2039771"/>
              <a:gd name="connsiteY7" fmla="*/ 2359 h 1695515"/>
              <a:gd name="connsiteX0" fmla="*/ 957833 w 2040096"/>
              <a:gd name="connsiteY0" fmla="*/ 2359 h 1695515"/>
              <a:gd name="connsiteX1" fmla="*/ 5333 w 2040096"/>
              <a:gd name="connsiteY1" fmla="*/ 821509 h 1695515"/>
              <a:gd name="connsiteX2" fmla="*/ 675073 w 2040096"/>
              <a:gd name="connsiteY2" fmla="*/ 1678760 h 1695515"/>
              <a:gd name="connsiteX3" fmla="*/ 574369 w 2040096"/>
              <a:gd name="connsiteY3" fmla="*/ 962750 h 1695515"/>
              <a:gd name="connsiteX4" fmla="*/ 983419 w 2040096"/>
              <a:gd name="connsiteY4" fmla="*/ 731962 h 1695515"/>
              <a:gd name="connsiteX5" fmla="*/ 1306466 w 2040096"/>
              <a:gd name="connsiteY5" fmla="*/ 1523369 h 1695515"/>
              <a:gd name="connsiteX6" fmla="*/ 2035791 w 2040096"/>
              <a:gd name="connsiteY6" fmla="*/ 605147 h 1695515"/>
              <a:gd name="connsiteX7" fmla="*/ 957833 w 204009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75016"/>
              <a:gd name="connsiteY0" fmla="*/ 3562 h 1696718"/>
              <a:gd name="connsiteX1" fmla="*/ 5333 w 2075016"/>
              <a:gd name="connsiteY1" fmla="*/ 822712 h 1696718"/>
              <a:gd name="connsiteX2" fmla="*/ 675073 w 2075016"/>
              <a:gd name="connsiteY2" fmla="*/ 1679963 h 1696718"/>
              <a:gd name="connsiteX3" fmla="*/ 574369 w 2075016"/>
              <a:gd name="connsiteY3" fmla="*/ 963953 h 1696718"/>
              <a:gd name="connsiteX4" fmla="*/ 983419 w 2075016"/>
              <a:gd name="connsiteY4" fmla="*/ 733165 h 1696718"/>
              <a:gd name="connsiteX5" fmla="*/ 1306466 w 2075016"/>
              <a:gd name="connsiteY5" fmla="*/ 1524572 h 1696718"/>
              <a:gd name="connsiteX6" fmla="*/ 2035791 w 2075016"/>
              <a:gd name="connsiteY6" fmla="*/ 606350 h 1696718"/>
              <a:gd name="connsiteX7" fmla="*/ 957833 w 2075016"/>
              <a:gd name="connsiteY7" fmla="*/ 3562 h 1696718"/>
              <a:gd name="connsiteX0" fmla="*/ 957833 w 2041633"/>
              <a:gd name="connsiteY0" fmla="*/ 2330 h 1695486"/>
              <a:gd name="connsiteX1" fmla="*/ 5333 w 2041633"/>
              <a:gd name="connsiteY1" fmla="*/ 821480 h 1695486"/>
              <a:gd name="connsiteX2" fmla="*/ 675073 w 2041633"/>
              <a:gd name="connsiteY2" fmla="*/ 1678731 h 1695486"/>
              <a:gd name="connsiteX3" fmla="*/ 574369 w 2041633"/>
              <a:gd name="connsiteY3" fmla="*/ 962721 h 1695486"/>
              <a:gd name="connsiteX4" fmla="*/ 983419 w 2041633"/>
              <a:gd name="connsiteY4" fmla="*/ 731933 h 1695486"/>
              <a:gd name="connsiteX5" fmla="*/ 1317624 w 2041633"/>
              <a:gd name="connsiteY5" fmla="*/ 1489864 h 1695486"/>
              <a:gd name="connsiteX6" fmla="*/ 2035791 w 2041633"/>
              <a:gd name="connsiteY6" fmla="*/ 605118 h 1695486"/>
              <a:gd name="connsiteX7" fmla="*/ 957833 w 2041633"/>
              <a:gd name="connsiteY7" fmla="*/ 2330 h 16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1633" h="1695486">
                <a:moveTo>
                  <a:pt x="957833" y="2330"/>
                </a:moveTo>
                <a:cubicBezTo>
                  <a:pt x="429726" y="38390"/>
                  <a:pt x="63619" y="408176"/>
                  <a:pt x="5333" y="821480"/>
                </a:cubicBezTo>
                <a:cubicBezTo>
                  <a:pt x="-52953" y="1234784"/>
                  <a:pt x="379378" y="1800253"/>
                  <a:pt x="675073" y="1678731"/>
                </a:cubicBezTo>
                <a:cubicBezTo>
                  <a:pt x="970768" y="1557209"/>
                  <a:pt x="522978" y="1120521"/>
                  <a:pt x="574369" y="962721"/>
                </a:cubicBezTo>
                <a:cubicBezTo>
                  <a:pt x="625760" y="804921"/>
                  <a:pt x="859543" y="644076"/>
                  <a:pt x="983419" y="731933"/>
                </a:cubicBezTo>
                <a:cubicBezTo>
                  <a:pt x="1107295" y="819790"/>
                  <a:pt x="952532" y="1555633"/>
                  <a:pt x="1317624" y="1489864"/>
                </a:cubicBezTo>
                <a:cubicBezTo>
                  <a:pt x="1682716" y="1424095"/>
                  <a:pt x="2095756" y="853040"/>
                  <a:pt x="2035791" y="605118"/>
                </a:cubicBezTo>
                <a:cubicBezTo>
                  <a:pt x="1975826" y="357196"/>
                  <a:pt x="1485940" y="-33730"/>
                  <a:pt x="957833" y="233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81194" y="2559652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67815" y="2616385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37927" y="2854050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048367" y="27212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/>
          <p:cNvGrpSpPr/>
          <p:nvPr/>
        </p:nvGrpSpPr>
        <p:grpSpPr>
          <a:xfrm>
            <a:off x="3868202" y="2217036"/>
            <a:ext cx="1510968" cy="1308817"/>
            <a:chOff x="3980133" y="2296948"/>
            <a:chExt cx="1510968" cy="1308817"/>
          </a:xfrm>
        </p:grpSpPr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37" name="Freeform 36"/>
          <p:cNvSpPr/>
          <p:nvPr/>
        </p:nvSpPr>
        <p:spPr>
          <a:xfrm>
            <a:off x="6945762" y="618154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5947300" y="1563610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8829398" y="2053151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9373479" y="3603831"/>
            <a:ext cx="2557225" cy="2114611"/>
            <a:chOff x="9373479" y="3603831"/>
            <a:chExt cx="2557225" cy="211461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0648091" y="3603831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370" y="4202759"/>
              <a:ext cx="1264334" cy="1264334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8616606" y="5697442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4158" y="4059104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pc="-150" dirty="0">
                <a:latin typeface="+mj-lt"/>
              </a:rPr>
              <a:t>Input channels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3223" y="25908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35623" y="27432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88023" y="28956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40423" y="30480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25409" y="1383454"/>
            <a:ext cx="1510968" cy="1308817"/>
            <a:chOff x="3980133" y="2296948"/>
            <a:chExt cx="1510968" cy="1308817"/>
          </a:xfrm>
        </p:grpSpPr>
        <p:pic>
          <p:nvPicPr>
            <p:cNvPr id="5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9852410" y="2161224"/>
            <a:ext cx="1510968" cy="1308817"/>
            <a:chOff x="3980133" y="2296948"/>
            <a:chExt cx="1510968" cy="1308817"/>
          </a:xfrm>
        </p:grpSpPr>
        <p:pic>
          <p:nvPicPr>
            <p:cNvPr id="55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0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3"/>
          <p:cNvSpPr/>
          <p:nvPr/>
        </p:nvSpPr>
        <p:spPr>
          <a:xfrm>
            <a:off x="8925737" y="2247497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>
            <a:off x="6672928" y="697083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3894171" y="2214517"/>
            <a:ext cx="2013679" cy="1419004"/>
            <a:chOff x="5566158" y="834861"/>
            <a:chExt cx="4308367" cy="3063332"/>
          </a:xfrm>
        </p:grpSpPr>
        <p:pic>
          <p:nvPicPr>
            <p:cNvPr id="20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69900" y="1331790"/>
            <a:ext cx="2013679" cy="1419004"/>
            <a:chOff x="5566158" y="834861"/>
            <a:chExt cx="4308367" cy="3063332"/>
          </a:xfrm>
        </p:grpSpPr>
        <p:pic>
          <p:nvPicPr>
            <p:cNvPr id="7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559572" y="2223745"/>
            <a:ext cx="2013679" cy="1419004"/>
            <a:chOff x="5566158" y="834861"/>
            <a:chExt cx="4308367" cy="3063332"/>
          </a:xfrm>
        </p:grpSpPr>
        <p:pic>
          <p:nvPicPr>
            <p:cNvPr id="108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TextBox 118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>
            <a:off x="5852569" y="1508305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 122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7" name="Group 126"/>
          <p:cNvGrpSpPr/>
          <p:nvPr/>
        </p:nvGrpSpPr>
        <p:grpSpPr>
          <a:xfrm>
            <a:off x="9437647" y="3758340"/>
            <a:ext cx="2548217" cy="2240837"/>
            <a:chOff x="9373479" y="3477605"/>
            <a:chExt cx="2548217" cy="2240837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10637813" y="3477605"/>
              <a:ext cx="0" cy="604923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7362" y="4194332"/>
              <a:ext cx="1264334" cy="1264334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8221202" y="5153266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219946" y="2487906"/>
            <a:ext cx="2282064" cy="2673821"/>
            <a:chOff x="219946" y="2487906"/>
            <a:chExt cx="2282064" cy="2673821"/>
          </a:xfrm>
        </p:grpSpPr>
        <p:grpSp>
          <p:nvGrpSpPr>
            <p:cNvPr id="103" name="Group 102"/>
            <p:cNvGrpSpPr/>
            <p:nvPr/>
          </p:nvGrpSpPr>
          <p:grpSpPr>
            <a:xfrm>
              <a:off x="259396" y="2487906"/>
              <a:ext cx="2242614" cy="2397605"/>
              <a:chOff x="278446" y="2268831"/>
              <a:chExt cx="2242614" cy="239760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487" y="3399815"/>
                <a:ext cx="1271573" cy="126662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012" y="2268831"/>
                <a:ext cx="1262048" cy="126662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46" y="2268831"/>
                <a:ext cx="1264334" cy="126662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89" y="3402102"/>
                <a:ext cx="1263191" cy="1264334"/>
              </a:xfrm>
              <a:prstGeom prst="rect">
                <a:avLst/>
              </a:prstGeom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565317" y="4853950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Input channels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9946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42574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946" y="3716285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42574" y="3719703"/>
              <a:ext cx="633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Flair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19947" y="585537"/>
            <a:ext cx="11808396" cy="5413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3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98" grpId="0" animBg="1"/>
      <p:bldP spid="119" grpId="0"/>
      <p:bldP spid="121" grpId="0" animBg="1"/>
      <p:bldP spid="122" grpId="0" animBg="1"/>
      <p:bldP spid="123" grpId="0" animBg="1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6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" y="876693"/>
            <a:ext cx="9970402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7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0519" y="876693"/>
            <a:ext cx="9258301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798686" y="1117655"/>
            <a:ext cx="4905383" cy="256554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56067" y="79306"/>
            <a:ext cx="335647" cy="32958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78446" y="73361"/>
            <a:ext cx="853420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-150" dirty="0" err="1">
                <a:solidFill>
                  <a:srgbClr val="C00000"/>
                </a:solidFill>
              </a:rPr>
              <a:t>BraTS</a:t>
            </a:r>
            <a:r>
              <a:rPr lang="en-US" sz="2800" b="1" spc="-150" dirty="0">
                <a:solidFill>
                  <a:srgbClr val="C00000"/>
                </a:solidFill>
              </a:rPr>
              <a:t> challenge</a:t>
            </a:r>
            <a:endParaRPr lang="en-US" sz="2800" b="1" spc="-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002" y="923836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2015 dataset &amp; training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73240" y="894223"/>
            <a:ext cx="4800763" cy="3169932"/>
            <a:chOff x="6058940" y="883502"/>
            <a:chExt cx="4800763" cy="31699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5" t="19510" r="16234" b="12959"/>
            <a:stretch/>
          </p:blipFill>
          <p:spPr>
            <a:xfrm>
              <a:off x="7812513" y="883531"/>
              <a:ext cx="1568163" cy="15681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9428" r="16204" b="12858"/>
            <a:stretch/>
          </p:blipFill>
          <p:spPr>
            <a:xfrm>
              <a:off x="6330075" y="883539"/>
              <a:ext cx="1568163" cy="15681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7326" r="16204" b="14960"/>
            <a:stretch/>
          </p:blipFill>
          <p:spPr>
            <a:xfrm>
              <a:off x="7812512" y="2479194"/>
              <a:ext cx="1568163" cy="156815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5" t="17400" r="16234" b="14946"/>
            <a:stretch/>
          </p:blipFill>
          <p:spPr>
            <a:xfrm>
              <a:off x="6330075" y="2479194"/>
              <a:ext cx="1568163" cy="15681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8972" r="16204" b="13314"/>
            <a:stretch/>
          </p:blipFill>
          <p:spPr>
            <a:xfrm>
              <a:off x="9291540" y="883502"/>
              <a:ext cx="1568163" cy="15681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3" t="17401" r="16143" b="14946"/>
            <a:stretch/>
          </p:blipFill>
          <p:spPr>
            <a:xfrm>
              <a:off x="9291548" y="2479189"/>
              <a:ext cx="1568155" cy="156816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16200000">
              <a:off x="5429761" y="1536774"/>
              <a:ext cx="15199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brats_2013_pat0005_1</a:t>
              </a:r>
              <a:endParaRPr lang="en-GB" sz="11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5400907" y="3133791"/>
              <a:ext cx="15776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+mj-lt"/>
                </a:rPr>
                <a:t>brats_tcia_pat374_0557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0550" y="883502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3112" y="883502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GT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05674" y="883502"/>
              <a:ext cx="81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Pred.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30075" y="3675023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22637" y="3675023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GT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15199" y="3675023"/>
              <a:ext cx="81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Pred.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77588" y="1396458"/>
                <a:ext cx="442648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1 machine @3.6GHz Intel Xeon, 8+ cores.  </a:t>
                </a:r>
              </a:p>
              <a:p>
                <a:pPr marL="266700" lvl="0"/>
                <a14:m>
                  <m:oMath xmlns:m="http://schemas.openxmlformats.org/officeDocument/2006/math">
                    <m:r>
                      <a:rPr lang="en-GB" sz="1600" i="1" spc="-1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 hrs for </a:t>
                </a:r>
                <a:r>
                  <a:rPr lang="en-GB" sz="1600" spc="-150" dirty="0" err="1">
                    <a:solidFill>
                      <a:prstClr val="black"/>
                    </a:solidFill>
                    <a:latin typeface="Calibri Light" panose="020F0302020204030204"/>
                  </a:rPr>
                  <a:t>training+test</a:t>
                </a:r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 (training </a:t>
                </a:r>
                <a14:m>
                  <m:oMath xmlns:m="http://schemas.openxmlformats.org/officeDocument/2006/math">
                    <m:r>
                      <a:rPr lang="en-GB" sz="1600" i="1" spc="-1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≃ </m:t>
                    </m:r>
                  </m:oMath>
                </a14:m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seconds / tree)</a:t>
                </a:r>
                <a:endParaRPr lang="en-GB" sz="1600" spc="-15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b="1" spc="-15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 err="1">
                    <a:latin typeface="+mj-lt"/>
                  </a:rPr>
                  <a:t>BraTS</a:t>
                </a:r>
                <a:r>
                  <a:rPr lang="en-GB" sz="1600" spc="-150" dirty="0">
                    <a:latin typeface="+mj-lt"/>
                  </a:rPr>
                  <a:t> 2015 dataset challenge: post-resection cavities</a:t>
                </a:r>
              </a:p>
              <a:p>
                <a:pPr marL="542925"/>
                <a14:m>
                  <m:oMath xmlns:m="http://schemas.openxmlformats.org/officeDocument/2006/math">
                    <m:r>
                      <a:rPr lang="en-GB" sz="1600" i="1" spc="-15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spc="-150" dirty="0">
                    <a:latin typeface="+mj-lt"/>
                  </a:rPr>
                  <a:t> unsupervised GMM/MRF modelling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latin typeface="+mj-lt"/>
                  </a:rPr>
                  <a:t>Favoured qualitative/visual “metric”!</a:t>
                </a:r>
              </a:p>
              <a:p>
                <a:pPr marL="542925"/>
                <a14:m>
                  <m:oMath xmlns:m="http://schemas.openxmlformats.org/officeDocument/2006/math">
                    <m:r>
                      <a:rPr lang="en-GB" sz="1600" i="1" spc="-15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spc="-150" dirty="0">
                    <a:latin typeface="+mj-lt"/>
                  </a:rPr>
                  <a:t> </a:t>
                </a:r>
                <a:r>
                  <a:rPr lang="en-GB" sz="1600" b="1" spc="-150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training on ¼ BraTS2015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latin typeface="+mj-lt"/>
                  </a:rPr>
                  <a:t>Test DICE: 84% WT, 71% TC, 71% ET.</a:t>
                </a: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88" y="1396458"/>
                <a:ext cx="4426481" cy="2123658"/>
              </a:xfrm>
              <a:prstGeom prst="rect">
                <a:avLst/>
              </a:prstGeom>
              <a:blipFill rotWithShape="1">
                <a:blip r:embed="rId10"/>
                <a:stretch>
                  <a:fillRect l="-551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833461" y="4133457"/>
            <a:ext cx="4870608" cy="112003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127776" y="3949462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2016 evaluation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77587" y="4283356"/>
            <a:ext cx="4426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Data: only partial pre-processing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Semi-automatic pipeline: </a:t>
            </a:r>
          </a:p>
          <a:p>
            <a:pPr marL="266700" lvl="0"/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bias field removal, skull stripping, rigid registration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3460" y="5553255"/>
            <a:ext cx="4870608" cy="83914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127775" y="5368960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Future directions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7586" y="5712379"/>
            <a:ext cx="4426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Additional modelling: ventricles, WM/GM, cavities,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Robustness to bias field processing &amp; intensity contrast?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66073" y="4480779"/>
            <a:ext cx="4689639" cy="1802743"/>
            <a:chOff x="6658472" y="4612147"/>
            <a:chExt cx="4689639" cy="1802743"/>
          </a:xfrm>
        </p:grpSpPr>
        <p:sp>
          <p:nvSpPr>
            <p:cNvPr id="32" name="Rectangle 31"/>
            <p:cNvSpPr/>
            <p:nvPr/>
          </p:nvSpPr>
          <p:spPr>
            <a:xfrm>
              <a:off x="6671443" y="6152717"/>
              <a:ext cx="15199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+mj-lt"/>
                </a:rPr>
                <a:t>brats_2013_pat0103_0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20880" r="16204" b="11406"/>
            <a:stretch/>
          </p:blipFill>
          <p:spPr>
            <a:xfrm>
              <a:off x="6658472" y="4612870"/>
              <a:ext cx="1568163" cy="156815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5" t="12450" r="12415" b="12448"/>
            <a:stretch/>
          </p:blipFill>
          <p:spPr>
            <a:xfrm>
              <a:off x="8217110" y="4612870"/>
              <a:ext cx="1569602" cy="15696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8179364" y="6151823"/>
              <a:ext cx="16546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brats_cbica_patAAM_416</a:t>
              </a:r>
              <a:endParaRPr lang="en-GB" sz="1100" dirty="0">
                <a:latin typeface="+mj-l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4" t="13158" r="16677" b="6229"/>
            <a:stretch/>
          </p:blipFill>
          <p:spPr>
            <a:xfrm>
              <a:off x="9778511" y="4612147"/>
              <a:ext cx="1569600" cy="156960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9863440" y="6153280"/>
              <a:ext cx="139974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brats_klhd_pat165_2</a:t>
              </a:r>
              <a:endParaRPr lang="en-GB" sz="1100" dirty="0">
                <a:latin typeface="+mj-l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998384" y="869023"/>
            <a:ext cx="5232154" cy="3204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998384" y="4452204"/>
            <a:ext cx="5232154" cy="1801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487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12347" r="12381" b="12347"/>
          <a:stretch/>
        </p:blipFill>
        <p:spPr>
          <a:xfrm>
            <a:off x="4140017" y="2068945"/>
            <a:ext cx="3564002" cy="3564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t="12415" r="12347" b="12415"/>
          <a:stretch/>
        </p:blipFill>
        <p:spPr>
          <a:xfrm>
            <a:off x="246118" y="2068944"/>
            <a:ext cx="3564002" cy="35640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119" y="2068946"/>
            <a:ext cx="3564000" cy="3564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0018" y="2068946"/>
            <a:ext cx="3564000" cy="3564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02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4400" r="12450" b="10362"/>
          <a:stretch/>
        </p:blipFill>
        <p:spPr>
          <a:xfrm>
            <a:off x="170431" y="1507332"/>
            <a:ext cx="3088797" cy="308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t="12415" r="12347" b="12415"/>
          <a:stretch/>
        </p:blipFill>
        <p:spPr>
          <a:xfrm>
            <a:off x="2929886" y="1507329"/>
            <a:ext cx="3088793" cy="308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t="15149" r="12347" b="9749"/>
          <a:stretch/>
        </p:blipFill>
        <p:spPr>
          <a:xfrm>
            <a:off x="5736120" y="1507332"/>
            <a:ext cx="3088793" cy="3088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12347" r="12381" b="12347"/>
          <a:stretch/>
        </p:blipFill>
        <p:spPr>
          <a:xfrm>
            <a:off x="8578741" y="1507336"/>
            <a:ext cx="3088800" cy="30887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431" y="1507329"/>
            <a:ext cx="63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</a:rPr>
              <a:t>Flair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1321" y="1508050"/>
            <a:ext cx="24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</a:rPr>
              <a:t>WT cluster assignments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2312" y="1507326"/>
            <a:ext cx="63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</a:rPr>
              <a:t>T1c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47491" y="1507326"/>
            <a:ext cx="24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</a:rPr>
              <a:t>TC cluster assignments</a:t>
            </a:r>
          </a:p>
        </p:txBody>
      </p:sp>
    </p:spTree>
    <p:extLst>
      <p:ext uri="{BB962C8B-B14F-4D97-AF65-F5344CB8AC3E}">
        <p14:creationId xmlns:p14="http://schemas.microsoft.com/office/powerpoint/2010/main" val="19511323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3317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1229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96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8287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9079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9870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0661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1452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2243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35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13826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154088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46176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62000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69912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77825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85737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93649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01561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09473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17386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25298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33210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41122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49034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56947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264859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280683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272771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288595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296508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304420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312332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320244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43981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51893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91454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407278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9366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415191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423103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431015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454752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462664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47057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47848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48640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49431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50222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51013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51804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53387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52596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54178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6270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620715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77872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9367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9475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277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141078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56879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172681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88482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04284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220085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5886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7489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1688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3291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99092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14893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3288724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46496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3900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409702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25503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423168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57106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72907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88709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520312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504510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3611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3462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85095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8362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9996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1629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306530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38163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433064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496331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464697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27964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210609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47447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27881" y="2210747"/>
            <a:ext cx="331150" cy="851965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55609" y="2206411"/>
            <a:ext cx="315758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19473" y="2206411"/>
            <a:ext cx="314401" cy="856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17529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196" idx="0"/>
            <a:endCxn id="180" idx="0"/>
          </p:cNvCxnSpPr>
          <p:nvPr/>
        </p:nvCxnSpPr>
        <p:spPr>
          <a:xfrm flipH="1">
            <a:off x="570624" y="3062712"/>
            <a:ext cx="157257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96" idx="0"/>
            <a:endCxn id="181" idx="0"/>
          </p:cNvCxnSpPr>
          <p:nvPr/>
        </p:nvCxnSpPr>
        <p:spPr>
          <a:xfrm>
            <a:off x="727881" y="3062712"/>
            <a:ext cx="159078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9816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35964" y="3062712"/>
            <a:ext cx="155781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0554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00" idx="0"/>
            <a:endCxn id="188" idx="0"/>
          </p:cNvCxnSpPr>
          <p:nvPr/>
        </p:nvCxnSpPr>
        <p:spPr>
          <a:xfrm flipH="1">
            <a:off x="3101304" y="3062712"/>
            <a:ext cx="154305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00" idx="0"/>
            <a:endCxn id="189" idx="0"/>
          </p:cNvCxnSpPr>
          <p:nvPr/>
        </p:nvCxnSpPr>
        <p:spPr>
          <a:xfrm>
            <a:off x="3255609" y="3062712"/>
            <a:ext cx="162030" cy="83830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2" idx="0"/>
            <a:endCxn id="192" idx="0"/>
          </p:cNvCxnSpPr>
          <p:nvPr/>
        </p:nvCxnSpPr>
        <p:spPr>
          <a:xfrm flipH="1">
            <a:off x="4366644" y="3062712"/>
            <a:ext cx="152829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02" idx="0"/>
            <a:endCxn id="194" idx="0"/>
          </p:cNvCxnSpPr>
          <p:nvPr/>
        </p:nvCxnSpPr>
        <p:spPr>
          <a:xfrm>
            <a:off x="4519473" y="3062712"/>
            <a:ext cx="163506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03" idx="0"/>
            <a:endCxn id="193" idx="0"/>
          </p:cNvCxnSpPr>
          <p:nvPr/>
        </p:nvCxnSpPr>
        <p:spPr>
          <a:xfrm flipH="1">
            <a:off x="4999314" y="3062712"/>
            <a:ext cx="15208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03" idx="0"/>
            <a:endCxn id="195" idx="0"/>
          </p:cNvCxnSpPr>
          <p:nvPr/>
        </p:nvCxnSpPr>
        <p:spPr>
          <a:xfrm>
            <a:off x="5151403" y="3062712"/>
            <a:ext cx="164243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80" idx="0"/>
            <a:endCxn id="115" idx="0"/>
          </p:cNvCxnSpPr>
          <p:nvPr/>
        </p:nvCxnSpPr>
        <p:spPr>
          <a:xfrm flipH="1">
            <a:off x="489701" y="3901013"/>
            <a:ext cx="80923" cy="815965"/>
          </a:xfrm>
          <a:prstGeom prst="line">
            <a:avLst/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180" idx="0"/>
            <a:endCxn id="116" idx="0"/>
          </p:cNvCxnSpPr>
          <p:nvPr/>
        </p:nvCxnSpPr>
        <p:spPr>
          <a:xfrm>
            <a:off x="570624" y="3901013"/>
            <a:ext cx="77091" cy="787684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181" idx="0"/>
            <a:endCxn id="117" idx="0"/>
          </p:cNvCxnSpPr>
          <p:nvPr/>
        </p:nvCxnSpPr>
        <p:spPr>
          <a:xfrm flipH="1">
            <a:off x="805729" y="3901013"/>
            <a:ext cx="8123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181" idx="0"/>
            <a:endCxn id="118" idx="0"/>
          </p:cNvCxnSpPr>
          <p:nvPr/>
        </p:nvCxnSpPr>
        <p:spPr>
          <a:xfrm>
            <a:off x="886959" y="3901013"/>
            <a:ext cx="7678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757" y="3901013"/>
            <a:ext cx="8153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7647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183" idx="0"/>
            <a:endCxn id="121" idx="0"/>
          </p:cNvCxnSpPr>
          <p:nvPr/>
        </p:nvCxnSpPr>
        <p:spPr>
          <a:xfrm flipH="1">
            <a:off x="1437785" y="3901013"/>
            <a:ext cx="81844" cy="815965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stCxn id="183" idx="0"/>
            <a:endCxn id="122" idx="0"/>
          </p:cNvCxnSpPr>
          <p:nvPr/>
        </p:nvCxnSpPr>
        <p:spPr>
          <a:xfrm>
            <a:off x="1519629" y="3901013"/>
            <a:ext cx="7617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>
            <a:stCxn id="184" idx="0"/>
            <a:endCxn id="123" idx="0"/>
          </p:cNvCxnSpPr>
          <p:nvPr/>
        </p:nvCxnSpPr>
        <p:spPr>
          <a:xfrm flipH="1">
            <a:off x="1753813" y="3901013"/>
            <a:ext cx="82151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84" idx="0"/>
            <a:endCxn id="124" idx="0"/>
          </p:cNvCxnSpPr>
          <p:nvPr/>
        </p:nvCxnSpPr>
        <p:spPr>
          <a:xfrm>
            <a:off x="1835964" y="3901013"/>
            <a:ext cx="75863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185" idx="0"/>
            <a:endCxn id="125" idx="0"/>
          </p:cNvCxnSpPr>
          <p:nvPr/>
        </p:nvCxnSpPr>
        <p:spPr>
          <a:xfrm flipH="1">
            <a:off x="2069841" y="3901013"/>
            <a:ext cx="82458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85" idx="0"/>
            <a:endCxn id="126" idx="0"/>
          </p:cNvCxnSpPr>
          <p:nvPr/>
        </p:nvCxnSpPr>
        <p:spPr>
          <a:xfrm>
            <a:off x="2152299" y="3901013"/>
            <a:ext cx="75556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stCxn id="195" idx="0"/>
            <a:endCxn id="144" idx="0"/>
          </p:cNvCxnSpPr>
          <p:nvPr/>
        </p:nvCxnSpPr>
        <p:spPr>
          <a:xfrm flipH="1">
            <a:off x="5230121" y="3901013"/>
            <a:ext cx="8552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stCxn id="195" idx="0"/>
            <a:endCxn id="179" idx="0"/>
          </p:cNvCxnSpPr>
          <p:nvPr/>
        </p:nvCxnSpPr>
        <p:spPr>
          <a:xfrm>
            <a:off x="5315646" y="3901013"/>
            <a:ext cx="7249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>
            <a:stCxn id="193" idx="0"/>
            <a:endCxn id="143" idx="0"/>
          </p:cNvCxnSpPr>
          <p:nvPr/>
        </p:nvCxnSpPr>
        <p:spPr>
          <a:xfrm flipH="1">
            <a:off x="4914093" y="3901013"/>
            <a:ext cx="85221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193" idx="0"/>
            <a:endCxn id="145" idx="0"/>
          </p:cNvCxnSpPr>
          <p:nvPr/>
        </p:nvCxnSpPr>
        <p:spPr>
          <a:xfrm>
            <a:off x="4999314" y="3901013"/>
            <a:ext cx="72793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194" idx="0"/>
            <a:endCxn id="141" idx="0"/>
          </p:cNvCxnSpPr>
          <p:nvPr/>
        </p:nvCxnSpPr>
        <p:spPr>
          <a:xfrm flipH="1">
            <a:off x="4598065" y="3901013"/>
            <a:ext cx="8491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194" idx="0"/>
            <a:endCxn id="142" idx="0"/>
          </p:cNvCxnSpPr>
          <p:nvPr/>
        </p:nvCxnSpPr>
        <p:spPr>
          <a:xfrm>
            <a:off x="4682979" y="3901013"/>
            <a:ext cx="73100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stCxn id="192" idx="0"/>
            <a:endCxn id="139" idx="0"/>
          </p:cNvCxnSpPr>
          <p:nvPr/>
        </p:nvCxnSpPr>
        <p:spPr>
          <a:xfrm flipH="1">
            <a:off x="4282037" y="3901013"/>
            <a:ext cx="8460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stCxn id="192" idx="0"/>
            <a:endCxn id="140" idx="0"/>
          </p:cNvCxnSpPr>
          <p:nvPr/>
        </p:nvCxnSpPr>
        <p:spPr>
          <a:xfrm>
            <a:off x="4366644" y="3901013"/>
            <a:ext cx="83524" cy="787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66009" y="3901013"/>
            <a:ext cx="84300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73714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189" idx="0"/>
            <a:endCxn id="133" idx="0"/>
          </p:cNvCxnSpPr>
          <p:nvPr/>
        </p:nvCxnSpPr>
        <p:spPr>
          <a:xfrm flipH="1">
            <a:off x="3315724" y="3901013"/>
            <a:ext cx="101915" cy="787684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189" idx="0"/>
            <a:endCxn id="134" idx="0"/>
          </p:cNvCxnSpPr>
          <p:nvPr/>
        </p:nvCxnSpPr>
        <p:spPr>
          <a:xfrm>
            <a:off x="3417639" y="3901013"/>
            <a:ext cx="74328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188" idx="0"/>
            <a:endCxn id="131" idx="0"/>
          </p:cNvCxnSpPr>
          <p:nvPr/>
        </p:nvCxnSpPr>
        <p:spPr>
          <a:xfrm flipH="1">
            <a:off x="3017925" y="3901013"/>
            <a:ext cx="83379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188" idx="0"/>
            <a:endCxn id="132" idx="0"/>
          </p:cNvCxnSpPr>
          <p:nvPr/>
        </p:nvCxnSpPr>
        <p:spPr>
          <a:xfrm>
            <a:off x="3101304" y="3901013"/>
            <a:ext cx="7463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701897" y="3901013"/>
            <a:ext cx="8307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494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5869" y="3901013"/>
            <a:ext cx="8276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5249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>
            <a:stCxn id="115" idx="0"/>
            <a:endCxn id="35" idx="0"/>
          </p:cNvCxnSpPr>
          <p:nvPr/>
        </p:nvCxnSpPr>
        <p:spPr>
          <a:xfrm flipH="1">
            <a:off x="451177" y="4716978"/>
            <a:ext cx="3852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>
            <a:stCxn id="115" idx="0"/>
            <a:endCxn id="36" idx="0"/>
          </p:cNvCxnSpPr>
          <p:nvPr/>
        </p:nvCxnSpPr>
        <p:spPr>
          <a:xfrm>
            <a:off x="489701" y="4716978"/>
            <a:ext cx="4059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118" idx="0"/>
            <a:endCxn id="41" idx="0"/>
          </p:cNvCxnSpPr>
          <p:nvPr/>
        </p:nvCxnSpPr>
        <p:spPr>
          <a:xfrm flipH="1">
            <a:off x="925909" y="4716978"/>
            <a:ext cx="3783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118" idx="0"/>
            <a:endCxn id="42" idx="0"/>
          </p:cNvCxnSpPr>
          <p:nvPr/>
        </p:nvCxnSpPr>
        <p:spPr>
          <a:xfrm>
            <a:off x="963743" y="4716978"/>
            <a:ext cx="4128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117" idx="0"/>
            <a:endCxn id="39" idx="0"/>
          </p:cNvCxnSpPr>
          <p:nvPr/>
        </p:nvCxnSpPr>
        <p:spPr>
          <a:xfrm flipH="1">
            <a:off x="767665" y="4716978"/>
            <a:ext cx="3806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/>
          <p:cNvCxnSpPr>
            <a:stCxn id="117" idx="0"/>
            <a:endCxn id="40" idx="0"/>
          </p:cNvCxnSpPr>
          <p:nvPr/>
        </p:nvCxnSpPr>
        <p:spPr>
          <a:xfrm>
            <a:off x="805729" y="4716978"/>
            <a:ext cx="410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179" idx="0"/>
            <a:endCxn id="112" idx="0"/>
          </p:cNvCxnSpPr>
          <p:nvPr/>
        </p:nvCxnSpPr>
        <p:spPr>
          <a:xfrm flipH="1">
            <a:off x="5356741" y="4716978"/>
            <a:ext cx="31402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179" idx="0"/>
            <a:endCxn id="114" idx="0"/>
          </p:cNvCxnSpPr>
          <p:nvPr/>
        </p:nvCxnSpPr>
        <p:spPr>
          <a:xfrm>
            <a:off x="5388143" y="4716978"/>
            <a:ext cx="47701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>
            <a:stCxn id="144" idx="0"/>
            <a:endCxn id="111" idx="0"/>
          </p:cNvCxnSpPr>
          <p:nvPr/>
        </p:nvCxnSpPr>
        <p:spPr>
          <a:xfrm flipH="1">
            <a:off x="5198497" y="4716978"/>
            <a:ext cx="3162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144" idx="0"/>
            <a:endCxn id="113" idx="0"/>
          </p:cNvCxnSpPr>
          <p:nvPr/>
        </p:nvCxnSpPr>
        <p:spPr>
          <a:xfrm>
            <a:off x="5230121" y="4716978"/>
            <a:ext cx="4749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145" idx="0"/>
            <a:endCxn id="109" idx="0"/>
          </p:cNvCxnSpPr>
          <p:nvPr/>
        </p:nvCxnSpPr>
        <p:spPr>
          <a:xfrm flipH="1">
            <a:off x="5040253" y="4716978"/>
            <a:ext cx="3185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145" idx="0"/>
            <a:endCxn id="110" idx="0"/>
          </p:cNvCxnSpPr>
          <p:nvPr/>
        </p:nvCxnSpPr>
        <p:spPr>
          <a:xfrm>
            <a:off x="5072107" y="4716978"/>
            <a:ext cx="4726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143" idx="0"/>
            <a:endCxn id="107" idx="0"/>
          </p:cNvCxnSpPr>
          <p:nvPr/>
        </p:nvCxnSpPr>
        <p:spPr>
          <a:xfrm flipH="1">
            <a:off x="4882009" y="4716978"/>
            <a:ext cx="3208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143" idx="0"/>
            <a:endCxn id="108" idx="0"/>
          </p:cNvCxnSpPr>
          <p:nvPr/>
        </p:nvCxnSpPr>
        <p:spPr>
          <a:xfrm>
            <a:off x="4914093" y="4716978"/>
            <a:ext cx="4703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142" idx="0"/>
            <a:endCxn id="105" idx="0"/>
          </p:cNvCxnSpPr>
          <p:nvPr/>
        </p:nvCxnSpPr>
        <p:spPr>
          <a:xfrm flipH="1">
            <a:off x="4723765" y="4716978"/>
            <a:ext cx="323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142" idx="0"/>
            <a:endCxn id="106" idx="0"/>
          </p:cNvCxnSpPr>
          <p:nvPr/>
        </p:nvCxnSpPr>
        <p:spPr>
          <a:xfrm>
            <a:off x="4756079" y="4716978"/>
            <a:ext cx="4680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119" idx="0"/>
            <a:endCxn id="43" idx="0"/>
          </p:cNvCxnSpPr>
          <p:nvPr/>
        </p:nvCxnSpPr>
        <p:spPr>
          <a:xfrm flipH="1">
            <a:off x="1084153" y="4716978"/>
            <a:ext cx="3760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119" idx="0"/>
            <a:endCxn id="44" idx="0"/>
          </p:cNvCxnSpPr>
          <p:nvPr/>
        </p:nvCxnSpPr>
        <p:spPr>
          <a:xfrm>
            <a:off x="1121757" y="4716978"/>
            <a:ext cx="415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>
            <a:stCxn id="120" idx="0"/>
            <a:endCxn id="45" idx="0"/>
          </p:cNvCxnSpPr>
          <p:nvPr/>
        </p:nvCxnSpPr>
        <p:spPr>
          <a:xfrm flipH="1">
            <a:off x="1242397" y="4716978"/>
            <a:ext cx="3737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>
            <a:stCxn id="120" idx="0"/>
            <a:endCxn id="46" idx="0"/>
          </p:cNvCxnSpPr>
          <p:nvPr/>
        </p:nvCxnSpPr>
        <p:spPr>
          <a:xfrm>
            <a:off x="1279771" y="4716978"/>
            <a:ext cx="4174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121" idx="0"/>
            <a:endCxn id="47" idx="0"/>
          </p:cNvCxnSpPr>
          <p:nvPr/>
        </p:nvCxnSpPr>
        <p:spPr>
          <a:xfrm flipH="1">
            <a:off x="1400641" y="4716978"/>
            <a:ext cx="3714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121" idx="0"/>
            <a:endCxn id="49" idx="0"/>
          </p:cNvCxnSpPr>
          <p:nvPr/>
        </p:nvCxnSpPr>
        <p:spPr>
          <a:xfrm>
            <a:off x="1437785" y="4716978"/>
            <a:ext cx="4197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122" idx="0"/>
            <a:endCxn id="48" idx="0"/>
          </p:cNvCxnSpPr>
          <p:nvPr/>
        </p:nvCxnSpPr>
        <p:spPr>
          <a:xfrm flipH="1">
            <a:off x="1558885" y="4716978"/>
            <a:ext cx="369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122" idx="0"/>
            <a:endCxn id="50" idx="0"/>
          </p:cNvCxnSpPr>
          <p:nvPr/>
        </p:nvCxnSpPr>
        <p:spPr>
          <a:xfrm>
            <a:off x="1595799" y="4716978"/>
            <a:ext cx="4220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/>
          <p:cNvCxnSpPr>
            <a:stCxn id="141" idx="0"/>
            <a:endCxn id="103" idx="0"/>
          </p:cNvCxnSpPr>
          <p:nvPr/>
        </p:nvCxnSpPr>
        <p:spPr>
          <a:xfrm flipH="1">
            <a:off x="4565521" y="4716978"/>
            <a:ext cx="3254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>
            <a:stCxn id="141" idx="0"/>
            <a:endCxn id="104" idx="0"/>
          </p:cNvCxnSpPr>
          <p:nvPr/>
        </p:nvCxnSpPr>
        <p:spPr>
          <a:xfrm>
            <a:off x="4598065" y="4716978"/>
            <a:ext cx="4657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39" idx="0"/>
            <a:endCxn id="99" idx="0"/>
          </p:cNvCxnSpPr>
          <p:nvPr/>
        </p:nvCxnSpPr>
        <p:spPr>
          <a:xfrm flipH="1">
            <a:off x="4249033" y="4716978"/>
            <a:ext cx="330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39" idx="0"/>
            <a:endCxn id="100" idx="0"/>
          </p:cNvCxnSpPr>
          <p:nvPr/>
        </p:nvCxnSpPr>
        <p:spPr>
          <a:xfrm>
            <a:off x="4282037" y="4716978"/>
            <a:ext cx="4611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38" idx="0"/>
            <a:endCxn id="96" idx="0"/>
          </p:cNvCxnSpPr>
          <p:nvPr/>
        </p:nvCxnSpPr>
        <p:spPr>
          <a:xfrm flipH="1">
            <a:off x="4090789" y="4716978"/>
            <a:ext cx="3323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38" idx="0"/>
            <a:endCxn id="98" idx="0"/>
          </p:cNvCxnSpPr>
          <p:nvPr/>
        </p:nvCxnSpPr>
        <p:spPr>
          <a:xfrm>
            <a:off x="4124023" y="4716978"/>
            <a:ext cx="4588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37" idx="0"/>
            <a:endCxn id="95" idx="0"/>
          </p:cNvCxnSpPr>
          <p:nvPr/>
        </p:nvCxnSpPr>
        <p:spPr>
          <a:xfrm flipH="1">
            <a:off x="3932545" y="4716978"/>
            <a:ext cx="3346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37" idx="0"/>
            <a:endCxn id="97" idx="0"/>
          </p:cNvCxnSpPr>
          <p:nvPr/>
        </p:nvCxnSpPr>
        <p:spPr>
          <a:xfrm>
            <a:off x="3966009" y="4716978"/>
            <a:ext cx="4565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>
            <a:stCxn id="134" idx="0"/>
            <a:endCxn id="89" idx="0"/>
          </p:cNvCxnSpPr>
          <p:nvPr/>
        </p:nvCxnSpPr>
        <p:spPr>
          <a:xfrm flipH="1">
            <a:off x="3457813" y="4716978"/>
            <a:ext cx="3415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134" idx="0"/>
            <a:endCxn id="90" idx="0"/>
          </p:cNvCxnSpPr>
          <p:nvPr/>
        </p:nvCxnSpPr>
        <p:spPr>
          <a:xfrm>
            <a:off x="3491967" y="4716978"/>
            <a:ext cx="4496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132" idx="0"/>
            <a:endCxn id="85" idx="0"/>
          </p:cNvCxnSpPr>
          <p:nvPr/>
        </p:nvCxnSpPr>
        <p:spPr>
          <a:xfrm flipH="1">
            <a:off x="3141325" y="4716978"/>
            <a:ext cx="3461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>
            <a:stCxn id="132" idx="0"/>
            <a:endCxn id="86" idx="0"/>
          </p:cNvCxnSpPr>
          <p:nvPr/>
        </p:nvCxnSpPr>
        <p:spPr>
          <a:xfrm>
            <a:off x="3175939" y="4716978"/>
            <a:ext cx="4450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/>
          <p:cNvCxnSpPr>
            <a:stCxn id="131" idx="0"/>
            <a:endCxn id="83" idx="0"/>
          </p:cNvCxnSpPr>
          <p:nvPr/>
        </p:nvCxnSpPr>
        <p:spPr>
          <a:xfrm flipH="1">
            <a:off x="2983081" y="4716978"/>
            <a:ext cx="3484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131" idx="0"/>
            <a:endCxn id="84" idx="0"/>
          </p:cNvCxnSpPr>
          <p:nvPr/>
        </p:nvCxnSpPr>
        <p:spPr>
          <a:xfrm>
            <a:off x="3017925" y="4716978"/>
            <a:ext cx="4427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/>
          <p:cNvCxnSpPr>
            <a:stCxn id="130" idx="0"/>
            <a:endCxn id="80" idx="0"/>
          </p:cNvCxnSpPr>
          <p:nvPr/>
        </p:nvCxnSpPr>
        <p:spPr>
          <a:xfrm flipH="1">
            <a:off x="2824837" y="4716978"/>
            <a:ext cx="3507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130" idx="0"/>
            <a:endCxn id="82" idx="0"/>
          </p:cNvCxnSpPr>
          <p:nvPr/>
        </p:nvCxnSpPr>
        <p:spPr>
          <a:xfrm>
            <a:off x="2859911" y="4716978"/>
            <a:ext cx="4404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/>
          <p:cNvCxnSpPr>
            <a:stCxn id="128" idx="0"/>
            <a:endCxn id="79" idx="0"/>
          </p:cNvCxnSpPr>
          <p:nvPr/>
        </p:nvCxnSpPr>
        <p:spPr>
          <a:xfrm flipH="1">
            <a:off x="2666593" y="4716978"/>
            <a:ext cx="353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128" idx="0"/>
            <a:endCxn id="81" idx="0"/>
          </p:cNvCxnSpPr>
          <p:nvPr/>
        </p:nvCxnSpPr>
        <p:spPr>
          <a:xfrm>
            <a:off x="2701897" y="4716978"/>
            <a:ext cx="438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>
            <a:stCxn id="129" idx="0"/>
            <a:endCxn id="77" idx="0"/>
          </p:cNvCxnSpPr>
          <p:nvPr/>
        </p:nvCxnSpPr>
        <p:spPr>
          <a:xfrm flipH="1">
            <a:off x="2508349" y="4716978"/>
            <a:ext cx="3553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129" idx="0"/>
            <a:endCxn id="78" idx="0"/>
          </p:cNvCxnSpPr>
          <p:nvPr/>
        </p:nvCxnSpPr>
        <p:spPr>
          <a:xfrm>
            <a:off x="2543883" y="4716978"/>
            <a:ext cx="4358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27" idx="0"/>
            <a:endCxn id="75" idx="0"/>
          </p:cNvCxnSpPr>
          <p:nvPr/>
        </p:nvCxnSpPr>
        <p:spPr>
          <a:xfrm flipH="1">
            <a:off x="2350105" y="4716978"/>
            <a:ext cx="3576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27" idx="0"/>
            <a:endCxn id="76" idx="0"/>
          </p:cNvCxnSpPr>
          <p:nvPr/>
        </p:nvCxnSpPr>
        <p:spPr>
          <a:xfrm>
            <a:off x="2385869" y="4716978"/>
            <a:ext cx="433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/>
          <p:cNvCxnSpPr>
            <a:stCxn id="126" idx="0"/>
            <a:endCxn id="73" idx="0"/>
          </p:cNvCxnSpPr>
          <p:nvPr/>
        </p:nvCxnSpPr>
        <p:spPr>
          <a:xfrm flipH="1">
            <a:off x="2191861" y="4716978"/>
            <a:ext cx="3599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/>
          <p:cNvCxnSpPr>
            <a:stCxn id="126" idx="0"/>
            <a:endCxn id="74" idx="0"/>
          </p:cNvCxnSpPr>
          <p:nvPr/>
        </p:nvCxnSpPr>
        <p:spPr>
          <a:xfrm>
            <a:off x="2227855" y="4716978"/>
            <a:ext cx="4312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>
            <a:stCxn id="125" idx="0"/>
            <a:endCxn id="71" idx="0"/>
          </p:cNvCxnSpPr>
          <p:nvPr/>
        </p:nvCxnSpPr>
        <p:spPr>
          <a:xfrm flipH="1">
            <a:off x="2033617" y="4716978"/>
            <a:ext cx="362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>
            <a:stCxn id="125" idx="0"/>
            <a:endCxn id="72" idx="0"/>
          </p:cNvCxnSpPr>
          <p:nvPr/>
        </p:nvCxnSpPr>
        <p:spPr>
          <a:xfrm>
            <a:off x="2069841" y="4716978"/>
            <a:ext cx="4289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124" idx="0"/>
            <a:endCxn id="69" idx="0"/>
          </p:cNvCxnSpPr>
          <p:nvPr/>
        </p:nvCxnSpPr>
        <p:spPr>
          <a:xfrm flipH="1">
            <a:off x="1875373" y="4716978"/>
            <a:ext cx="3645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124" idx="0"/>
            <a:endCxn id="70" idx="0"/>
          </p:cNvCxnSpPr>
          <p:nvPr/>
        </p:nvCxnSpPr>
        <p:spPr>
          <a:xfrm>
            <a:off x="1911827" y="4716978"/>
            <a:ext cx="4266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123" idx="0"/>
            <a:endCxn id="67" idx="0"/>
          </p:cNvCxnSpPr>
          <p:nvPr/>
        </p:nvCxnSpPr>
        <p:spPr>
          <a:xfrm flipH="1">
            <a:off x="1717129" y="4716978"/>
            <a:ext cx="3668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123" idx="0"/>
            <a:endCxn id="68" idx="0"/>
          </p:cNvCxnSpPr>
          <p:nvPr/>
        </p:nvCxnSpPr>
        <p:spPr>
          <a:xfrm>
            <a:off x="1753813" y="4716978"/>
            <a:ext cx="4243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7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268</Words>
  <Application>Microsoft Office PowerPoint</Application>
  <PresentationFormat>Widescreen</PresentationFormat>
  <Paragraphs>103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Loic Le Folgoc</dc:creator>
  <cp:lastModifiedBy>Loic Le Folgoc</cp:lastModifiedBy>
  <cp:revision>58</cp:revision>
  <dcterms:created xsi:type="dcterms:W3CDTF">2016-11-06T16:29:56Z</dcterms:created>
  <dcterms:modified xsi:type="dcterms:W3CDTF">2016-11-22T18:14:43Z</dcterms:modified>
</cp:coreProperties>
</file>