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1T10:09:35.23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1T10:36:05.27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645 1393,'-15'-2,"0"0,1-1,-1-1,-26-11,12 5,-18-6,1-2,-75-40,-15-28,130 82,0 0,0 0,1-1,-1 0,1 0,0 0,-7-10,-23-25,28 33,1 0,-1 0,1 0,0-1,1 0,0 0,0-1,1 0,-6-16,1-23,3 0,2-1,5-96,0 55,9 14,-2 21,-6 43,0 0,1 0,0 0,0 1,2-1,-1 1,13-20,4-3,28-32,-4 5,12-24,-29 50,-18 23,0 0,0 0,1 0,1 2,21-17,-23 21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1T10:36:10.26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390 100,'-11'0,"1"0,0-1,-1-1,1 0,0 0,0-1,0 0,-13-6,2 1,0 2,-30-5,29 7,0-1,-27-10,-50-7,154 15,-28 9,0 1,42 10,-44-8,1 0,53 2,-17 2,-16-2,-46-7,-1 1,0-1,0 0,0 0,1 0,-1 0,0 1,1-1,-1 0,0 1,0-1,1 0,-1 1,1-1,-1 1,0-1,1 1,-1 0,1-1,-1 1,1-1,-1 1,1 0,0-1,-1 1,1 1,-9 30,7 36,2-66,10 104,-2-47,-8-56,0-1,1 1,-1-1,0 0,1 1,0-1,0 0,-1 1,1-1,0 0,1 0,-1 0,0 0,1 0,-1 0,1 0,0 0,3 2,4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1T10:36:16.66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1T10:13:09.87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6331 2,'-10'-1,"0"1,0 0,0 0,1 1,-1 1,0 0,0 0,1 0,-1 2,1-1,0 1,0 0,-12 9,-70 41,45-24,24-17,2 1,0 1,-28 25,-1 14,2 1,-66 101,-31 40,111-151,19-27,0 0,2 1,-12 25,13-26,0-1,-1 0,0-1,-2 0,-28 25,-3 6,30-31,0 0,-1-1,-1-1,0 0,-23 12,-20 22,7-4,-16 6,-67 64,122-101,-181 132,157-119,28-18,-136 84,-65 24,145-73,0 7,-46 37,93-71,1-1,-2-1,0 0,-1-2,-36 17,36-19,1 2,-21 15,26-16,-2 0,1-1,-35 15,-80 34,31-6,76-42,0 0,-41 28,48-29,-1 0,0-1,-25 8,-16 8,-120 69,-52 36,24-11,127-74,44-23,-51 25,21-14,-60 37,56-35,-133 45,99-46,27-11,59-19,1 1,0 0,1 1,-20 10,-110 52,40-21,84-38,0 0,-29 6,29-9,0 0,-33 16,-1-2,46-17,0 0,0 0,1 1,-1 0,-11 7,-166 102,81-57,-42 26,39-26,97-48,0 1,0 0,-14 16,-12 9,34-31,-1 0,1-1,-1 1,0-1,0 0,0 0,0-1,0 0,-8 1,7-1,0 1,0-1,0 1,1 0,-1 0,-10 6,-29 16,33-19,0 1,1 1,-16 12,-85 63,112-82,0 0,0 1,-1-1,1 0,0 0,0 0,0 0,0 1,0-1,-1 0,1 0,0 0,0 0,0 0,-1 0,1 0,0 1,0-1,0 0,-1 0,1 0,0 0,0 0,-1 0,1 0,0 0,0 0,0 0,-1 0,1 0,0-1,0 1,-1 0,1 0,0 0,0 0,0 0,0 0,-1 0,1-1,0 1,0 0,0 0,0 0,-1 0,1-1,-4-14,4-24,0 34,-1-134,4-72,-1 196,1 1,0 0,7-17,5-27,-9 27,1 0,2 1,1 0,27-56,-30 61,-6 22,-1 1,1-1,-1 0,1 0,0 0,0 1,0-1,1 1,-1-1,3-4,-17 55,-25 96,30-106,5-26,1-1,-1 1,-1 0,0-1,-10 19,6-14,0 0,2 0,-7 24,8-23,-1 0,0-1,-13 24,12-25,1 1,0-1,1 1,-4 19,2-7,7-27,-1 0,1 0,0 0,-1 1,1-1,0 0,0 0,0 1,0-1,0 0,0 0,0 1,0-1,0 0,1 0,-1 1,0-1,1 0,-1 0,1 0,-1 0,1 0,0 0,-1 1,1-2,0 1,0 0,0 0,0 0,0 0,0 0,0-1,0 1,0 0,0-1,0 1,0-1,0 1,1-1,-1 0,0 1,0-1,1 0,-1 0,0 0,0 0,2 0,11 0,-1-1,0 0,26-6,-4 1,44 2,89 8,-158-2,0 0,0 1,0 0,0 0,17 9,-19-7,1-2,-1 1,1-1,0 0,-1-1,1 0,19 2,-13-4,0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1T10:13:12.06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2683 2,'-13'-1,"-1"1,1 0,0 1,-1 1,1 0,0 0,0 2,0-1,1 2,-20 9,28-12,-22 12,1 0,-32 26,12-4,1 1,-56 35,72-56,-2-2,-36 13,-29 13,59-22,6-4,1 1,1 2,0 0,-27 24,46-34,0-1,0 0,0-1,-15 6,-25 15,-125 91,159-104,0 1,1 0,-16 20,-13 13,-83 92,14-9,21-30,-53 59,96-98,19-23,-38 38,-4 2,3 8,15-6,30-47,-120 164,68-121,38-36,14-16,1 0,1 2,-31 49,33-44,-29 36,-15 22,23-33,45-76,-1-1,-1 0,-1 0,-1-1,-1 1,-3-30,0-14,2 9,3-76,-1 118,1 1,0-1,1 1,1 0,0 0,1 0,8-17,-13 30,0 0,0-1,0 1,0 0,0 0,0 0,0 0,0-1,0 1,0 0,0 0,1 0,-1-1,0 1,0 0,0 0,0 0,0 0,0 0,1-1,-1 1,0 0,0 0,0 0,0 0,0 0,1 0,-1 0,0 0,0-1,0 1,1 0,-1 0,0 0,0 0,0 0,1 0,-1 0,0 0,0 0,0 0,0 0,1 0,-1 0,0 1,0-1,0 0,1 0,-1 0,0 0,0 0,0 0,1 1,3 13,-1 19,-11 120,-1-4,8-137,-1 0,0 0,0 0,-2 0,1 0,-1-1,-10 20,-13 42,26-72,1 0,0-1,0 1,-1 0,1 0,0 0,0 0,0-1,0 1,0 0,0 0,1 0,-1-1,0 1,0 0,0 0,1 0,-1-1,1 1,-1 0,0-1,1 1,-1 0,1-1,-1 1,1 0,0-1,-1 1,2 0,0 0,0 0,0-1,0 1,0-1,0 1,0-1,1 0,-1 1,0-1,0 0,3-1,3 0,-1 0,1-1,0 0,-1 0,12-5,14-12,-18 10,0 0,0 1,1 1,0 0,0 1,0 1,1 1,0 0,0 1,21-1,18 2,-31 0,1 1,-1 1,1 2,28 4,-41-2,-3-1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1T10:13:15.30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0,'22'5,"-1"1,0 0,28 14,75 37,-103-45,0 0,-2 2,1 0,-2 1,0 0,26 30,-10-11,180 187,-88-82,-104-114,-1 2,19 31,12 17,-35-52,2-1,1-1,0 0,2-2,40 29,-22-22,88 50,-109-66,5 2,0 0,0-1,38 10,-53-18,1 0,-1 1,0 0,10 7,-10-7,-1 1,1-1,0 0,14 4,13 7,-32-12,0-1,0 0,0 0,1 0,-1 0,1-1,-1 0,8 1,-3-2,0 0,0 1,0 0,-1 1,1-1,0 2,-1-1,1 1,-1 0,0 1,0 0,0 0,-1 1,1 0,-1 0,0 1,7 7,34 32,-28-27,34 38,-35-31,-3-4,0-1,2 0,0-1,41 32,-25-29,-24-17,-1 0,-1 1,1 0,-1 1,10 10,9 14,-15-16,-1-1,2-1,0 0,0 0,1-2,1 1,30 17,-44-29,-1 0,0 0,0 1,1-1,-1 0,0 0,1 0,-1 0,0 1,1-1,-1 0,0 0,0 0,1 0,-1 0,0 0,1 0,-1 0,0 0,1 0,-1 0,0 0,1 0,-1 0,0-1,1 1,-1 0,0 0,1 0,-1 0,0-1,0 1,1 0,-1 0,0 0,0-1,1 1,-1 0,0-1,-1-16,-18-29,14 33,-2-11,1-1,-2-32,-7-25,-34-132,38 144,10 58,0-1,-1 1,-1 0,0 0,0 0,-1 0,-11-22,6 15,5 12,3 27,12 118,-6-90,1-11,13 50,-5-30,-10-43,0-1,1 1,12 22,-11-25,0 0,-1 1,0 0,-1 0,3 17,-3-10,-2 11,-10-26,-13-13,-7-8,-1 2,0 1,-35-11,42 21,1 1,-1 0,0 2,0 0,-42 5,-5-1,4-3,51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1T10:13:29.39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1T10:16:26.47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0,'9'0,"1"1,-1 0,1 0,-1 1,0 0,0 0,0 1,13 6,-2 2,-1 1,22 16,-21-14,-14-8,0 1,-1 0,1 0,-1 0,-1 0,1 1,-1-1,0 1,-1 0,0 0,0 1,-1-1,2 10,0-4,0 1,1 0,10 18,-10-22,0 1,-1 0,-1 0,0 0,0 1,0 13,7 28,-4-19,-1 2,-2-1,-1 0,-6 60,2-6,2-54,-2-12,2 0,1-1,1 1,1 0,1-1,9 31,-9-40,-1-1,0 1,-1-1,0 27,6 36,2-7,-9-58,0 0,0 0,1 1,1-1,0 0,0-1,1 1,1-1,5 11,-6-12,-1-1,0 1,-1 0,1 0,-2 0,1 0,-1 1,-1 15,4 26,15 125,-13-127,-5-31,1 1,0-1,2-1,6 22,-5-21,0 0,-2 0,2 35,2 6,12 76,-16-80,-5 94,0-89,5 65,13-33,-11-69,0 1,-2-1,1 29,-3-28,2 0,0 0,11 38,-1-4,1-6,-9-40,-2 0,0 0,0 1,-1-1,1 14,-4 26,0-29,1 0,1 0,8 44,-4-35,-5-27,1 0,0 0,0 1,0-1,0 0,1 0,0 0,0 0,0-1,4 6,3 8,0 1,-1-1,-1 2,-1-1,7 41,-6-32,-2 1,-3-20,-1-1,1 0,0 0,1 0,0 0,5 10,2 3,-2 0,10 33,-14-42,62 186,-58-165,7 57,-5-28,-2-3,-5-34,1 1,11 35,-14-57,12 32,15 72,-26-96,2-1,-1 1,11 18,7 27,17 68,-4-42,-32-75,1-1,0 1,0-1,1 0,0 0,0 0,0 0,1-1,8 9,-6-7,0 1,-1 0,0 1,6 10,25 42,-28-50,-1 1,0 0,6 16,-9-20,0 0,0 0,1-1,7 11,-7-13,-1 1,0 0,-1 0,0 0,0 1,5 13,-5-13,0 1,1-1,0 0,0 0,1 0,0-1,12 13,16 21,-1 10,-14-20,41 49,-15-28,-1 3,37 63,69 97,0-6,-143-199,1 0,1-1,0 1,0-2,11 9,-10-9,0 1,0 0,-1 0,13 18,-5-3,1-2,2 0,0 0,0-2,48 35,20 25,-52-52,-17-15,-1 1,-1 1,0 0,25 31,-28-22,-12-20,1 1,0-1,-1 1,2-1,-1 0,6 5,17 20,13 9,-7-7,-28-26,0-1,0 1,0-1,1 0,0 0,0 0,10 5,-9-5,0 0,-1 0,1 0,-1 1,7 7,-7-7,1 0,-1 0,1 0,0-1,8 5,-8-6,0-1,-1 1,1 1,-1-1,0 1,0 0,0 0,-1 0,1 1,-1-1,4 8,48 51,-56-64,1 1,-1 0,1 0,-1 0,0-1,1 1,-1 0,1-1,-1 1,0 0,1-1,-1 1,0-1,1 1,-1 0,0-1,0 1,0-1,1 1,-1-1,0 1,0-1,0 1,0-1,0 1,0-1,0 1,0-1,0 1,0-1,0 1,0-1,0 1,0-1,0 1,-1-1,3-33,-2 27,6-54,-3 44,-1 1,-1-1,-1 1,0-1,-1 1,0-1,-2 1,-7-28,4 25,1 3,0 1,-1-1,-1 1,-12-19,8 13,10 17,-1 0,0 1,1-1,-2 0,1 1,0-1,-1 1,0 0,1 0,-1 0,-4-3,6 6,1 1,-1-1,0 1,1-1,-1 1,1-1,-1 1,1-1,0 1,-1-1,1 1,-1-1,1 1,0 0,0-1,-1 1,1 0,0-1,0 1,0 0,0-1,0 1,0 0,0-1,0 1,0 0,0-1,0 1,0 1,-1 25,1-27,0 19,0 0,1 0,1-1,1 1,1-1,10 34,2-11,-6-12,28 52,-17-35,-19-39,1 0,0 0,1 0,-1 0,1 0,0-1,1 0,0 0,0 0,8 8,-12-14,0 0,0 1,-1-1,1 1,0 0,0-1,-1 1,1 0,0-1,-1 1,1 0,-1-1,1 1,-1 0,0 0,1 0,-1 0,0 0,1-1,-1 1,0 0,0 0,0 0,0 0,0 0,0 0,0 1,-1 0,1-1,-1 0,0 0,0 0,0 0,0 0,-1 0,1 0,0 0,0 0,0 0,-1-1,1 1,-1 0,-1 0,-67 15,56-14,4 0,3-1,0 0,1 0,-1 1,0 0,0 0,1 0,-1 1,1 0,0 1,0-1,0 1,0 0,-8 8,13-10,-1 0,0-1,0 1,0 0,0-1,0 1,0-1,0 0,0 1,-1-1,1 0,0-1,-1 1,1 0,-1-1,1 1,-3-1,4 0,0 0,-1 0,1 0,0 0,0-1,0 1,0 0,0-1,0 1,1-1,-1 0,0 1,0-1,0 1,0-1,1 0,-1 0,0 0,0 1,1-1,-1 0,1 0,-1 0,1 0,-1 0,1 0,0 0,-1 0,1 0,0 0,0 0,0 0,0 0,0 0,0 0,0 0,0 0,0-1,0 1,1-1,1-12,-1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1T10:34:12.03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0 322,'11'-1,"-1"0,0-1,-1-1,1 1,0-2,-1 1,1-1,13-9,-11 6,0 2,1-1,-1 1,20-4,20-3,53-20,2-1,-51 23,21-7,-62 13,-1 0,1 2,0 0,0 1,22 0,-18 1,-1-1,0 0,19-5,-7 1,1 2,0 1,-1 1,34 4,7-1,-51-1,-1 1,0 1,28 8,-28-6,-1-1,1-1,34 2,-43-5,22-3,-31-4,-17-6,6 5,-1-1,1 1,-11-15,16 17,0 0,-1 1,1-1,-1 1,0 0,-1 0,1 1,-1 0,0 0,0 1,0 0,-10-4,11 6,1-1,0 0,0 0,-1 0,1-1,1 1,-1-1,-5-4,44 64,-23-46,0 0,0-1,1 0,0-1,1-1,0 0,0 0,1-1,0-1,22 7,-36-12,0-1,0 1,0-1,0 0,0 1,0-1,0 1,0-1,0 1,0-1,0 1,0-1,0 0,0 1,-1-1,1 1,0-1,0 1,0-1,-1 0,1 1,0-1,-1 0,1 1,0-1,-1 0,1 1,0-1,-1 0,1 0,0 1,-1-1,1 0,-1 0,1 0,-1 1,-28 21,14-10,-10 10,9-9,2 1,0 0,-19 25,27-32,0-2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1T10:34:12.64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1T10:34:31.42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0,'1'1,"-1"0,1 1,0-1,0 0,0 0,0 0,0 0,0 0,0 0,0-1,0 1,0 0,0 0,0-1,1 1,-1-1,0 1,1-1,1 1,34 10,-30-9,4 2,-1 0,0 1,0 0,-1 1,0 0,0 0,0 1,0 0,-1 1,-1 0,1 0,-1 1,0-1,-1 2,0-1,8 19,10 13,1-2,39 48,-1-2,92 160,-138-215,0-1,-3 2,12 32,-10-22,23 41,-27-61,-1 2,-1 0,-1 0,7 28,-7-21,-5-18,-1 1,0-1,0 1,-2-1,2 18,-1-16,0 0,2 0,0-1,0 1,1-1,1 0,0 0,12 18,-4-4,8 11,16 38,-26-46,-7-18,0 0,-1 0,-1 0,0 1,0-1,-1 1,0 20,-2-33,0 12,-1-1,2 1,-1-1,2 1,-1-1,2 1,-1-1,1 0,7 14,23 90,-8-47,-19-48,1 0,1 0,11 18,-13-25,-1-1,0 1,0 0,4 22,-8-25,2 0,-1 0,2 0,-1 0,1-1,1 1,0-1,10 15,-10-17,-1 0,1 0,-1 0,-1 0,5 15,15 25,35 56,-39-66,40 57,-52-82,0 0,-1 0,10 26,12 24,18 29,5 8,-46-89,0 1,0 0,-1 0,0 0,2 13,-3-11,0-1,2 0,-1 0,9 16,-7-16,0 1,-1 0,-1 0,5 19,-6-19,0 0,1 0,1 0,0-1,9 15,1 0,-1 1,13 36,-3-5,-16-38,-1-1,5 24,-7-23,1-1,12 27,15 34,11 22,7-21,-44-70,-1 1,0 0,-1 0,7 26,-7-20,3 13,-7-24,1 0,0 0,1 0,0 0,4 9,4 4,-2 1,11 39,-14-39,1-2,1 1,14 26,-14-32,-1 1,-1-1,-1 1,5 22,16 44,-13-50,-2 0,9 41,-12-42,1 0,20 46,-25-75,-1-13,1-27,-2 15,5-24,-2-1,-2 1,-5-78,-6 183,-1-4,10-2,1-40,-1 0,-1 1,0-1,-1 0,0 1,-1-1,-1 0,1 0,-2 0,-4 12,7-24,1 1,0-1,0 0,0 1,0-1,-1 1,1-1,0 0,-1 1,1-1,0 1,-1-1,1 0,0 0,-1 1,1-1,0 0,-1 0,1 1,-1-1,1 0,-1 0,1 0,0 0,-1 1,1-1,-1 0,1 0,-1 0,1 0,-1 0,0 0,-11-13,-5-28,15 35,-27-43,13 25,6 12,0 0,0 0,-1 1,-21-17,29 26,-27-22,29 24,0-1,0 0,0 0,0 0,0 1,0-1,-1 0,1 1,0-1,0 1,0-1,0 1,-1 0,1-1,0 1,0 0,-1 0,1 0,0 0,-1 0,-1 1,1 3,3 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5868-1BFE-45EE-B2CF-F3F03E71E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4327C-ABC5-49F5-881E-BCEFEBD74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0EDFA-4612-42B3-853F-B0E88BB02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40D2-4799-4615-8478-A1ABB4E416B0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E8C0B-13DB-4ACB-A56B-68344797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B7770-C199-4FDD-8B0C-E4348CA7F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2A85-DD75-4054-B8EA-2F9BAFBBF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88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0BBC-64D8-4DFD-876B-C5857467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48474-654C-4254-A040-396454C7F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B9D96-A9D8-4E22-B70A-330A05AD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40D2-4799-4615-8478-A1ABB4E416B0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2948A-482F-47A0-BB42-6767D351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7F2F2-6108-4BDD-B03C-41EE9CDA0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2A85-DD75-4054-B8EA-2F9BAFBBF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38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2BF1B-1B90-4C16-B1DD-ECCAAA2E5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A95DF-5042-4758-96F9-340C01764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C0117-2FA9-4C25-82E5-E200FF89B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40D2-4799-4615-8478-A1ABB4E416B0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18CFA-A74E-4215-A93A-C34328169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F87D-5BD5-4F70-9442-21A8DC922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2A85-DD75-4054-B8EA-2F9BAFBBF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10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8B7F-412E-4DCF-B56A-EF1F9166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EE965-EDCE-4A21-92B7-0E2B055F1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E2324-E3F8-41AC-85AD-9A1967D7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40D2-4799-4615-8478-A1ABB4E416B0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3FA47-F795-4A67-9099-0CC29E319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06BB4-B882-4473-AE7D-883F2950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2A85-DD75-4054-B8EA-2F9BAFBBF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5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EE974-D7AA-4F4C-B5CD-363BF8A5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5C379-9111-4B54-A499-1E821A13B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076D9-87CC-47BC-8216-049241B10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40D2-4799-4615-8478-A1ABB4E416B0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18F0B-7A3E-4790-902B-5F1A6019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596EA-7E7F-4712-A209-AE329373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2A85-DD75-4054-B8EA-2F9BAFBBF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86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B584-AA17-47CD-8618-A6DD92796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DEE4D-2BD8-46FB-BF6E-DDC244198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C0872-4D8F-4D16-82E9-616AE0885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E8F10-7747-4EDC-B4BF-6350D9D5D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40D2-4799-4615-8478-A1ABB4E416B0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6D32B-3941-4AEA-92AB-0773B56B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BCD2D-EA0B-4F21-A4B9-2289C9DAE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2A85-DD75-4054-B8EA-2F9BAFBBF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15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95C8-0B2B-4FF6-8248-7BBC4046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34E23-BEDA-474A-8651-EA0E66E24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9C52C-8037-4E51-B0C9-10E22DB92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F71ED-9161-4DF7-AB78-C45294DE9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3B2790-8F24-4B20-A090-D361793AFA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394A60-BDCB-41D6-B987-B5ED72B0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40D2-4799-4615-8478-A1ABB4E416B0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FF270C-BE60-4AEC-88FA-414A1DB0E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46374A-E0EB-4D99-9ECA-B203A676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2A85-DD75-4054-B8EA-2F9BAFBBF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96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A298A-9DA5-4BBC-B031-9D37C8A57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D398D-C88A-47C1-AC62-466AF9AF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40D2-4799-4615-8478-A1ABB4E416B0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E68C9-A0ED-4D1B-8E80-68AE0AC32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89DF3-AF7A-4268-9C2C-2573A8A7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2A85-DD75-4054-B8EA-2F9BAFBBF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61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8047B-6179-46EF-8D46-39DCC5ACD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40D2-4799-4615-8478-A1ABB4E416B0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DD7B54-0A8A-45DB-B15D-63396F9D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325C0-6B7C-4992-B971-506096A9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2A85-DD75-4054-B8EA-2F9BAFBBF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37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316A-3A64-4DF8-90D7-35BBBE20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5CC59-CB78-4ACE-8AC3-064780CAE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44EDE-31B4-479E-B2FB-10E8D757B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938CF-F12D-4051-84BE-F1C575C1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40D2-4799-4615-8478-A1ABB4E416B0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B2468-7795-44B6-A82B-D839C7D7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95876-E320-466D-8B51-750549C8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2A85-DD75-4054-B8EA-2F9BAFBBF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50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A7D5-7873-475E-892B-AEA4FAD13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428B29-7A39-470F-9126-DAA676A39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15BE0-14C4-4C2A-9510-E02895712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D131C-BB53-4E85-AA93-600A271BC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40D2-4799-4615-8478-A1ABB4E416B0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262EB-C003-4D64-893C-A27F34732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CA01A-8548-49A7-80A2-3EBE9516F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2A85-DD75-4054-B8EA-2F9BAFBBF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11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02C2C-A083-4B76-9F82-3525EC3D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A324C-A74E-4A06-A256-36B3F667D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C826F-84BE-456D-B601-0E7B02865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B40D2-4799-4615-8478-A1ABB4E416B0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C3D55-04C2-43B6-9333-7D5DAE03A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9FBC1-CE79-479B-9808-0A01A63CB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62A85-DD75-4054-B8EA-2F9BAFBBF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74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image" Target="../media/image6.jpg"/><Relationship Id="rId17" Type="http://schemas.openxmlformats.org/officeDocument/2006/relationships/customXml" Target="../ink/ink8.xml"/><Relationship Id="rId2" Type="http://schemas.openxmlformats.org/officeDocument/2006/relationships/customXml" Target="../ink/ink1.xml"/><Relationship Id="rId16" Type="http://schemas.openxmlformats.org/officeDocument/2006/relationships/image" Target="../media/image8.png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customXml" Target="../ink/ink7.xml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image" Target="../media/image7.png"/><Relationship Id="rId22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19DAD7F8-E461-4699-8DB5-BDD0F836452B}"/>
              </a:ext>
            </a:extLst>
          </p:cNvPr>
          <p:cNvSpPr/>
          <p:nvPr/>
        </p:nvSpPr>
        <p:spPr>
          <a:xfrm>
            <a:off x="5679879" y="237508"/>
            <a:ext cx="3856006" cy="11553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5E0EC46-7EBD-40E8-8EBF-C07DF303F74A}"/>
              </a:ext>
            </a:extLst>
          </p:cNvPr>
          <p:cNvGrpSpPr/>
          <p:nvPr/>
        </p:nvGrpSpPr>
        <p:grpSpPr>
          <a:xfrm>
            <a:off x="3902930" y="1367290"/>
            <a:ext cx="3483519" cy="4855380"/>
            <a:chOff x="4229504" y="708210"/>
            <a:chExt cx="3483519" cy="485538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DD75950-8361-4819-8D21-E56779F52502}"/>
                </a:ext>
              </a:extLst>
            </p:cNvPr>
            <p:cNvSpPr/>
            <p:nvPr/>
          </p:nvSpPr>
          <p:spPr>
            <a:xfrm>
              <a:off x="4286992" y="1021278"/>
              <a:ext cx="3426031" cy="45423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322182-0858-4442-B20B-1B4CC0FA4891}"/>
                </a:ext>
              </a:extLst>
            </p:cNvPr>
            <p:cNvSpPr txBox="1"/>
            <p:nvPr/>
          </p:nvSpPr>
          <p:spPr>
            <a:xfrm>
              <a:off x="4229504" y="708210"/>
              <a:ext cx="9770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Шаблон</a:t>
              </a:r>
            </a:p>
            <a:p>
              <a:endParaRPr lang="ru-RU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FD94ADB-681C-4D36-B001-6E175FBDB79F}"/>
              </a:ext>
            </a:extLst>
          </p:cNvPr>
          <p:cNvSpPr/>
          <p:nvPr/>
        </p:nvSpPr>
        <p:spPr>
          <a:xfrm>
            <a:off x="7546768" y="1680358"/>
            <a:ext cx="1989117" cy="290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/>
              <a:t>Имя </a:t>
            </a:r>
            <a:r>
              <a:rPr lang="en-US" sz="1100" dirty="0"/>
              <a:t>Excel </a:t>
            </a:r>
            <a:r>
              <a:rPr lang="ru-RU" sz="1100" dirty="0"/>
              <a:t>файла</a:t>
            </a:r>
            <a:r>
              <a:rPr lang="en-US" sz="1100" dirty="0"/>
              <a:t>.</a:t>
            </a:r>
            <a:r>
              <a:rPr lang="en-US" sz="1100" dirty="0" err="1"/>
              <a:t>xslx</a:t>
            </a:r>
            <a:endParaRPr lang="ru-RU" sz="11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068917-0FED-4DEE-955C-21AC034252CF}"/>
              </a:ext>
            </a:extLst>
          </p:cNvPr>
          <p:cNvSpPr/>
          <p:nvPr/>
        </p:nvSpPr>
        <p:spPr>
          <a:xfrm>
            <a:off x="7760523" y="2134151"/>
            <a:ext cx="1561605" cy="290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ИМЯ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CF6F35-667E-43A7-B5CD-B6C7346C5985}"/>
              </a:ext>
            </a:extLst>
          </p:cNvPr>
          <p:cNvSpPr/>
          <p:nvPr/>
        </p:nvSpPr>
        <p:spPr>
          <a:xfrm>
            <a:off x="7760522" y="2587944"/>
            <a:ext cx="1561605" cy="290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ФАМИЛИЯ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86C456-F7AE-493D-B3BA-6CC6A1295725}"/>
              </a:ext>
            </a:extLst>
          </p:cNvPr>
          <p:cNvSpPr/>
          <p:nvPr/>
        </p:nvSpPr>
        <p:spPr>
          <a:xfrm>
            <a:off x="7760522" y="3041737"/>
            <a:ext cx="1561605" cy="290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ШКОЛА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079EBC4-168A-4A4E-931C-CC35D423D6EB}"/>
              </a:ext>
            </a:extLst>
          </p:cNvPr>
          <p:cNvSpPr/>
          <p:nvPr/>
        </p:nvSpPr>
        <p:spPr>
          <a:xfrm>
            <a:off x="7760522" y="3495530"/>
            <a:ext cx="1561605" cy="290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НОМИНАЦИЯ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063985-8580-448F-8EBC-D17A4F098D99}"/>
              </a:ext>
            </a:extLst>
          </p:cNvPr>
          <p:cNvSpPr/>
          <p:nvPr/>
        </p:nvSpPr>
        <p:spPr>
          <a:xfrm>
            <a:off x="7760521" y="3971080"/>
            <a:ext cx="1561605" cy="290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F1BBFB-C095-4C3D-B31C-A79922A604AC}"/>
              </a:ext>
            </a:extLst>
          </p:cNvPr>
          <p:cNvSpPr/>
          <p:nvPr/>
        </p:nvSpPr>
        <p:spPr>
          <a:xfrm>
            <a:off x="7760520" y="4457092"/>
            <a:ext cx="1561605" cy="290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1E63CA4-68EB-468B-BEEB-56F39D877C35}"/>
              </a:ext>
            </a:extLst>
          </p:cNvPr>
          <p:cNvSpPr/>
          <p:nvPr/>
        </p:nvSpPr>
        <p:spPr>
          <a:xfrm>
            <a:off x="7760520" y="4943104"/>
            <a:ext cx="1561605" cy="290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C06491D-3AF4-4B94-87C1-D1E5D0B6587C}"/>
              </a:ext>
            </a:extLst>
          </p:cNvPr>
          <p:cNvSpPr/>
          <p:nvPr/>
        </p:nvSpPr>
        <p:spPr>
          <a:xfrm>
            <a:off x="7760519" y="5429116"/>
            <a:ext cx="1561605" cy="290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9AA3BE1-A476-4F70-840B-DE31172CE5FF}"/>
              </a:ext>
            </a:extLst>
          </p:cNvPr>
          <p:cNvSpPr/>
          <p:nvPr/>
        </p:nvSpPr>
        <p:spPr>
          <a:xfrm>
            <a:off x="7760518" y="5931724"/>
            <a:ext cx="1561605" cy="290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B250FE2D-278E-4BB0-9EC5-67DADF317A05}"/>
              </a:ext>
            </a:extLst>
          </p:cNvPr>
          <p:cNvSpPr/>
          <p:nvPr/>
        </p:nvSpPr>
        <p:spPr>
          <a:xfrm>
            <a:off x="9446815" y="2134151"/>
            <a:ext cx="593771" cy="4088519"/>
          </a:xfrm>
          <a:prstGeom prst="rightBrace">
            <a:avLst>
              <a:gd name="adj1" fmla="val 8333"/>
              <a:gd name="adj2" fmla="val 50143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B8ED6-60B4-4B6F-988E-8619D41E1C50}"/>
              </a:ext>
            </a:extLst>
          </p:cNvPr>
          <p:cNvSpPr txBox="1"/>
          <p:nvPr/>
        </p:nvSpPr>
        <p:spPr>
          <a:xfrm>
            <a:off x="10435434" y="3063139"/>
            <a:ext cx="13567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Виджеты с категориями, основанными на заголовках </a:t>
            </a:r>
            <a:r>
              <a:rPr lang="en-US" sz="1400" dirty="0"/>
              <a:t>Excel </a:t>
            </a:r>
            <a:r>
              <a:rPr lang="ru-RU" sz="1400" dirty="0"/>
              <a:t>таблицы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D78019B-DDD1-40DE-8958-0C479C5F2025}"/>
              </a:ext>
            </a:extLst>
          </p:cNvPr>
          <p:cNvSpPr/>
          <p:nvPr/>
        </p:nvSpPr>
        <p:spPr>
          <a:xfrm>
            <a:off x="2458192" y="1809502"/>
            <a:ext cx="1315189" cy="323603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ТЕКСТ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A00360-B452-441E-A644-E486C9A8AAEC}"/>
              </a:ext>
            </a:extLst>
          </p:cNvPr>
          <p:cNvSpPr/>
          <p:nvPr/>
        </p:nvSpPr>
        <p:spPr>
          <a:xfrm>
            <a:off x="2450769" y="2264341"/>
            <a:ext cx="1315189" cy="323603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КАРТИНКА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B6DA5AC-BEEB-4ACE-B32A-CA2051CB4BFC}"/>
              </a:ext>
            </a:extLst>
          </p:cNvPr>
          <p:cNvSpPr/>
          <p:nvPr/>
        </p:nvSpPr>
        <p:spPr>
          <a:xfrm>
            <a:off x="2450768" y="2717088"/>
            <a:ext cx="1315189" cy="323603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06D99D1-09B9-45CA-9431-36EF5970DD2A}"/>
              </a:ext>
            </a:extLst>
          </p:cNvPr>
          <p:cNvSpPr/>
          <p:nvPr/>
        </p:nvSpPr>
        <p:spPr>
          <a:xfrm>
            <a:off x="2447805" y="3187210"/>
            <a:ext cx="1315189" cy="323603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B8F9C20-A373-4F60-9F80-EE131724EE77}"/>
              </a:ext>
            </a:extLst>
          </p:cNvPr>
          <p:cNvSpPr/>
          <p:nvPr/>
        </p:nvSpPr>
        <p:spPr>
          <a:xfrm>
            <a:off x="2447804" y="3657332"/>
            <a:ext cx="1315189" cy="323603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39A933BD-86B4-4260-8B9C-6798FD794255}"/>
              </a:ext>
            </a:extLst>
          </p:cNvPr>
          <p:cNvSpPr/>
          <p:nvPr/>
        </p:nvSpPr>
        <p:spPr>
          <a:xfrm>
            <a:off x="2063343" y="1757548"/>
            <a:ext cx="335472" cy="2291937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5C9549-9AA2-41DC-8F6E-A619569ADFDC}"/>
              </a:ext>
            </a:extLst>
          </p:cNvPr>
          <p:cNvSpPr txBox="1"/>
          <p:nvPr/>
        </p:nvSpPr>
        <p:spPr>
          <a:xfrm>
            <a:off x="855022" y="2717088"/>
            <a:ext cx="10836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Изменяемые виджеты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988F128-A32B-4B8E-96E1-9C7BC750AABC}"/>
                  </a:ext>
                </a:extLst>
              </p14:cNvPr>
              <p14:cNvContentPartPr/>
              <p14:nvPr/>
            </p14:nvContentPartPr>
            <p14:xfrm>
              <a:off x="9001261" y="2333066"/>
              <a:ext cx="36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988F128-A32B-4B8E-96E1-9C7BC750AA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92261" y="232442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0D039163-FD32-4C45-94A4-6026BFCBFAE8}"/>
              </a:ext>
            </a:extLst>
          </p:cNvPr>
          <p:cNvSpPr txBox="1"/>
          <p:nvPr/>
        </p:nvSpPr>
        <p:spPr>
          <a:xfrm>
            <a:off x="3969832" y="3680185"/>
            <a:ext cx="1710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Вручается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9576BC6-CB3F-4FB1-8840-BA3AAEC0C64E}"/>
              </a:ext>
            </a:extLst>
          </p:cNvPr>
          <p:cNvSpPr/>
          <p:nvPr/>
        </p:nvSpPr>
        <p:spPr>
          <a:xfrm>
            <a:off x="4797630" y="3715490"/>
            <a:ext cx="1092528" cy="220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ИМЯ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11E113D-79B2-4475-B403-AE758165E4CE}"/>
              </a:ext>
            </a:extLst>
          </p:cNvPr>
          <p:cNvSpPr/>
          <p:nvPr/>
        </p:nvSpPr>
        <p:spPr>
          <a:xfrm>
            <a:off x="5955964" y="3715490"/>
            <a:ext cx="1285518" cy="239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ФАМИЛИЯ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F485CC-12CD-428C-ACBD-499AF9D43A3A}"/>
              </a:ext>
            </a:extLst>
          </p:cNvPr>
          <p:cNvSpPr txBox="1"/>
          <p:nvPr/>
        </p:nvSpPr>
        <p:spPr>
          <a:xfrm>
            <a:off x="4254840" y="2604880"/>
            <a:ext cx="285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 С ОТЛИЧИЕМ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733E2B9-D332-4C0D-8E64-56AF4D593A6F}"/>
              </a:ext>
            </a:extLst>
          </p:cNvPr>
          <p:cNvGrpSpPr/>
          <p:nvPr/>
        </p:nvGrpSpPr>
        <p:grpSpPr>
          <a:xfrm>
            <a:off x="3752461" y="2060186"/>
            <a:ext cx="3996360" cy="1680120"/>
            <a:chOff x="3152758" y="1537672"/>
            <a:chExt cx="3996360" cy="168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5882C12-C934-480F-AD7E-AC66F4B08938}"/>
                    </a:ext>
                  </a:extLst>
                </p14:cNvPr>
                <p14:cNvContentPartPr/>
                <p14:nvPr/>
              </p14:nvContentPartPr>
              <p14:xfrm>
                <a:off x="4869598" y="1798312"/>
                <a:ext cx="2279160" cy="1419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5882C12-C934-480F-AD7E-AC66F4B0893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60958" y="1789672"/>
                  <a:ext cx="2296800" cy="14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5E4C5FF-02CE-45E2-81B9-4816E715AE8B}"/>
                    </a:ext>
                  </a:extLst>
                </p14:cNvPr>
                <p14:cNvContentPartPr/>
                <p14:nvPr/>
              </p14:nvContentPartPr>
              <p14:xfrm>
                <a:off x="6182878" y="2255512"/>
                <a:ext cx="966240" cy="885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5E4C5FF-02CE-45E2-81B9-4816E715AE8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73878" y="2246872"/>
                  <a:ext cx="983880" cy="90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0A954FA-8A04-4018-B5B2-4E8F8C378201}"/>
                    </a:ext>
                  </a:extLst>
                </p14:cNvPr>
                <p14:cNvContentPartPr/>
                <p14:nvPr/>
              </p14:nvContentPartPr>
              <p14:xfrm>
                <a:off x="3152758" y="1537672"/>
                <a:ext cx="820080" cy="634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0A954FA-8A04-4018-B5B2-4E8F8C37820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43758" y="1528672"/>
                  <a:ext cx="837720" cy="65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44FB4FE-C6FA-40A5-88D6-7B1F13D75D7F}"/>
                  </a:ext>
                </a:extLst>
              </p14:cNvPr>
              <p14:cNvContentPartPr/>
              <p14:nvPr/>
            </p14:nvContentPartPr>
            <p14:xfrm>
              <a:off x="1116181" y="2825906"/>
              <a:ext cx="360" cy="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44FB4FE-C6FA-40A5-88D6-7B1F13D75D7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7181" y="281726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2" name="Picture 51">
            <a:extLst>
              <a:ext uri="{FF2B5EF4-FFF2-40B4-BE49-F238E27FC236}">
                <a16:creationId xmlns:a16="http://schemas.microsoft.com/office/drawing/2014/main" id="{D7C3A9C9-A6BA-402D-BD06-C28EAF3FF3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923" y="4194486"/>
            <a:ext cx="1755912" cy="17483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CAA4C9F-50D8-4418-9CD3-1F7F411E61FE}"/>
                  </a:ext>
                </a:extLst>
              </p14:cNvPr>
              <p14:cNvContentPartPr/>
              <p14:nvPr/>
            </p14:nvContentPartPr>
            <p14:xfrm>
              <a:off x="3728701" y="2576786"/>
              <a:ext cx="1065240" cy="25531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CAA4C9F-50D8-4418-9CD3-1F7F411E61F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19701" y="2567786"/>
                <a:ext cx="1082880" cy="2570760"/>
              </a:xfrm>
              <a:prstGeom prst="rect">
                <a:avLst/>
              </a:prstGeom>
            </p:spPr>
          </p:pic>
        </mc:Fallback>
      </mc:AlternateContent>
      <p:sp>
        <p:nvSpPr>
          <p:cNvPr id="56" name="Rectangle 55">
            <a:extLst>
              <a:ext uri="{FF2B5EF4-FFF2-40B4-BE49-F238E27FC236}">
                <a16:creationId xmlns:a16="http://schemas.microsoft.com/office/drawing/2014/main" id="{10546E4A-A645-4749-8C0B-ECFEC37139FD}"/>
              </a:ext>
            </a:extLst>
          </p:cNvPr>
          <p:cNvSpPr/>
          <p:nvPr/>
        </p:nvSpPr>
        <p:spPr>
          <a:xfrm>
            <a:off x="2208810" y="4457091"/>
            <a:ext cx="1543652" cy="1764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874226F-805F-4F6B-AAF3-F28B7F6F12FE}"/>
              </a:ext>
            </a:extLst>
          </p:cNvPr>
          <p:cNvSpPr txBox="1"/>
          <p:nvPr/>
        </p:nvSpPr>
        <p:spPr>
          <a:xfrm>
            <a:off x="2165574" y="6189011"/>
            <a:ext cx="17619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Пример на элементе из таблицы</a:t>
            </a:r>
          </a:p>
          <a:p>
            <a:endParaRPr lang="ru-RU" sz="1100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C0A184DF-7851-49A6-B027-13A8030E43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927" y="5377688"/>
            <a:ext cx="687704" cy="684747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1E8387DC-765F-4850-9312-E8C103C8508B}"/>
              </a:ext>
            </a:extLst>
          </p:cNvPr>
          <p:cNvSpPr txBox="1"/>
          <p:nvPr/>
        </p:nvSpPr>
        <p:spPr>
          <a:xfrm>
            <a:off x="2325029" y="4727660"/>
            <a:ext cx="1356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/>
              <a:t>СЕРТИФИКАТ С ОТЛИЧИЕМ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72A8E8-21DE-4279-9CC4-1011D6A53F5C}"/>
              </a:ext>
            </a:extLst>
          </p:cNvPr>
          <p:cNvSpPr txBox="1"/>
          <p:nvPr/>
        </p:nvSpPr>
        <p:spPr>
          <a:xfrm>
            <a:off x="2390627" y="5040040"/>
            <a:ext cx="17100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00" dirty="0"/>
              <a:t>Вручается Ивану Иванову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A08DD06-F92C-44D0-84C6-D4A51251E06D}"/>
              </a:ext>
            </a:extLst>
          </p:cNvPr>
          <p:cNvSpPr/>
          <p:nvPr/>
        </p:nvSpPr>
        <p:spPr>
          <a:xfrm>
            <a:off x="8795813" y="513298"/>
            <a:ext cx="603033" cy="70396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983F766-3BE1-430A-9D2D-6F63662C8120}"/>
              </a:ext>
            </a:extLst>
          </p:cNvPr>
          <p:cNvSpPr/>
          <p:nvPr/>
        </p:nvSpPr>
        <p:spPr>
          <a:xfrm>
            <a:off x="8056887" y="518581"/>
            <a:ext cx="603033" cy="70396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EEB4277-9BFC-4E3B-B9FC-D5F35854B0F4}"/>
              </a:ext>
            </a:extLst>
          </p:cNvPr>
          <p:cNvSpPr/>
          <p:nvPr/>
        </p:nvSpPr>
        <p:spPr>
          <a:xfrm>
            <a:off x="7317961" y="522924"/>
            <a:ext cx="603033" cy="7039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6E1BB71-61E4-4E02-A4E1-7237AB213B51}"/>
              </a:ext>
            </a:extLst>
          </p:cNvPr>
          <p:cNvSpPr/>
          <p:nvPr/>
        </p:nvSpPr>
        <p:spPr>
          <a:xfrm>
            <a:off x="6577890" y="518818"/>
            <a:ext cx="603033" cy="7039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45121EB-9B30-4E59-BBFB-D71B4E0B701C}"/>
              </a:ext>
            </a:extLst>
          </p:cNvPr>
          <p:cNvSpPr/>
          <p:nvPr/>
        </p:nvSpPr>
        <p:spPr>
          <a:xfrm>
            <a:off x="5838500" y="512418"/>
            <a:ext cx="603033" cy="7039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Новый</a:t>
            </a:r>
            <a:br>
              <a:rPr lang="ru-RU" sz="800" dirty="0">
                <a:solidFill>
                  <a:schemeClr val="tx1"/>
                </a:solidFill>
              </a:rPr>
            </a:br>
            <a:r>
              <a:rPr lang="ru-RU" sz="800" dirty="0">
                <a:solidFill>
                  <a:srgbClr val="00B0F0"/>
                </a:solidFill>
              </a:rPr>
              <a:t>загрузить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6DD75D4-6715-4354-A530-813737BE0590}"/>
              </a:ext>
            </a:extLst>
          </p:cNvPr>
          <p:cNvCxnSpPr/>
          <p:nvPr/>
        </p:nvCxnSpPr>
        <p:spPr>
          <a:xfrm>
            <a:off x="6139335" y="1015340"/>
            <a:ext cx="0" cy="14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60B2DF2-2071-4110-958E-5BD3EC9BFD86}"/>
              </a:ext>
            </a:extLst>
          </p:cNvPr>
          <p:cNvSpPr txBox="1"/>
          <p:nvPr/>
        </p:nvSpPr>
        <p:spPr>
          <a:xfrm>
            <a:off x="436277" y="4262026"/>
            <a:ext cx="16269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Поиск элемента таблицы по параметру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9EC4042-7811-4F3D-90D8-7F3467052EB3}"/>
              </a:ext>
            </a:extLst>
          </p:cNvPr>
          <p:cNvSpPr/>
          <p:nvPr/>
        </p:nvSpPr>
        <p:spPr>
          <a:xfrm>
            <a:off x="2208809" y="4224308"/>
            <a:ext cx="1543652" cy="172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2142328E-6FEB-4AF7-97D8-C97D1006C70F}"/>
                  </a:ext>
                </a:extLst>
              </p14:cNvPr>
              <p14:cNvContentPartPr/>
              <p14:nvPr/>
            </p14:nvContentPartPr>
            <p14:xfrm>
              <a:off x="1733558" y="4313202"/>
              <a:ext cx="467280" cy="1162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2142328E-6FEB-4AF7-97D8-C97D1006C70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724558" y="4304562"/>
                <a:ext cx="48492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7676688-246F-421C-A42C-DDF63C946CCC}"/>
                  </a:ext>
                </a:extLst>
              </p14:cNvPr>
              <p14:cNvContentPartPr/>
              <p14:nvPr/>
            </p14:nvContentPartPr>
            <p14:xfrm>
              <a:off x="1460318" y="3490962"/>
              <a:ext cx="360" cy="3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7676688-246F-421C-A42C-DDF63C946CC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51678" y="348232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18589FDD-4472-44CA-BB1E-60ECEA165D0B}"/>
                  </a:ext>
                </a:extLst>
              </p14:cNvPr>
              <p14:cNvContentPartPr/>
              <p14:nvPr/>
            </p14:nvContentPartPr>
            <p14:xfrm>
              <a:off x="3687278" y="2072202"/>
              <a:ext cx="784800" cy="16966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18589FDD-4472-44CA-BB1E-60ECEA165D0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78278" y="2063202"/>
                <a:ext cx="802440" cy="1714320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Rectangle 83">
            <a:extLst>
              <a:ext uri="{FF2B5EF4-FFF2-40B4-BE49-F238E27FC236}">
                <a16:creationId xmlns:a16="http://schemas.microsoft.com/office/drawing/2014/main" id="{C6057FE0-4FA6-4C15-AEA7-0D6DDE23C5BD}"/>
              </a:ext>
            </a:extLst>
          </p:cNvPr>
          <p:cNvSpPr/>
          <p:nvPr/>
        </p:nvSpPr>
        <p:spPr>
          <a:xfrm>
            <a:off x="5777345" y="1484416"/>
            <a:ext cx="1609104" cy="14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Выбор дизайна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ADF08E8-CE46-4456-B6D4-00E6D831B6AF}"/>
                  </a:ext>
                </a:extLst>
              </p14:cNvPr>
              <p14:cNvContentPartPr/>
              <p14:nvPr/>
            </p14:nvContentPartPr>
            <p14:xfrm>
              <a:off x="5509238" y="1036122"/>
              <a:ext cx="232560" cy="5018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ADF08E8-CE46-4456-B6D4-00E6D831B6A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00238" y="1027482"/>
                <a:ext cx="250200" cy="5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24951CD-FE5F-46EA-926F-49FBABC317F3}"/>
                  </a:ext>
                </a:extLst>
              </p14:cNvPr>
              <p14:cNvContentPartPr/>
              <p14:nvPr/>
            </p14:nvContentPartPr>
            <p14:xfrm>
              <a:off x="5506358" y="1008762"/>
              <a:ext cx="158040" cy="1371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24951CD-FE5F-46EA-926F-49FBABC317F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497358" y="999762"/>
                <a:ext cx="1756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9B6A4F3-8792-447C-B4DD-81C1326895E0}"/>
                  </a:ext>
                </a:extLst>
              </p14:cNvPr>
              <p14:cNvContentPartPr/>
              <p14:nvPr/>
            </p14:nvContentPartPr>
            <p14:xfrm>
              <a:off x="10117598" y="1193082"/>
              <a:ext cx="360" cy="3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9B6A4F3-8792-447C-B4DD-81C1326895E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08598" y="118444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659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Константин Подвысоцкий</dc:creator>
  <cp:lastModifiedBy>Константин Подвысоцкий</cp:lastModifiedBy>
  <cp:revision>4</cp:revision>
  <dcterms:created xsi:type="dcterms:W3CDTF">2024-11-01T10:08:48Z</dcterms:created>
  <dcterms:modified xsi:type="dcterms:W3CDTF">2024-11-01T10:38:00Z</dcterms:modified>
</cp:coreProperties>
</file>