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4" r:id="rId6"/>
    <p:sldId id="260" r:id="rId7"/>
    <p:sldId id="261" r:id="rId8"/>
    <p:sldId id="262" r:id="rId9"/>
    <p:sldId id="263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4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B8FB482-B26B-4309-AC3B-1984E48BAB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A30AE5-2D5E-47C9-9543-66EACF4D7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B905932-3DF6-4728-9978-C1390E799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E6A824-E8D9-4EB1-B3EB-293B1F6FC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79B570-BA3A-4545-8847-DA6CBCBED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F8FB2F-8628-46AA-AA3A-4F0236BA3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61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05CEC5-263F-430B-A7A3-4D60AE530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0A29C9-2F9A-44EA-A794-2566A280D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91D7FB-CAEF-49E1-A84F-4425BE9F3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361ADB-CCF5-42A0-AEDF-92107892F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80CB7E-B30A-4254-8274-D9915E77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420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16FE38D-78BC-4B22-BDA8-DC4CCAB581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03B2EED-EC6A-478A-8B5C-A6A0DF6B8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47432E-411C-411A-AFF9-3EE1603BE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27C35B-2EA8-46DF-9009-6CED653BC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9800F6-56B1-4D27-8662-D74DBD023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0D2205-637D-4B70-8FCB-481AF9F0F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90EE51-0750-49D4-BCBC-129FFD296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CE7FC5-13B7-4D3E-AE4C-A798B42DB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68BF7F-E425-43C8-B8E5-C85F1616F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56233E-07FC-4471-8E60-433BDF3D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391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5F468B-0B83-43CF-A8C8-23D9F95E3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9F6F10-2728-4014-BEC6-E9E835A86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9888F6-6E94-4028-8217-41C1187E4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01C364-A376-41DB-B301-24D1E1F49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5885FB-6F31-4590-8FDF-FE1F8E67A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55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CBD40B-F342-4D90-BEC6-DA2FE05BB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DE47CE-0E5E-40DD-A50B-22D0988FB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9E4318F-FBDF-4786-895E-B0323754D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75F8EA-9025-4EC8-B3A9-07041C1D4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DD80671-52E1-4601-B543-2BCD0B9F9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D6C303-B0EE-43B1-88AE-CB8C86F17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766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D9DF41-99C3-480A-A620-ECB451C4C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AA9CA2-DFE2-4596-A97E-9FFF6BB0F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F1DDB2F-96ED-4700-B450-1A23E0C62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8C08846-A790-4F61-91D7-B4318D6DA1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7DF7DB8-8F3C-4B15-83E6-3DE91EA02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0C71322-FFB5-455E-A5F9-7A93DF4A3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347EFBA-34A2-474A-BE96-4ECEDB011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618FD37-D428-4EFE-A591-CCCF9B87C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024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1F6D5-A5CE-48F4-8A28-C6615B58F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2F16455-ADD8-44CE-A795-0885A2CEA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AE7699B-4AEA-4EFD-B828-35B7DDE74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C1174FD-C601-4CFC-8055-F343F0B2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6270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6462615-1F0F-4D0C-8F9F-711F86950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52F6A28-7EAC-41A8-92F0-DA0EBDDA9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D996222-B1D1-4A56-AF1E-77AD00966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33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3957DF-CA58-41C2-B7AE-CB6530A4D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D8B538-D475-4642-BF15-B4E98D7BC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55252DD-04BF-430A-9AE7-884C693CA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D14F05-FAA6-4A17-A9A0-FA5BD8E14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3A25EF-41D6-4346-9678-E5D54DD18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AC1F72-CAD2-4A0D-BC3C-3618F69D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946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7125D5-27DF-4958-85BA-142AA5160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A0545BF-FA67-4093-8B52-F4ABBDABE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20B7E85-4B44-48C5-9440-BBB874297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FF5613-E157-40CA-A1C4-FDC993704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22190DF-8124-47C8-BF4A-90763E31B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CCAFD9-5AEA-4395-A244-0EAE26C7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46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D230B2-4E76-49E3-A005-7653FC203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98A829-946B-4D81-8B76-2036FA262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444F91-FDF0-4BAA-B0EC-50C49D57E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4C2F0-4BAE-4222-ABE3-8A4752EA2100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7D0E61-3985-45EF-BE61-E3BC41ABE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5054FA-597A-4162-9F1B-0913FF43A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90E97D4-1F2E-48FB-9BA9-6A1D4C2136E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747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5E2171-9817-4C64-92D4-6351AAE83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478" y="2541318"/>
            <a:ext cx="9551043" cy="1073575"/>
          </a:xfrm>
        </p:spPr>
        <p:txBody>
          <a:bodyPr/>
          <a:lstStyle/>
          <a:p>
            <a:r>
              <a:rPr lang="ru-RU" b="1" dirty="0">
                <a:latin typeface="Franklin Gothic Demi" panose="020B0703020102020204" pitchFamily="34" charset="0"/>
              </a:rPr>
              <a:t>Редактор дипломов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2312C50-261E-49B1-8BD1-6459D5D9B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974944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/>
              <a:t>Выполнил</a:t>
            </a:r>
            <a:r>
              <a:rPr lang="en-US" dirty="0"/>
              <a:t>:</a:t>
            </a:r>
          </a:p>
          <a:p>
            <a:pPr algn="l"/>
            <a:r>
              <a:rPr lang="ru-RU" dirty="0"/>
              <a:t>Подвысоцкий Константин</a:t>
            </a:r>
          </a:p>
          <a:p>
            <a:pPr algn="l"/>
            <a:r>
              <a:rPr lang="ru-RU" dirty="0"/>
              <a:t>Руководитель:</a:t>
            </a:r>
          </a:p>
          <a:p>
            <a:pPr algn="l"/>
            <a:r>
              <a:rPr lang="ru-RU" dirty="0"/>
              <a:t>Замятина Ольга Владимировна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21C302-68E5-415B-8476-DF58FCFBC638}"/>
              </a:ext>
            </a:extLst>
          </p:cNvPr>
          <p:cNvSpPr txBox="1"/>
          <p:nvPr/>
        </p:nvSpPr>
        <p:spPr>
          <a:xfrm>
            <a:off x="4408350" y="1719602"/>
            <a:ext cx="3375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Проект по теме </a:t>
            </a:r>
            <a:r>
              <a:rPr lang="en-US" sz="2400" dirty="0"/>
              <a:t>“</a:t>
            </a:r>
            <a:r>
              <a:rPr lang="en-US" sz="2400" dirty="0" err="1"/>
              <a:t>PyQT</a:t>
            </a:r>
            <a:r>
              <a:rPr lang="en-US" sz="2400" dirty="0"/>
              <a:t>”</a:t>
            </a:r>
            <a:endParaRPr lang="ru-RU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926234-A096-4533-B8BE-AE16BE1B42D1}"/>
              </a:ext>
            </a:extLst>
          </p:cNvPr>
          <p:cNvSpPr txBox="1"/>
          <p:nvPr/>
        </p:nvSpPr>
        <p:spPr>
          <a:xfrm>
            <a:off x="5098418" y="5818909"/>
            <a:ext cx="1995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Калининград 2025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317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95978-09CB-41ED-AA88-D6FB6F606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181" y="222620"/>
            <a:ext cx="9992097" cy="1325563"/>
          </a:xfrm>
        </p:spPr>
        <p:txBody>
          <a:bodyPr/>
          <a:lstStyle/>
          <a:p>
            <a:pPr algn="r"/>
            <a:r>
              <a:rPr lang="ru-RU" dirty="0">
                <a:latin typeface="Franklin Gothic Demi" panose="020B0703020102020204" pitchFamily="34" charset="0"/>
              </a:rPr>
              <a:t>Заключение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BE678F-4A7C-4FB8-95AB-541B281D07E4}"/>
              </a:ext>
            </a:extLst>
          </p:cNvPr>
          <p:cNvSpPr txBox="1"/>
          <p:nvPr/>
        </p:nvSpPr>
        <p:spPr>
          <a:xfrm>
            <a:off x="5855969" y="2704824"/>
            <a:ext cx="53676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Bahnschrift" panose="020B0502040204020203" pitchFamily="34" charset="0"/>
              </a:rPr>
              <a:t>К дедлайну 22 ноября у меня получился проект, который исполняет свою основную задачу, однако осталось несколько функций, которые нужно еще реализовать.</a:t>
            </a:r>
          </a:p>
        </p:txBody>
      </p:sp>
      <p:pic>
        <p:nvPicPr>
          <p:cNvPr id="1026" name="Picture 2" descr="👍🤗 забавный смешной эмодзи …» — картинка создана в Шедевруме">
            <a:extLst>
              <a:ext uri="{FF2B5EF4-FFF2-40B4-BE49-F238E27FC236}">
                <a16:creationId xmlns:a16="http://schemas.microsoft.com/office/drawing/2014/main" id="{5103C181-EE0F-4D27-ACE1-ACF03565A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196" y="1866971"/>
            <a:ext cx="4134502" cy="413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82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95978-09CB-41ED-AA88-D6FB6F606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963" y="377000"/>
            <a:ext cx="9992097" cy="1325563"/>
          </a:xfrm>
        </p:spPr>
        <p:txBody>
          <a:bodyPr/>
          <a:lstStyle/>
          <a:p>
            <a:pPr algn="r"/>
            <a:r>
              <a:rPr lang="ru-RU" dirty="0">
                <a:latin typeface="Franklin Gothic Demi" panose="020B0703020102020204" pitchFamily="34" charset="0"/>
              </a:rPr>
              <a:t>Введение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BE678F-4A7C-4FB8-95AB-541B281D07E4}"/>
              </a:ext>
            </a:extLst>
          </p:cNvPr>
          <p:cNvSpPr txBox="1"/>
          <p:nvPr/>
        </p:nvSpPr>
        <p:spPr>
          <a:xfrm>
            <a:off x="758228" y="1518688"/>
            <a:ext cx="677110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Bahnschrift" panose="020B0502040204020203" pitchFamily="34" charset="0"/>
              </a:rPr>
              <a:t>Заказчик – «Кванториум»</a:t>
            </a:r>
            <a:endParaRPr lang="en-US" sz="2800" dirty="0"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Bahnschrift" panose="020B0502040204020203" pitchFamily="34" charset="0"/>
              </a:rPr>
              <a:t>Проблема – отсутствие автоматизированного процесса создания однотипных «дипломов»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Bahnschrift" panose="020B0502040204020203" pitchFamily="34" charset="0"/>
              </a:rPr>
              <a:t>Цель – создать приложение, которое позволит автоматизировано создавать серию димломов, грамот и т. п. по заданному шаблону</a:t>
            </a:r>
          </a:p>
        </p:txBody>
      </p:sp>
      <p:pic>
        <p:nvPicPr>
          <p:cNvPr id="1026" name="Picture 2" descr="Общая информация о детском технопарке «Кванториум» — Школа №58 в  Калининграде">
            <a:extLst>
              <a:ext uri="{FF2B5EF4-FFF2-40B4-BE49-F238E27FC236}">
                <a16:creationId xmlns:a16="http://schemas.microsoft.com/office/drawing/2014/main" id="{F24FB416-241E-4300-A910-6D03147639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84" t="6629" r="36270" b="31778"/>
          <a:stretch/>
        </p:blipFill>
        <p:spPr bwMode="auto">
          <a:xfrm>
            <a:off x="7951808" y="2197637"/>
            <a:ext cx="3009417" cy="2964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757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95978-09CB-41ED-AA88-D6FB6F606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963" y="377000"/>
            <a:ext cx="9992097" cy="1325563"/>
          </a:xfrm>
        </p:spPr>
        <p:txBody>
          <a:bodyPr/>
          <a:lstStyle/>
          <a:p>
            <a:pPr algn="r"/>
            <a:r>
              <a:rPr lang="ru-RU" dirty="0">
                <a:latin typeface="Franklin Gothic Demi" panose="020B0703020102020204" pitchFamily="34" charset="0"/>
              </a:rPr>
              <a:t>Задачи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BE678F-4A7C-4FB8-95AB-541B281D07E4}"/>
              </a:ext>
            </a:extLst>
          </p:cNvPr>
          <p:cNvSpPr txBox="1"/>
          <p:nvPr/>
        </p:nvSpPr>
        <p:spPr>
          <a:xfrm>
            <a:off x="729291" y="1767544"/>
            <a:ext cx="96126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Bahnschrift" panose="020B0502040204020203" pitchFamily="34" charset="0"/>
              </a:rPr>
              <a:t>1)	Продумать, какие функции должен выполнять мой проект.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Bahnschrift" panose="020B0502040204020203" pitchFamily="34" charset="0"/>
              </a:rPr>
              <a:t>2)	Продумать схему приложения и пользовательский путь.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Bahnschrift" panose="020B0502040204020203" pitchFamily="34" charset="0"/>
              </a:rPr>
              <a:t>3)	Реализовать приложение исползуя язык Python и библиотеку PyQt6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Bahnschrift" panose="020B0502040204020203" pitchFamily="34" charset="0"/>
              </a:rPr>
              <a:t>4)	Сделать презентацию и пояснительную записку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Bahnschrift" panose="020B0502040204020203" pitchFamily="34" charset="0"/>
              </a:rPr>
              <a:t>5)	Защитить проект</a:t>
            </a:r>
          </a:p>
        </p:txBody>
      </p:sp>
    </p:spTree>
    <p:extLst>
      <p:ext uri="{BB962C8B-B14F-4D97-AF65-F5344CB8AC3E}">
        <p14:creationId xmlns:p14="http://schemas.microsoft.com/office/powerpoint/2010/main" val="940667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95978-09CB-41ED-AA88-D6FB6F606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963" y="377000"/>
            <a:ext cx="9992097" cy="1325563"/>
          </a:xfrm>
        </p:spPr>
        <p:txBody>
          <a:bodyPr/>
          <a:lstStyle/>
          <a:p>
            <a:pPr algn="r"/>
            <a:r>
              <a:rPr lang="ru-RU" dirty="0">
                <a:latin typeface="Franklin Gothic Demi" panose="020B0703020102020204" pitchFamily="34" charset="0"/>
              </a:rPr>
              <a:t>Что должно уметь приложение?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BE678F-4A7C-4FB8-95AB-541B281D07E4}"/>
              </a:ext>
            </a:extLst>
          </p:cNvPr>
          <p:cNvSpPr txBox="1"/>
          <p:nvPr/>
        </p:nvSpPr>
        <p:spPr>
          <a:xfrm>
            <a:off x="459145" y="2073390"/>
            <a:ext cx="46973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Bahnschrift" panose="020B0502040204020203" pitchFamily="34" charset="0"/>
              </a:rPr>
              <a:t>Принимать на вход </a:t>
            </a:r>
            <a:r>
              <a:rPr lang="en-US" dirty="0">
                <a:latin typeface="Bahnschrift" panose="020B0502040204020203" pitchFamily="34" charset="0"/>
              </a:rPr>
              <a:t>Excel</a:t>
            </a:r>
            <a:r>
              <a:rPr lang="ru-RU" dirty="0">
                <a:latin typeface="Bahnschrift" panose="020B0502040204020203" pitchFamily="34" charset="0"/>
              </a:rPr>
              <a:t>-таблицу с базой данных и пустой шаблон «диплома»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Bahnschrift" panose="020B0502040204020203" pitchFamily="34" charset="0"/>
              </a:rPr>
              <a:t>Извлекать названия колонок – будущие «виджеты»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Bahnschrift" panose="020B0502040204020203" pitchFamily="34" charset="0"/>
              </a:rPr>
              <a:t>Размещать  «виджеты» на шаблон и редактировать их стиль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Bahnschrift" panose="020B0502040204020203" pitchFamily="34" charset="0"/>
              </a:rPr>
              <a:t>Добавлять дополнительную информацию (текст, картинки)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Bahnschrift" panose="020B0502040204020203" pitchFamily="34" charset="0"/>
              </a:rPr>
              <a:t>Предпросмотр на отдельном примере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Bahnschrift" panose="020B0502040204020203" pitchFamily="34" charset="0"/>
              </a:rPr>
              <a:t>Сохранять серию «дипломов» в выбранную папку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Bahnschrif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4F8B53-F66B-4101-AA2D-4B426F449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074" y="1812523"/>
            <a:ext cx="6645781" cy="37592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7524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95978-09CB-41ED-AA88-D6FB6F606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623" y="-22364"/>
            <a:ext cx="9992097" cy="1325563"/>
          </a:xfrm>
        </p:spPr>
        <p:txBody>
          <a:bodyPr/>
          <a:lstStyle/>
          <a:p>
            <a:pPr algn="r"/>
            <a:r>
              <a:rPr lang="ru-RU" dirty="0">
                <a:latin typeface="Franklin Gothic Demi" panose="020B0703020102020204" pitchFamily="34" charset="0"/>
              </a:rPr>
              <a:t>Схема проекта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A8C8AC-604F-4A54-85D6-E4BD93C603E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5" r="5226" b="-1"/>
          <a:stretch/>
        </p:blipFill>
        <p:spPr>
          <a:xfrm rot="16200000">
            <a:off x="3295216" y="108367"/>
            <a:ext cx="5210584" cy="732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444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95978-09CB-41ED-AA88-D6FB6F606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963" y="377000"/>
            <a:ext cx="9992097" cy="1325563"/>
          </a:xfrm>
        </p:spPr>
        <p:txBody>
          <a:bodyPr/>
          <a:lstStyle/>
          <a:p>
            <a:pPr algn="r"/>
            <a:r>
              <a:rPr lang="ru-RU" dirty="0">
                <a:latin typeface="Franklin Gothic Demi" panose="020B0703020102020204" pitchFamily="34" charset="0"/>
              </a:rPr>
              <a:t>Использумые Библиотеки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BE678F-4A7C-4FB8-95AB-541B281D07E4}"/>
              </a:ext>
            </a:extLst>
          </p:cNvPr>
          <p:cNvSpPr txBox="1"/>
          <p:nvPr/>
        </p:nvSpPr>
        <p:spPr>
          <a:xfrm>
            <a:off x="862940" y="2157235"/>
            <a:ext cx="46973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Bahnschrift" panose="020B0502040204020203" pitchFamily="34" charset="0"/>
              </a:rPr>
              <a:t>PyQt6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ru-RU" sz="2400" dirty="0">
                <a:latin typeface="Bahnschrift" panose="020B0502040204020203" pitchFamily="34" charset="0"/>
              </a:rPr>
              <a:t>– создание приложения и дизайна</a:t>
            </a:r>
            <a:endParaRPr lang="en-US" sz="2400" dirty="0"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Bahnschrift" panose="020B0502040204020203" pitchFamily="34" charset="0"/>
              </a:rPr>
              <a:t>pillow</a:t>
            </a:r>
            <a:r>
              <a:rPr lang="ru-RU" sz="2400" dirty="0">
                <a:latin typeface="Bahnschrift" panose="020B0502040204020203" pitchFamily="34" charset="0"/>
              </a:rPr>
              <a:t> – создание картинок</a:t>
            </a:r>
            <a:endParaRPr lang="en-US" sz="2400" dirty="0"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Bahnschrift" panose="020B0502040204020203" pitchFamily="34" charset="0"/>
              </a:rPr>
              <a:t>openpyxl</a:t>
            </a:r>
            <a:r>
              <a:rPr lang="ru-RU" sz="2400" dirty="0">
                <a:latin typeface="Bahnschrift" panose="020B0502040204020203" pitchFamily="34" charset="0"/>
              </a:rPr>
              <a:t> – открытие </a:t>
            </a:r>
            <a:r>
              <a:rPr lang="en-US" sz="2400" dirty="0">
                <a:latin typeface="Bahnschrift" panose="020B0502040204020203" pitchFamily="34" charset="0"/>
              </a:rPr>
              <a:t>excel </a:t>
            </a:r>
            <a:r>
              <a:rPr lang="ru-RU" sz="2400" dirty="0">
                <a:latin typeface="Bahnschrift" panose="020B0502040204020203" pitchFamily="34" charset="0"/>
              </a:rPr>
              <a:t>файлов</a:t>
            </a:r>
            <a:endParaRPr lang="en-US" sz="2400" dirty="0"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Bahnschrift" panose="020B0502040204020203" pitchFamily="34" charset="0"/>
              </a:rPr>
              <a:t>sqlite3</a:t>
            </a:r>
            <a:r>
              <a:rPr lang="ru-RU" sz="2400" dirty="0">
                <a:latin typeface="Bahnschrift" panose="020B0502040204020203" pitchFamily="34" charset="0"/>
              </a:rPr>
              <a:t> – работа с </a:t>
            </a:r>
            <a:r>
              <a:rPr lang="en-US" sz="2400" dirty="0">
                <a:latin typeface="Bahnschrift" panose="020B0502040204020203" pitchFamily="34" charset="0"/>
              </a:rPr>
              <a:t>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Bahnschrift" panose="020B0502040204020203" pitchFamily="34" charset="0"/>
              </a:rPr>
              <a:t>csv</a:t>
            </a:r>
            <a:r>
              <a:rPr lang="en-US" sz="2400" dirty="0">
                <a:latin typeface="Bahnschrift" panose="020B0502040204020203" pitchFamily="34" charset="0"/>
              </a:rPr>
              <a:t> – </a:t>
            </a:r>
            <a:r>
              <a:rPr lang="ru-RU" sz="2400" dirty="0">
                <a:latin typeface="Bahnschrift" panose="020B0502040204020203" pitchFamily="34" charset="0"/>
              </a:rPr>
              <a:t>работа с </a:t>
            </a:r>
            <a:r>
              <a:rPr lang="en-US" sz="2400" dirty="0">
                <a:latin typeface="Bahnschrift" panose="020B0502040204020203" pitchFamily="34" charset="0"/>
              </a:rPr>
              <a:t>csv</a:t>
            </a:r>
            <a:r>
              <a:rPr lang="ru-RU" sz="2400" dirty="0">
                <a:latin typeface="Bahnschrift" panose="020B0502040204020203" pitchFamily="34" charset="0"/>
              </a:rPr>
              <a:t> файлами</a:t>
            </a:r>
            <a:endParaRPr lang="en-US" sz="2400" dirty="0"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Bahnschrift" panose="020B0502040204020203" pitchFamily="34" charset="0"/>
              </a:rPr>
              <a:t>auto-</a:t>
            </a:r>
            <a:r>
              <a:rPr lang="en-US" sz="2400" b="1" dirty="0" err="1">
                <a:latin typeface="Bahnschrift" panose="020B0502040204020203" pitchFamily="34" charset="0"/>
              </a:rPr>
              <a:t>py</a:t>
            </a:r>
            <a:r>
              <a:rPr lang="en-US" sz="2400" b="1" dirty="0">
                <a:latin typeface="Bahnschrift" panose="020B0502040204020203" pitchFamily="34" charset="0"/>
              </a:rPr>
              <a:t>-to-exe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ru-RU" sz="2400" dirty="0">
                <a:latin typeface="Bahnschrift" panose="020B0502040204020203" pitchFamily="34" charset="0"/>
              </a:rPr>
              <a:t>– создание </a:t>
            </a:r>
            <a:r>
              <a:rPr lang="en-US" sz="2400" dirty="0">
                <a:latin typeface="Bahnschrift" panose="020B0502040204020203" pitchFamily="34" charset="0"/>
              </a:rPr>
              <a:t>exe</a:t>
            </a:r>
            <a:r>
              <a:rPr lang="ru-RU" sz="2400" dirty="0">
                <a:latin typeface="Bahnschrift" panose="020B0502040204020203" pitchFamily="34" charset="0"/>
              </a:rPr>
              <a:t> файла</a:t>
            </a:r>
            <a:endParaRPr lang="en-US" sz="2400" dirty="0"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Bahnschrift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577061-D14B-4309-B508-B1E3DB0A0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894" y="2408964"/>
            <a:ext cx="5487166" cy="25435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41403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95978-09CB-41ED-AA88-D6FB6F606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963" y="222620"/>
            <a:ext cx="9992097" cy="1325563"/>
          </a:xfrm>
        </p:spPr>
        <p:txBody>
          <a:bodyPr/>
          <a:lstStyle/>
          <a:p>
            <a:pPr algn="r"/>
            <a:r>
              <a:rPr lang="ru-RU" dirty="0">
                <a:latin typeface="Franklin Gothic Demi" panose="020B0703020102020204" pitchFamily="34" charset="0"/>
              </a:rPr>
              <a:t>Что удалось реализовать?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BE678F-4A7C-4FB8-95AB-541B281D07E4}"/>
              </a:ext>
            </a:extLst>
          </p:cNvPr>
          <p:cNvSpPr txBox="1"/>
          <p:nvPr/>
        </p:nvSpPr>
        <p:spPr>
          <a:xfrm>
            <a:off x="525827" y="1893497"/>
            <a:ext cx="46973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Bahnschrift" panose="020B0502040204020203" pitchFamily="34" charset="0"/>
              </a:rPr>
              <a:t>Загрузка </a:t>
            </a:r>
            <a:r>
              <a:rPr lang="en-US" sz="2400" dirty="0">
                <a:latin typeface="Bahnschrift" panose="020B0502040204020203" pitchFamily="34" charset="0"/>
              </a:rPr>
              <a:t>Excel</a:t>
            </a:r>
            <a:endParaRPr lang="ru-RU" sz="2400" dirty="0"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Bahnschrift" panose="020B0502040204020203" pitchFamily="34" charset="0"/>
              </a:rPr>
              <a:t>Размещение «виджетов»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Bahnschrift" panose="020B0502040204020203" pitchFamily="34" charset="0"/>
              </a:rPr>
              <a:t>Редактирование шрифта «Виджетов»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Bahnschrift" panose="020B0502040204020203" pitchFamily="34" charset="0"/>
              </a:rPr>
              <a:t>Добавление шаблонов и использование готовых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Bahnschrift" panose="020B0502040204020203" pitchFamily="34" charset="0"/>
              </a:rPr>
              <a:t>Предпросмотр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Bahnschrift" panose="020B0502040204020203" pitchFamily="34" charset="0"/>
              </a:rPr>
              <a:t>Сохранение в двух форматах</a:t>
            </a:r>
            <a:endParaRPr lang="en-US" sz="2400" dirty="0"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Bahnschrif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21309C-DF5A-445F-8BD5-C18D0D568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204" y="1548183"/>
            <a:ext cx="4182054" cy="27985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704EAB-F3E1-4B9E-9387-B655A2898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878" y="3274621"/>
            <a:ext cx="3412541" cy="27316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57131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95978-09CB-41ED-AA88-D6FB6F606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181" y="222620"/>
            <a:ext cx="9992097" cy="1325563"/>
          </a:xfrm>
        </p:spPr>
        <p:txBody>
          <a:bodyPr/>
          <a:lstStyle/>
          <a:p>
            <a:pPr algn="r"/>
            <a:r>
              <a:rPr lang="ru-RU" dirty="0">
                <a:latin typeface="Franklin Gothic Demi" panose="020B0703020102020204" pitchFamily="34" charset="0"/>
              </a:rPr>
              <a:t>Что еще нужно реализовать?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BE678F-4A7C-4FB8-95AB-541B281D07E4}"/>
              </a:ext>
            </a:extLst>
          </p:cNvPr>
          <p:cNvSpPr txBox="1"/>
          <p:nvPr/>
        </p:nvSpPr>
        <p:spPr>
          <a:xfrm>
            <a:off x="754299" y="2738448"/>
            <a:ext cx="44802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Bahnschrift" panose="020B0502040204020203" pitchFamily="34" charset="0"/>
              </a:rPr>
              <a:t>Добавление дополнительной информации (Текст, Картинки)</a:t>
            </a:r>
            <a:endParaRPr lang="en-US" sz="2400" dirty="0"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Bahnschrift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732293-9EF4-45A9-9BD4-D8525C5CB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604" y="1980356"/>
            <a:ext cx="6645781" cy="37592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21558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95978-09CB-41ED-AA88-D6FB6F606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181" y="222620"/>
            <a:ext cx="9992097" cy="1325563"/>
          </a:xfrm>
        </p:spPr>
        <p:txBody>
          <a:bodyPr/>
          <a:lstStyle/>
          <a:p>
            <a:pPr algn="r"/>
            <a:r>
              <a:rPr lang="ru-RU" dirty="0">
                <a:latin typeface="Franklin Gothic Demi" panose="020B0703020102020204" pitchFamily="34" charset="0"/>
              </a:rPr>
              <a:t>Дополнительная реализация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BE678F-4A7C-4FB8-95AB-541B281D07E4}"/>
              </a:ext>
            </a:extLst>
          </p:cNvPr>
          <p:cNvSpPr txBox="1"/>
          <p:nvPr/>
        </p:nvSpPr>
        <p:spPr>
          <a:xfrm>
            <a:off x="728384" y="1829836"/>
            <a:ext cx="53676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Bahnschrift" panose="020B0502040204020203" pitchFamily="34" charset="0"/>
              </a:rPr>
              <a:t>Не до конца устраивает качество получаемых «дипломов».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Bahnschrift" panose="020B0502040204020203" pitchFamily="34" charset="0"/>
              </a:rPr>
              <a:t>Добавить возможность сохранять файлы в разных форматах (не только </a:t>
            </a:r>
            <a:r>
              <a:rPr lang="en-US" sz="2400" dirty="0">
                <a:latin typeface="Bahnschrift" panose="020B0502040204020203" pitchFamily="34" charset="0"/>
              </a:rPr>
              <a:t>PDF</a:t>
            </a:r>
            <a:r>
              <a:rPr lang="ru-RU" sz="2400" dirty="0">
                <a:latin typeface="Bahnschrift" panose="020B05020402040202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Bahnschrift" panose="020B0502040204020203" pitchFamily="34" charset="0"/>
              </a:rPr>
              <a:t>Вохможность менять цвет текста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Bahnschrift" panose="020B0502040204020203" pitchFamily="34" charset="0"/>
              </a:rPr>
              <a:t>Исправить </a:t>
            </a:r>
            <a:r>
              <a:rPr lang="en-US" sz="2400" dirty="0">
                <a:latin typeface="Bahnschrift" panose="020B0502040204020203" pitchFamily="34" charset="0"/>
              </a:rPr>
              <a:t>progress bar</a:t>
            </a:r>
            <a:endParaRPr lang="ru-RU" sz="2400" dirty="0"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Bahnschrift" panose="020B0502040204020203" pitchFamily="34" charset="0"/>
              </a:rPr>
              <a:t>Улучшить дизайн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2E1906-A47C-4901-8D46-60063AB09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735" y="1981762"/>
            <a:ext cx="2972215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0192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291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Bahnschrift</vt:lpstr>
      <vt:lpstr>Calibri</vt:lpstr>
      <vt:lpstr>Calibri Light</vt:lpstr>
      <vt:lpstr>Franklin Gothic Demi</vt:lpstr>
      <vt:lpstr>Тема Office</vt:lpstr>
      <vt:lpstr>Редактор дипломов</vt:lpstr>
      <vt:lpstr>Введение</vt:lpstr>
      <vt:lpstr>Задачи</vt:lpstr>
      <vt:lpstr>Что должно уметь приложение?</vt:lpstr>
      <vt:lpstr>Схема проекта</vt:lpstr>
      <vt:lpstr>Использумые Библиотеки</vt:lpstr>
      <vt:lpstr>Что удалось реализовать?</vt:lpstr>
      <vt:lpstr>Что еще нужно реализовать?</vt:lpstr>
      <vt:lpstr>Дополнительная реализация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Константин Подвысоцкий</cp:lastModifiedBy>
  <cp:revision>19</cp:revision>
  <dcterms:created xsi:type="dcterms:W3CDTF">2021-06-25T08:30:56Z</dcterms:created>
  <dcterms:modified xsi:type="dcterms:W3CDTF">2024-11-22T17:16:32Z</dcterms:modified>
</cp:coreProperties>
</file>