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3C56C16-3C8C-4547-A6EE-8C4E93E51D73}" type="datetimeFigureOut">
              <a:rPr lang="en-US" smtClean="0"/>
              <a:pPr/>
              <a:t>12/5/2018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311F72A-ABE9-434B-AD8B-CEE846875DB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56C16-3C8C-4547-A6EE-8C4E93E51D7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56C16-3C8C-4547-A6EE-8C4E93E51D7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56C16-3C8C-4547-A6EE-8C4E93E51D7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C56C16-3C8C-4547-A6EE-8C4E93E51D73}"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F72A-ABE9-434B-AD8B-CEE846875DB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56C16-3C8C-4547-A6EE-8C4E93E51D73}"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C56C16-3C8C-4547-A6EE-8C4E93E51D73}"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C56C16-3C8C-4547-A6EE-8C4E93E51D73}"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56C16-3C8C-4547-A6EE-8C4E93E51D73}"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56C16-3C8C-4547-A6EE-8C4E93E51D73}"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F72A-ABE9-434B-AD8B-CEE846875D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C56C16-3C8C-4547-A6EE-8C4E93E51D73}"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311F72A-ABE9-434B-AD8B-CEE846875DB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C56C16-3C8C-4547-A6EE-8C4E93E51D73}" type="datetimeFigureOut">
              <a:rPr lang="en-US" smtClean="0"/>
              <a:pPr/>
              <a:t>12/5/2018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11F72A-ABE9-434B-AD8B-CEE846875DB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086600" cy="1676400"/>
          </a:xfrm>
        </p:spPr>
        <p:txBody>
          <a:bodyPr>
            <a:normAutofit/>
          </a:bodyPr>
          <a:lstStyle/>
          <a:p>
            <a:r>
              <a:rPr lang="en-US" sz="5400" dirty="0" smtClean="0">
                <a:latin typeface="+mn-lt"/>
              </a:rPr>
              <a:t>OPEC and the World Oil Market</a:t>
            </a:r>
            <a:endParaRPr lang="en-US" sz="5400" dirty="0">
              <a:latin typeface="+mn-lt"/>
            </a:endParaRPr>
          </a:p>
        </p:txBody>
      </p:sp>
      <p:sp>
        <p:nvSpPr>
          <p:cNvPr id="3" name="Subtitle 2"/>
          <p:cNvSpPr>
            <a:spLocks noGrp="1"/>
          </p:cNvSpPr>
          <p:nvPr>
            <p:ph type="subTitle" idx="1"/>
          </p:nvPr>
        </p:nvSpPr>
        <p:spPr>
          <a:xfrm>
            <a:off x="0" y="3886200"/>
            <a:ext cx="5486400" cy="1447800"/>
          </a:xfrm>
        </p:spPr>
        <p:txBody>
          <a:bodyPr>
            <a:normAutofit/>
          </a:bodyPr>
          <a:lstStyle/>
          <a:p>
            <a:r>
              <a:rPr lang="en-US" sz="2800" dirty="0" smtClean="0"/>
              <a:t>Prepared by : Samidha Upadhyay</a:t>
            </a:r>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2438400"/>
            <a:ext cx="8229600" cy="3886200"/>
          </a:xfrm>
        </p:spPr>
        <p:txBody>
          <a:bodyPr>
            <a:normAutofit/>
          </a:bodyPr>
          <a:lstStyle/>
          <a:p>
            <a:r>
              <a:rPr lang="en-US" sz="2800" dirty="0" smtClean="0"/>
              <a:t>OPEC(organization of the petroleum exporting countries) is the international organization of 15 nations, founded in 1960 in Baghdad by first five members. The stated mission of the organization is to "coordinate and unify the petroleum policies of its member countries  in order to secure an efficient, economic and regular supply of petroleum to consumers.”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DID OPEC FAIL TO KEEP THE PRICE OF OIL HIGH???</a:t>
            </a:r>
            <a:endParaRPr lang="en-US" dirty="0"/>
          </a:p>
        </p:txBody>
      </p:sp>
      <p:sp>
        <p:nvSpPr>
          <p:cNvPr id="3" name="Content Placeholder 2"/>
          <p:cNvSpPr>
            <a:spLocks noGrp="1"/>
          </p:cNvSpPr>
          <p:nvPr>
            <p:ph idx="1"/>
          </p:nvPr>
        </p:nvSpPr>
        <p:spPr>
          <a:xfrm>
            <a:off x="457200" y="2667000"/>
            <a:ext cx="8229600" cy="3657600"/>
          </a:xfrm>
        </p:spPr>
        <p:txBody>
          <a:bodyPr>
            <a:normAutofit lnSpcReduction="10000"/>
          </a:bodyPr>
          <a:lstStyle/>
          <a:p>
            <a:r>
              <a:rPr lang="en-US" dirty="0" smtClean="0"/>
              <a:t>In the 1970s members of the Organization of Petroleum Exporting Countries decided to raise the world price of oil to increase their income. They reduced the supply to increase the price of the oil.  From 1982 to 1985, the price of oil </a:t>
            </a:r>
            <a:r>
              <a:rPr lang="en-US" dirty="0" smtClean="0"/>
              <a:t>steadily declined </a:t>
            </a:r>
            <a:r>
              <a:rPr lang="en-US" dirty="0" smtClean="0"/>
              <a:t>about 10 percent per year. Dissatisfaction and disarray soon prevailed among the OPEC countries. Yet OPEC found it difficult to maintain a high price and the price of the oil decreased by 45% as it was at beginning of 1970s.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OIL MARKET IN SHORT RUN</a:t>
            </a:r>
            <a:endParaRPr lang="en-US" dirty="0"/>
          </a:p>
        </p:txBody>
      </p:sp>
      <p:sp>
        <p:nvSpPr>
          <p:cNvPr id="5" name="Content Placeholder 4"/>
          <p:cNvSpPr>
            <a:spLocks noGrp="1"/>
          </p:cNvSpPr>
          <p:nvPr>
            <p:ph idx="1"/>
          </p:nvPr>
        </p:nvSpPr>
        <p:spPr>
          <a:xfrm>
            <a:off x="457200" y="2133600"/>
            <a:ext cx="8229600" cy="4191000"/>
          </a:xfrm>
        </p:spPr>
        <p:txBody>
          <a:bodyPr/>
          <a:lstStyle/>
          <a:p>
            <a:r>
              <a:rPr lang="en-US" dirty="0" smtClean="0"/>
              <a:t>In short run both the supply and demand for oil are relatively inelastic.</a:t>
            </a:r>
            <a:endParaRPr lang="en-US" dirty="0"/>
          </a:p>
        </p:txBody>
      </p:sp>
      <p:pic>
        <p:nvPicPr>
          <p:cNvPr id="6" name="Picture 5" descr="short.jpg"/>
          <p:cNvPicPr>
            <a:picLocks noChangeAspect="1"/>
          </p:cNvPicPr>
          <p:nvPr/>
        </p:nvPicPr>
        <p:blipFill>
          <a:blip r:embed="rId2"/>
          <a:stretch>
            <a:fillRect/>
          </a:stretch>
        </p:blipFill>
        <p:spPr>
          <a:xfrm>
            <a:off x="228600" y="3048000"/>
            <a:ext cx="4876800" cy="3581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OIL MARKET IN LONG RUN</a:t>
            </a:r>
            <a:endParaRPr lang="en-US" dirty="0"/>
          </a:p>
        </p:txBody>
      </p:sp>
      <p:sp>
        <p:nvSpPr>
          <p:cNvPr id="3" name="Content Placeholder 2"/>
          <p:cNvSpPr>
            <a:spLocks noGrp="1"/>
          </p:cNvSpPr>
          <p:nvPr>
            <p:ph idx="1"/>
          </p:nvPr>
        </p:nvSpPr>
        <p:spPr>
          <a:xfrm>
            <a:off x="457200" y="2057400"/>
            <a:ext cx="8229600" cy="4267200"/>
          </a:xfrm>
        </p:spPr>
        <p:txBody>
          <a:bodyPr/>
          <a:lstStyle/>
          <a:p>
            <a:r>
              <a:rPr lang="en-US" dirty="0" smtClean="0"/>
              <a:t>In long run the supply and demand curve are more elastic.</a:t>
            </a:r>
            <a:endParaRPr lang="en-US" dirty="0"/>
          </a:p>
        </p:txBody>
      </p:sp>
      <p:pic>
        <p:nvPicPr>
          <p:cNvPr id="4" name="Picture 3" descr="don.jpg"/>
          <p:cNvPicPr>
            <a:picLocks noChangeAspect="1"/>
          </p:cNvPicPr>
          <p:nvPr/>
        </p:nvPicPr>
        <p:blipFill>
          <a:blip r:embed="rId2"/>
          <a:stretch>
            <a:fillRect/>
          </a:stretch>
        </p:blipFill>
        <p:spPr>
          <a:xfrm>
            <a:off x="533400" y="2895600"/>
            <a:ext cx="4748206" cy="3581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2743200"/>
            <a:ext cx="8229600" cy="3581400"/>
          </a:xfrm>
        </p:spPr>
        <p:txBody>
          <a:bodyPr>
            <a:normAutofit/>
          </a:bodyPr>
          <a:lstStyle/>
          <a:p>
            <a:r>
              <a:rPr lang="en-US" sz="2800" dirty="0" smtClean="0"/>
              <a:t>OPEC still exist today and  it has formed time to time succeeding at reducing supply and rising price but the price of the oil has never returned to the pick reached in 1981.</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b="1" dirty="0" smtClean="0"/>
              <a:t>THANK YOU</a:t>
            </a:r>
            <a:endParaRPr lang="en-US" sz="8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TotalTime>
  <Words>195</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OPEC and the World Oil Market</vt:lpstr>
      <vt:lpstr>INTRODUCTION</vt:lpstr>
      <vt:lpstr>WHY DID OPEC FAIL TO KEEP THE PRICE OF OIL HIGH???</vt:lpstr>
      <vt:lpstr>THE OIL MARKET IN SHORT RUN</vt:lpstr>
      <vt:lpstr>THE OIL MARKET IN LONG RUN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OPEC and the World Oil Market</dc:title>
  <dc:creator>LENOVO</dc:creator>
  <cp:lastModifiedBy>LENOVO</cp:lastModifiedBy>
  <cp:revision>13</cp:revision>
  <dcterms:created xsi:type="dcterms:W3CDTF">2018-12-02T07:55:37Z</dcterms:created>
  <dcterms:modified xsi:type="dcterms:W3CDTF">2018-12-05T12:07:11Z</dcterms:modified>
</cp:coreProperties>
</file>