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25E90-EF56-7341-9136-B96D28815E9D}" v="24" dt="2019-04-26T11:10:54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8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2409-45A9-F346-89F0-43BB8214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9BA5D-B37F-A341-9485-9B52C8C39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00591-7195-354B-8017-483C49F3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A56F-CDB3-EF4F-90A5-FCBA7C3F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7BD2-FFCF-CC40-8FA8-737713DD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CF7D-767E-214C-A3EF-644F27F8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0EA7A-899B-264E-9D4E-6180825A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5F3A-316F-EC4D-811E-AE5AF35A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6A35-050A-0849-9CA6-BF8F3B47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DA8C-C4FD-8843-823C-163E96E4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68A4-C036-F64C-8E35-B053DC8EE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0CEF2-89DD-7C4E-BA04-52616E5DA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4410-6720-544E-8661-746D5DB5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03AD-28C3-7A44-B466-8195FA2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C1AE-AFB2-514C-B5F1-411331BD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ACB4-1D24-6A4B-8AD6-08DFA9BD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A5F2-F9F8-9F40-8177-36B55D7D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EF0E-C7A3-524C-905B-D7CE6E33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896E-3F38-DE46-8D60-0A70C94A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770F-5450-5241-BDE9-BDAF2C6F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443D-9DBD-E64F-8926-D05C2112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5940A-1072-FB44-97E0-C96D32F2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243F-FC49-1646-84AF-7FDF0C25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8475-C7D9-B247-AD95-E77C0F3D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E1A0-64FF-0146-9565-E42995C2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F06-B7A4-FB4F-86BD-755DB348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94EB-B466-0645-844E-13AE43073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1760-C332-A84F-9E54-14B37F7D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862B6-2CF9-924B-A50D-6C576A24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06F48-F7A3-444F-A878-A1E7DA94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8471-7778-AF47-A0A0-EE6BBB0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93C5-6942-1E42-AC60-5C6A5A55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DFF0-DCAC-314E-8A39-4DB6192C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A73EA-8C70-DC4F-8AB0-38BA704AD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F4D3B-D5B0-F144-B7ED-02EF775C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6495-3D38-5F48-B003-668A99FF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6DEEB-A23C-0A4C-8065-4B398184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CD9D0-065C-B54D-90F8-3C00C40C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7754A-8552-4B4C-B42C-AEFF924D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D97F-41D6-994F-952D-6585CB0E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E0AF9-7265-CE4C-9A36-4F89FEBE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E5D79-3E3E-D14F-9050-966F5171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3C22-5AAA-374C-AE1F-C28814D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E3D3B-B21E-3E45-8089-5E1CEB14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AB85D-D9A9-3948-85CE-59C0E038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2EDF2-4DD3-4744-A812-E87EB91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AD6-12B6-BA4A-910A-4321337C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53E9-B419-4945-9416-DD86F4F6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317CB-3F16-8D44-9C2C-A83525452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38B8-7A79-224F-978E-600018E7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67E26-9BA2-EA4A-9C02-51D17B89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560A1-F635-794A-A02B-21E263B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7C01-EE84-FF48-8714-62152953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6C15B-7A04-7944-8378-164431EF2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C5025-0673-0948-A9F5-C9252617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A276-BD53-5845-AF53-E8DBA2CB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6F2A-D7D1-D344-95C3-7AAE177D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322E-6969-F940-9F5C-A9C074BE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0A4BC-FA09-AC42-A6CF-DD33EA52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7E8A-B513-864A-9087-890CF8F8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71CA-5070-954B-A546-AD7ADB79E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83EE-988A-2D4D-A305-CF25790AC69D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D7D3-DA5E-5745-B7B0-02415420F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558B-AC32-074C-9FA2-EFDDB576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D897-7715-E440-83E9-D4C9662EA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0B31F-D12B-624A-A498-82AE43DF9492}"/>
              </a:ext>
            </a:extLst>
          </p:cNvPr>
          <p:cNvSpPr txBox="1"/>
          <p:nvPr/>
        </p:nvSpPr>
        <p:spPr>
          <a:xfrm>
            <a:off x="301498" y="891032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A.Vdmsl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05494-F1CA-F847-916A-5F829D831020}"/>
              </a:ext>
            </a:extLst>
          </p:cNvPr>
          <p:cNvSpPr txBox="1"/>
          <p:nvPr/>
        </p:nvSpPr>
        <p:spPr>
          <a:xfrm>
            <a:off x="2432304" y="890016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E773-F84D-6944-8769-5A8791E2F3D8}"/>
              </a:ext>
            </a:extLst>
          </p:cNvPr>
          <p:cNvSpPr txBox="1"/>
          <p:nvPr/>
        </p:nvSpPr>
        <p:spPr>
          <a:xfrm>
            <a:off x="4435856" y="890016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A.TC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15101-D75A-7849-9D94-85A4A352BEBF}"/>
              </a:ext>
            </a:extLst>
          </p:cNvPr>
          <p:cNvSpPr txBox="1"/>
          <p:nvPr/>
        </p:nvSpPr>
        <p:spPr>
          <a:xfrm>
            <a:off x="6656832" y="890016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61919-15E8-3141-9E8B-FD216A58CB0D}"/>
              </a:ext>
            </a:extLst>
          </p:cNvPr>
          <p:cNvSpPr txBox="1"/>
          <p:nvPr/>
        </p:nvSpPr>
        <p:spPr>
          <a:xfrm>
            <a:off x="4435855" y="5229320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A.Thy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24F9A-BE07-874F-9B3B-A5C9328219DC}"/>
              </a:ext>
            </a:extLst>
          </p:cNvPr>
          <p:cNvSpPr txBox="1"/>
          <p:nvPr/>
        </p:nvSpPr>
        <p:spPr>
          <a:xfrm>
            <a:off x="4435856" y="2279881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01C67-F238-3A46-A8BA-01D5E9E2764E}"/>
              </a:ext>
            </a:extLst>
          </p:cNvPr>
          <p:cNvSpPr txBox="1"/>
          <p:nvPr/>
        </p:nvSpPr>
        <p:spPr>
          <a:xfrm>
            <a:off x="4435856" y="3530622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A.IR.TC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6DF83-574A-A144-900D-D8A01E0EC1B9}"/>
              </a:ext>
            </a:extLst>
          </p:cNvPr>
          <p:cNvSpPr txBox="1"/>
          <p:nvPr/>
        </p:nvSpPr>
        <p:spPr>
          <a:xfrm>
            <a:off x="6656832" y="2750229"/>
            <a:ext cx="99974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A.VM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6CC69-BD7A-1A48-A143-B190F8651C76}"/>
              </a:ext>
            </a:extLst>
          </p:cNvPr>
          <p:cNvSpPr txBox="1"/>
          <p:nvPr/>
        </p:nvSpPr>
        <p:spPr>
          <a:xfrm>
            <a:off x="6656832" y="4071214"/>
            <a:ext cx="99974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Java Visitors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59FE0-5AAD-6847-8594-C0982935129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01242" y="1074682"/>
            <a:ext cx="1131062" cy="1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FFC697-7E9F-3842-8A9E-A09E8305A4F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32048" y="1074682"/>
            <a:ext cx="10038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875B62-2D96-7846-9C0D-4ECCCCA7C00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35600" y="1074682"/>
            <a:ext cx="1221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C8126-8609-C842-A390-F12C962BBF4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935728" y="1259348"/>
            <a:ext cx="0" cy="1020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2774FF-BDAF-524F-97A0-B3FE48355F4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935728" y="2649213"/>
            <a:ext cx="0" cy="881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BB38BE-7EA9-164C-82CC-D2033CFE0EB3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935727" y="3899954"/>
            <a:ext cx="1" cy="1329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76D5DB3-E190-2C45-93E7-E8EDF97306D3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5435600" y="2934894"/>
            <a:ext cx="1221232" cy="7803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03655A8-69BC-DD4A-BCA4-17D78C0F1758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rot="10800000">
            <a:off x="5435600" y="3715288"/>
            <a:ext cx="1221232" cy="6790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063EB-7D70-3540-9F3C-27387D4E8158}"/>
              </a:ext>
            </a:extLst>
          </p:cNvPr>
          <p:cNvSpPr/>
          <p:nvPr/>
        </p:nvSpPr>
        <p:spPr>
          <a:xfrm>
            <a:off x="5626100" y="2279881"/>
            <a:ext cx="2730500" cy="331877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45AF06-78FE-E846-BEAD-8136E3DDE53B}"/>
              </a:ext>
            </a:extLst>
          </p:cNvPr>
          <p:cNvSpPr txBox="1"/>
          <p:nvPr/>
        </p:nvSpPr>
        <p:spPr>
          <a:xfrm>
            <a:off x="6337300" y="1955521"/>
            <a:ext cx="14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MT Condensed Light" panose="020B0306030101010103" pitchFamily="34" charset="77"/>
              </a:rPr>
              <a:t>Code Generator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3C36D0-88ED-3F41-A4FA-AA1BF344AD12}"/>
              </a:ext>
            </a:extLst>
          </p:cNvPr>
          <p:cNvSpPr txBox="1"/>
          <p:nvPr/>
        </p:nvSpPr>
        <p:spPr>
          <a:xfrm>
            <a:off x="1139571" y="705350"/>
            <a:ext cx="14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Parser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6FF286-CF84-3847-A8B9-F297E30678C5}"/>
              </a:ext>
            </a:extLst>
          </p:cNvPr>
          <p:cNvSpPr txBox="1"/>
          <p:nvPr/>
        </p:nvSpPr>
        <p:spPr>
          <a:xfrm>
            <a:off x="3252216" y="752141"/>
            <a:ext cx="143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panose="020B0306030101010103" pitchFamily="34" charset="77"/>
              </a:rPr>
              <a:t>Type</a:t>
            </a:r>
          </a:p>
          <a:p>
            <a:pPr algn="ctr"/>
            <a:r>
              <a:rPr lang="en-US" dirty="0">
                <a:latin typeface="Abadi MT Condensed Light" panose="020B0306030101010103" pitchFamily="34" charset="77"/>
              </a:rPr>
              <a:t>Checker</a:t>
            </a:r>
          </a:p>
        </p:txBody>
      </p:sp>
    </p:spTree>
    <p:extLst>
      <p:ext uri="{BB962C8B-B14F-4D97-AF65-F5344CB8AC3E}">
        <p14:creationId xmlns:p14="http://schemas.microsoft.com/office/powerpoint/2010/main" val="183851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Simm (UG)</dc:creator>
  <cp:lastModifiedBy>Jamie Simm (UG)</cp:lastModifiedBy>
  <cp:revision>1</cp:revision>
  <dcterms:created xsi:type="dcterms:W3CDTF">2019-04-26T10:56:49Z</dcterms:created>
  <dcterms:modified xsi:type="dcterms:W3CDTF">2019-04-26T11:11:18Z</dcterms:modified>
</cp:coreProperties>
</file>