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BD78-35E8-214D-8B6A-DE16DE5A75CC}" v="17" dt="2019-04-26T16:24:53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0"/>
  </p:normalViewPr>
  <p:slideViewPr>
    <p:cSldViewPr snapToGrid="0" snapToObjects="1">
      <p:cViewPr>
        <p:scale>
          <a:sx n="120" d="100"/>
          <a:sy n="120" d="100"/>
        </p:scale>
        <p:origin x="226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57A4-3150-EA46-BB9A-972C0E26922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6CE8-5596-0849-A8CE-7F27AF7DB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49D4-70CE-4C41-BB37-1E32FA076866}"/>
              </a:ext>
            </a:extLst>
          </p:cNvPr>
          <p:cNvSpPr txBox="1"/>
          <p:nvPr/>
        </p:nvSpPr>
        <p:spPr>
          <a:xfrm>
            <a:off x="198330" y="302358"/>
            <a:ext cx="1695080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CodeGenBase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52226-1D5C-4843-8308-4FF668B6DAAC}"/>
              </a:ext>
            </a:extLst>
          </p:cNvPr>
          <p:cNvSpPr txBox="1"/>
          <p:nvPr/>
        </p:nvSpPr>
        <p:spPr>
          <a:xfrm>
            <a:off x="198330" y="2786081"/>
            <a:ext cx="1695080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IsaGen</a:t>
            </a:r>
            <a:endParaRPr lang="en-US" sz="1100" dirty="0">
              <a:latin typeface="Abadi MT Condensed Light" panose="020B03060301010101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7F835-3FC6-D841-A7FE-FAC12EF77551}"/>
              </a:ext>
            </a:extLst>
          </p:cNvPr>
          <p:cNvSpPr txBox="1"/>
          <p:nvPr/>
        </p:nvSpPr>
        <p:spPr>
          <a:xfrm>
            <a:off x="344129" y="3554584"/>
            <a:ext cx="3519948" cy="4308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vdmToTargetLang</a:t>
            </a:r>
            <a:endParaRPr lang="en-US" sz="1100" dirty="0">
              <a:latin typeface="Abadi MT Condensed Light" panose="020B0306030101010103" pitchFamily="34" charset="77"/>
            </a:endParaRPr>
          </a:p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Returns </a:t>
            </a:r>
            <a:r>
              <a:rPr lang="en-US" sz="1100" dirty="0" err="1">
                <a:latin typeface="Abadi MT Condensed Light" panose="020B0306030101010103" pitchFamily="34" charset="77"/>
              </a:rPr>
              <a:t>GeneratedModule</a:t>
            </a:r>
            <a:r>
              <a:rPr lang="en-US" sz="1100" dirty="0">
                <a:latin typeface="Abadi MT Condensed Light" panose="020B0306030101010103" pitchFamily="34" charset="77"/>
              </a:rPr>
              <a:t> object to CodeGenBase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ED5A7-3506-1C40-8348-59D39685464B}"/>
              </a:ext>
            </a:extLst>
          </p:cNvPr>
          <p:cNvSpPr txBox="1"/>
          <p:nvPr/>
        </p:nvSpPr>
        <p:spPr>
          <a:xfrm>
            <a:off x="624759" y="4694328"/>
            <a:ext cx="2958685" cy="7463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prettyPrint</a:t>
            </a:r>
            <a:endParaRPr lang="en-US" sz="1100" dirty="0">
              <a:latin typeface="Abadi MT Condensed Light" panose="020B0306030101010103" pitchFamily="34" charset="77"/>
            </a:endParaRPr>
          </a:p>
          <a:p>
            <a:pPr algn="ctr"/>
            <a:r>
              <a:rPr lang="en-GB" sz="1050" dirty="0" err="1">
                <a:latin typeface="Abadi MT Condensed Light" panose="020B0306030101010103" pitchFamily="34" charset="77"/>
              </a:rPr>
              <a:t>IsaTranslations</a:t>
            </a:r>
            <a:r>
              <a:rPr lang="en-GB" sz="1050" dirty="0">
                <a:latin typeface="Abadi MT Condensed Light" panose="020B0306030101010103" pitchFamily="34" charset="77"/>
              </a:rPr>
              <a:t> </a:t>
            </a:r>
            <a:r>
              <a:rPr lang="en-GB" sz="1050" dirty="0" err="1">
                <a:latin typeface="Abadi MT Condensed Light" panose="020B0306030101010103" pitchFamily="34" charset="77"/>
              </a:rPr>
              <a:t>isa</a:t>
            </a:r>
            <a:r>
              <a:rPr lang="en-GB" sz="1050" dirty="0">
                <a:latin typeface="Abadi MT Condensed Light" panose="020B0306030101010103" pitchFamily="34" charset="77"/>
              </a:rPr>
              <a:t> = new </a:t>
            </a:r>
            <a:r>
              <a:rPr lang="en-GB" sz="1050" dirty="0" err="1">
                <a:latin typeface="Abadi MT Condensed Light" panose="020B0306030101010103" pitchFamily="34" charset="77"/>
              </a:rPr>
              <a:t>IsaTranslations</a:t>
            </a:r>
            <a:r>
              <a:rPr lang="en-GB" sz="1050" dirty="0">
                <a:latin typeface="Abadi MT Condensed Light" panose="020B0306030101010103" pitchFamily="34" charset="77"/>
              </a:rPr>
              <a:t>();</a:t>
            </a:r>
          </a:p>
          <a:p>
            <a:pPr algn="ctr"/>
            <a:r>
              <a:rPr lang="en-GB" sz="1050" dirty="0" err="1">
                <a:latin typeface="Abadi MT Condensed Light" panose="020B0306030101010103" pitchFamily="34" charset="77"/>
              </a:rPr>
              <a:t>MergeVisitor</a:t>
            </a:r>
            <a:r>
              <a:rPr lang="en-GB" sz="1050" dirty="0">
                <a:latin typeface="Abadi MT Condensed Light" panose="020B0306030101010103" pitchFamily="34" charset="77"/>
              </a:rPr>
              <a:t> pp = </a:t>
            </a:r>
            <a:r>
              <a:rPr lang="en-GB" sz="1050" dirty="0" err="1">
                <a:latin typeface="Abadi MT Condensed Light" panose="020B0306030101010103" pitchFamily="34" charset="77"/>
              </a:rPr>
              <a:t>isa.getMergeVisitor</a:t>
            </a:r>
            <a:r>
              <a:rPr lang="en-GB" sz="1050" dirty="0">
                <a:latin typeface="Abadi MT Condensed Light" panose="020B0306030101010103" pitchFamily="34" charset="77"/>
              </a:rPr>
              <a:t>();</a:t>
            </a:r>
          </a:p>
          <a:p>
            <a:pPr algn="ctr"/>
            <a:endParaRPr lang="en-GB" sz="1050" dirty="0">
              <a:latin typeface="Abadi MT Condensed Light" panose="020B03060301010101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0E31D-5661-9044-97AE-D99E5CAF7ED4}"/>
              </a:ext>
            </a:extLst>
          </p:cNvPr>
          <p:cNvSpPr txBox="1"/>
          <p:nvPr/>
        </p:nvSpPr>
        <p:spPr>
          <a:xfrm>
            <a:off x="624760" y="5827039"/>
            <a:ext cx="2958685" cy="6001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prettyPrintNode</a:t>
            </a:r>
            <a:r>
              <a:rPr lang="en-US" sz="1100" dirty="0">
                <a:latin typeface="Abadi MT Condensed Light" panose="020B0306030101010103" pitchFamily="34" charset="77"/>
              </a:rPr>
              <a:t>(</a:t>
            </a:r>
            <a:r>
              <a:rPr lang="en-US" sz="1100" dirty="0" err="1">
                <a:latin typeface="Abadi MT Condensed Light" panose="020B0306030101010103" pitchFamily="34" charset="77"/>
              </a:rPr>
              <a:t>MergeVisitor</a:t>
            </a:r>
            <a:r>
              <a:rPr lang="en-US" sz="1100" dirty="0">
                <a:latin typeface="Abadi MT Condensed Light" panose="020B0306030101010103" pitchFamily="34" charset="77"/>
              </a:rPr>
              <a:t>, Status)</a:t>
            </a:r>
          </a:p>
          <a:p>
            <a:pPr algn="ctr"/>
            <a:endParaRPr lang="en-US" sz="1100" dirty="0">
              <a:latin typeface="Abadi MT Condensed Light" panose="020B0306030101010103" pitchFamily="34" charset="77"/>
            </a:endParaRPr>
          </a:p>
          <a:p>
            <a:pPr algn="ctr"/>
            <a:endParaRPr lang="en-GB" sz="1050" dirty="0">
              <a:latin typeface="Abadi MT Condensed Light" panose="020B03060301010101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7580D-A8B5-3645-A2A2-BE044FDF8740}"/>
              </a:ext>
            </a:extLst>
          </p:cNvPr>
          <p:cNvSpPr txBox="1"/>
          <p:nvPr/>
        </p:nvSpPr>
        <p:spPr>
          <a:xfrm>
            <a:off x="4387447" y="6082352"/>
            <a:ext cx="237091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badi MT Condensed Light" panose="020B0306030101010103" pitchFamily="34" charset="77"/>
              </a:rPr>
              <a:t>Utility functions for velocity</a:t>
            </a:r>
          </a:p>
          <a:p>
            <a:pPr algn="ctr"/>
            <a:endParaRPr lang="en-GB" dirty="0">
              <a:latin typeface="Abadi MT Condensed Light" panose="020B03060301010101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5F0D2-09C8-5D4F-9299-BE7E3FCB6710}"/>
              </a:ext>
            </a:extLst>
          </p:cNvPr>
          <p:cNvSpPr txBox="1"/>
          <p:nvPr/>
        </p:nvSpPr>
        <p:spPr>
          <a:xfrm>
            <a:off x="4403489" y="2478385"/>
            <a:ext cx="2272223" cy="4924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badi MT Condensed Light" panose="020B0306030101010103" pitchFamily="34" charset="77"/>
              </a:rPr>
              <a:t>Visitors</a:t>
            </a:r>
            <a:endParaRPr lang="en-US" sz="2022" dirty="0">
              <a:latin typeface="Abadi MT Condensed Light" panose="020B0306030101010103" pitchFamily="34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76C0D-A878-A348-9646-FFC75BBE2A0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104102" y="3985471"/>
            <a:ext cx="1" cy="708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C0CE6C-7496-6C47-AE17-BA545300543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104102" y="5440686"/>
            <a:ext cx="1" cy="386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4DFD3F7-8016-B545-AEE8-05AACFF17D50}"/>
              </a:ext>
            </a:extLst>
          </p:cNvPr>
          <p:cNvSpPr/>
          <p:nvPr/>
        </p:nvSpPr>
        <p:spPr>
          <a:xfrm>
            <a:off x="198328" y="3047691"/>
            <a:ext cx="3823065" cy="34500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53AC62-DA34-FA45-AD21-F8F12E239171}"/>
              </a:ext>
            </a:extLst>
          </p:cNvPr>
          <p:cNvSpPr txBox="1"/>
          <p:nvPr/>
        </p:nvSpPr>
        <p:spPr>
          <a:xfrm>
            <a:off x="4844228" y="7455117"/>
            <a:ext cx="1457347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badi MT Condensed Light" panose="020B0306030101010103" pitchFamily="34" charset="77"/>
              </a:rPr>
              <a:t>MergeVisitor</a:t>
            </a:r>
            <a:endParaRPr lang="en-US" sz="2000" dirty="0">
              <a:latin typeface="Abadi MT Condensed Light" panose="020B0306030101010103" pitchFamily="34" charset="77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E5273A-539F-2145-AE7E-8FDA71D6AF6A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flipV="1">
            <a:off x="5572902" y="6728683"/>
            <a:ext cx="0" cy="7264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FB805EB-1DFC-DB44-BD74-CC32AAA00BFD}"/>
              </a:ext>
            </a:extLst>
          </p:cNvPr>
          <p:cNvSpPr/>
          <p:nvPr/>
        </p:nvSpPr>
        <p:spPr>
          <a:xfrm>
            <a:off x="198329" y="563969"/>
            <a:ext cx="3231761" cy="1415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C80233-88C1-CA4C-9D60-D356C64DDAFB}"/>
              </a:ext>
            </a:extLst>
          </p:cNvPr>
          <p:cNvSpPr txBox="1"/>
          <p:nvPr/>
        </p:nvSpPr>
        <p:spPr>
          <a:xfrm>
            <a:off x="966669" y="745544"/>
            <a:ext cx="1695080" cy="430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Generate(</a:t>
            </a:r>
            <a:r>
              <a:rPr lang="en-GB" sz="1100" dirty="0">
                <a:latin typeface="Abadi MT Condensed Light" panose="020B0306030101010103" pitchFamily="34" charset="77"/>
              </a:rPr>
              <a:t>List&lt;</a:t>
            </a:r>
            <a:r>
              <a:rPr lang="en-GB" sz="1100" dirty="0" err="1">
                <a:latin typeface="Abadi MT Condensed Light" panose="020B0306030101010103" pitchFamily="34" charset="77"/>
              </a:rPr>
              <a:t>INode</a:t>
            </a:r>
            <a:r>
              <a:rPr lang="en-GB" sz="1100" dirty="0">
                <a:latin typeface="Abadi MT Condensed Light" panose="020B0306030101010103" pitchFamily="34" charset="77"/>
              </a:rPr>
              <a:t>&gt;</a:t>
            </a:r>
          </a:p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ast)</a:t>
            </a:r>
            <a:endParaRPr lang="en-US" sz="1050" dirty="0">
              <a:latin typeface="Abadi MT Condensed Light" panose="020B0306030101010103" pitchFamily="34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8C2223-4C3B-6745-8EE8-DF1C8B49102E}"/>
              </a:ext>
            </a:extLst>
          </p:cNvPr>
          <p:cNvSpPr txBox="1"/>
          <p:nvPr/>
        </p:nvSpPr>
        <p:spPr>
          <a:xfrm>
            <a:off x="460068" y="1425055"/>
            <a:ext cx="2708282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badi MT Condensed Light" panose="020B0306030101010103" pitchFamily="34" charset="77"/>
              </a:rPr>
              <a:t>vdmToTargetLang</a:t>
            </a:r>
            <a:r>
              <a:rPr lang="en-US" sz="1050" dirty="0">
                <a:latin typeface="Abadi MT Condensed Light" panose="020B0306030101010103" pitchFamily="34" charset="77"/>
              </a:rPr>
              <a:t>(</a:t>
            </a:r>
            <a:r>
              <a:rPr lang="en-GB" sz="1100" dirty="0">
                <a:latin typeface="Abadi MT Condensed Light" panose="020B0306030101010103" pitchFamily="34" charset="77"/>
              </a:rPr>
              <a:t>List&lt;</a:t>
            </a:r>
            <a:r>
              <a:rPr lang="en-GB" sz="1100" dirty="0" err="1">
                <a:latin typeface="Abadi MT Condensed Light" panose="020B0306030101010103" pitchFamily="34" charset="77"/>
              </a:rPr>
              <a:t>IRStatus</a:t>
            </a:r>
            <a:r>
              <a:rPr lang="en-GB" sz="1100" dirty="0">
                <a:latin typeface="Abadi MT Condensed Light" panose="020B0306030101010103" pitchFamily="34" charset="77"/>
              </a:rPr>
              <a:t>&lt;PIR&gt;&gt; statuses</a:t>
            </a:r>
          </a:p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F767D5-4F99-E346-B70F-B6DB8788F06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45870" y="1979053"/>
            <a:ext cx="0" cy="80702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657EF6B-3DF2-FF4A-B015-DC4EBE89A0B8}"/>
              </a:ext>
            </a:extLst>
          </p:cNvPr>
          <p:cNvCxnSpPr>
            <a:cxnSpLocks/>
            <a:stCxn id="60" idx="2"/>
            <a:endCxn id="7" idx="0"/>
          </p:cNvCxnSpPr>
          <p:nvPr/>
        </p:nvCxnSpPr>
        <p:spPr>
          <a:xfrm rot="16200000" flipH="1">
            <a:off x="1109835" y="2560316"/>
            <a:ext cx="1698642" cy="289894"/>
          </a:xfrm>
          <a:prstGeom prst="bentConnector3">
            <a:avLst/>
          </a:prstGeom>
          <a:ln w="1905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2A3CFFC-EB2D-9F49-B313-1A8AB275C115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1814209" y="1176431"/>
            <a:ext cx="0" cy="24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F449014-C8FC-764B-863A-FAC52B734334}"/>
              </a:ext>
            </a:extLst>
          </p:cNvPr>
          <p:cNvSpPr/>
          <p:nvPr/>
        </p:nvSpPr>
        <p:spPr>
          <a:xfrm>
            <a:off x="4403489" y="5711011"/>
            <a:ext cx="1349728" cy="369332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badi MT Condensed Light" panose="020B0306030101010103" pitchFamily="34" charset="77"/>
              </a:rPr>
              <a:t>IsaTranslations</a:t>
            </a:r>
            <a:endParaRPr lang="en-US" dirty="0">
              <a:latin typeface="Abadi MT Condensed Light" panose="020B0306030101010103" pitchFamily="34" charset="77"/>
            </a:endParaRP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C61A4D58-69C3-2E43-A2A1-8FE71958533B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rot="10800000" flipV="1">
            <a:off x="3864077" y="2724606"/>
            <a:ext cx="539412" cy="1045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AC2EEFC-01AF-1C41-80F3-D5D734E11CBB}"/>
              </a:ext>
            </a:extLst>
          </p:cNvPr>
          <p:cNvSpPr/>
          <p:nvPr/>
        </p:nvSpPr>
        <p:spPr>
          <a:xfrm>
            <a:off x="3951387" y="42045"/>
            <a:ext cx="2708283" cy="1807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Legend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Called by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Overridden by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Extends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Class/Object of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Method</a:t>
            </a:r>
          </a:p>
          <a:p>
            <a:r>
              <a:rPr lang="en-US" sz="1400" dirty="0">
                <a:solidFill>
                  <a:schemeClr val="tx1"/>
                </a:solidFill>
                <a:latin typeface="Abadi MT Condensed Light" panose="020B0306030101010103" pitchFamily="34" charset="77"/>
                <a:cs typeface="Abadi" panose="020F0502020204030204" pitchFamily="34" charset="0"/>
              </a:rPr>
              <a:t>Fields</a:t>
            </a:r>
          </a:p>
          <a:p>
            <a:endParaRPr lang="en-US" sz="1400" u="sng" dirty="0">
              <a:solidFill>
                <a:schemeClr val="tx1"/>
              </a:solidFill>
              <a:latin typeface="Abadi MT Condensed Light" panose="020B0306030101010103" pitchFamily="34" charset="77"/>
              <a:cs typeface="Abadi" panose="020F050202020403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218595-9C32-6245-9C87-43F34C3A1FBA}"/>
              </a:ext>
            </a:extLst>
          </p:cNvPr>
          <p:cNvCxnSpPr>
            <a:cxnSpLocks/>
          </p:cNvCxnSpPr>
          <p:nvPr/>
        </p:nvCxnSpPr>
        <p:spPr>
          <a:xfrm flipH="1">
            <a:off x="4745721" y="398236"/>
            <a:ext cx="515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B74B8CE-B43A-FA4B-BCF4-51977E96E513}"/>
              </a:ext>
            </a:extLst>
          </p:cNvPr>
          <p:cNvCxnSpPr>
            <a:cxnSpLocks/>
          </p:cNvCxnSpPr>
          <p:nvPr/>
        </p:nvCxnSpPr>
        <p:spPr>
          <a:xfrm flipH="1">
            <a:off x="5013156" y="630619"/>
            <a:ext cx="497120" cy="11518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72A6FF0-BACC-D240-A97A-FF9991681C54}"/>
              </a:ext>
            </a:extLst>
          </p:cNvPr>
          <p:cNvCxnSpPr>
            <a:cxnSpLocks/>
          </p:cNvCxnSpPr>
          <p:nvPr/>
        </p:nvCxnSpPr>
        <p:spPr>
          <a:xfrm flipH="1">
            <a:off x="4722981" y="842440"/>
            <a:ext cx="56147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8481521-651B-BA45-A5B2-10D743EBC7EF}"/>
              </a:ext>
            </a:extLst>
          </p:cNvPr>
          <p:cNvSpPr txBox="1"/>
          <p:nvPr/>
        </p:nvSpPr>
        <p:spPr>
          <a:xfrm>
            <a:off x="5078354" y="991151"/>
            <a:ext cx="622743" cy="1092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022" dirty="0">
              <a:latin typeface="Abadi MT Condensed Light" panose="020B0306030101010103" pitchFamily="34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3F6D568-532D-2746-9E81-4A51C4C589DD}"/>
              </a:ext>
            </a:extLst>
          </p:cNvPr>
          <p:cNvSpPr txBox="1"/>
          <p:nvPr/>
        </p:nvSpPr>
        <p:spPr>
          <a:xfrm>
            <a:off x="4638973" y="1185480"/>
            <a:ext cx="622743" cy="1545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>
              <a:latin typeface="Abadi MT Condensed Light" panose="020B0306030101010103" pitchFamily="34" charset="77"/>
            </a:endParaRP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BD0725C0-08D1-154D-9AEC-8F8651915780}"/>
              </a:ext>
            </a:extLst>
          </p:cNvPr>
          <p:cNvSpPr/>
          <p:nvPr/>
        </p:nvSpPr>
        <p:spPr>
          <a:xfrm>
            <a:off x="4522839" y="1425055"/>
            <a:ext cx="987437" cy="1382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CEA39C-B98A-F547-9779-92426A90E3DB}"/>
              </a:ext>
            </a:extLst>
          </p:cNvPr>
          <p:cNvSpPr txBox="1"/>
          <p:nvPr/>
        </p:nvSpPr>
        <p:spPr>
          <a:xfrm>
            <a:off x="4374164" y="3619562"/>
            <a:ext cx="1379053" cy="30777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 MT Condensed Light" panose="020B0306030101010103" pitchFamily="34" charset="77"/>
              </a:rPr>
              <a:t>IR Generator</a:t>
            </a:r>
            <a:endParaRPr lang="en-US" sz="1200" dirty="0">
              <a:latin typeface="Abadi MT Condensed Light" panose="020B0306030101010103" pitchFamily="34" charset="7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B97A7AB-01E3-C04D-B6E3-A4186B4A3DE6}"/>
              </a:ext>
            </a:extLst>
          </p:cNvPr>
          <p:cNvSpPr txBox="1"/>
          <p:nvPr/>
        </p:nvSpPr>
        <p:spPr>
          <a:xfrm>
            <a:off x="4767548" y="4153507"/>
            <a:ext cx="1485456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 err="1">
                <a:latin typeface="Abadi MT Condensed Light" panose="020B0306030101010103" pitchFamily="34" charset="77"/>
              </a:rPr>
              <a:t>applyPartialTransformations</a:t>
            </a:r>
            <a:endParaRPr lang="en-GB" sz="1050" dirty="0">
              <a:latin typeface="Abadi MT Condensed Light" panose="020B0306030101010103" pitchFamily="34" charset="77"/>
            </a:endParaRPr>
          </a:p>
          <a:p>
            <a:pPr algn="ctr"/>
            <a:endParaRPr lang="en-GB" sz="1050" dirty="0">
              <a:latin typeface="Abadi MT Condensed Light" panose="020B0306030101010103" pitchFamily="34" charset="77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3D964F9-0F4B-434B-B56F-FF7C187A11A9}"/>
              </a:ext>
            </a:extLst>
          </p:cNvPr>
          <p:cNvSpPr/>
          <p:nvPr/>
        </p:nvSpPr>
        <p:spPr>
          <a:xfrm>
            <a:off x="4374164" y="3927339"/>
            <a:ext cx="2285506" cy="15027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11C4B9D-9BFC-4D4B-916C-74707B21D1DC}"/>
              </a:ext>
            </a:extLst>
          </p:cNvPr>
          <p:cNvSpPr txBox="1"/>
          <p:nvPr/>
        </p:nvSpPr>
        <p:spPr>
          <a:xfrm>
            <a:off x="4767548" y="4763140"/>
            <a:ext cx="1485456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 err="1">
                <a:latin typeface="Abadi MT Condensed Light" panose="020B0306030101010103" pitchFamily="34" charset="77"/>
              </a:rPr>
              <a:t>applyTotalTransformations</a:t>
            </a:r>
            <a:endParaRPr lang="en-GB" sz="1050" dirty="0">
              <a:latin typeface="Abadi MT Condensed Light" panose="020B0306030101010103" pitchFamily="34" charset="77"/>
            </a:endParaRPr>
          </a:p>
          <a:p>
            <a:pPr algn="ctr"/>
            <a:endParaRPr lang="en-GB" sz="1050" dirty="0">
              <a:latin typeface="Abadi MT Condensed Light" panose="020B0306030101010103" pitchFamily="34" charset="77"/>
            </a:endParaRP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B407C125-8A49-6141-ABEE-5FBEB51CB416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3583445" y="5067508"/>
            <a:ext cx="804003" cy="1338011"/>
          </a:xfrm>
          <a:prstGeom prst="bentConnector3">
            <a:avLst>
              <a:gd name="adj1" fmla="val 328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8171F41-0E9D-1D48-844D-16DFA8DA76F6}"/>
              </a:ext>
            </a:extLst>
          </p:cNvPr>
          <p:cNvCxnSpPr>
            <a:stCxn id="187" idx="1"/>
            <a:endCxn id="7" idx="3"/>
          </p:cNvCxnSpPr>
          <p:nvPr/>
        </p:nvCxnSpPr>
        <p:spPr>
          <a:xfrm flipH="1" flipV="1">
            <a:off x="3864077" y="3770028"/>
            <a:ext cx="510087" cy="3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4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69</Words>
  <Application>Microsoft Macintosh PowerPoint</Application>
  <PresentationFormat>A4 Paper (210x297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Simm (UG)</dc:creator>
  <cp:lastModifiedBy>Jamie Simm (UG)</cp:lastModifiedBy>
  <cp:revision>1</cp:revision>
  <dcterms:created xsi:type="dcterms:W3CDTF">2019-04-26T12:05:46Z</dcterms:created>
  <dcterms:modified xsi:type="dcterms:W3CDTF">2019-04-26T16:25:47Z</dcterms:modified>
</cp:coreProperties>
</file>