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12"/>
  </p:notesMasterIdLst>
  <p:sldIdLst>
    <p:sldId id="262" r:id="rId2"/>
    <p:sldId id="582" r:id="rId3"/>
    <p:sldId id="263" r:id="rId4"/>
    <p:sldId id="620" r:id="rId5"/>
    <p:sldId id="621" r:id="rId6"/>
    <p:sldId id="622" r:id="rId7"/>
    <p:sldId id="265" r:id="rId8"/>
    <p:sldId id="340" r:id="rId9"/>
    <p:sldId id="623" r:id="rId10"/>
    <p:sldId id="643" r:id="rId11"/>
  </p:sldIdLst>
  <p:sldSz cx="9144000" cy="5143500" type="screen16x9"/>
  <p:notesSz cx="6858000" cy="9926638"/>
  <p:embeddedFontLst>
    <p:embeddedFont>
      <p:font typeface="Arial Black" panose="020B0A04020102020204" pitchFamily="34" charset="0"/>
      <p:bold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ru-RU"/>
    </a:defPPr>
    <a:lvl1pPr marL="0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1pPr>
    <a:lvl2pPr marL="300877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2pPr>
    <a:lvl3pPr marL="601754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3pPr>
    <a:lvl4pPr marL="902631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4pPr>
    <a:lvl5pPr marL="1203508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5pPr>
    <a:lvl6pPr marL="1504384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6pPr>
    <a:lvl7pPr marL="1805261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7pPr>
    <a:lvl8pPr marL="2106139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8pPr>
    <a:lvl9pPr marL="2407016" algn="l" defTabSz="601754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ложка" id="{1B36A7E4-E519-41C0-AF20-B96C909B2FA2}">
          <p14:sldIdLst/>
        </p14:section>
        <p14:section name="Титульный слайд презентации" id="{02D6BA3C-787D-4173-9A21-AB86B2AAFC7B}">
          <p14:sldIdLst>
            <p14:sldId id="262"/>
            <p14:sldId id="582"/>
            <p14:sldId id="263"/>
            <p14:sldId id="620"/>
            <p14:sldId id="621"/>
            <p14:sldId id="622"/>
            <p14:sldId id="265"/>
            <p14:sldId id="340"/>
            <p14:sldId id="623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9A57CD"/>
    <a:srgbClr val="489FA8"/>
    <a:srgbClr val="ED5F77"/>
    <a:srgbClr val="FDDB56"/>
    <a:srgbClr val="4FBFD7"/>
    <a:srgbClr val="E61743"/>
    <a:srgbClr val="FBBE30"/>
    <a:srgbClr val="15ACC9"/>
    <a:srgbClr val="362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 autoAdjust="0"/>
  </p:normalViewPr>
  <p:slideViewPr>
    <p:cSldViewPr snapToGrid="0">
      <p:cViewPr varScale="1">
        <p:scale>
          <a:sx n="151" d="100"/>
          <a:sy n="151" d="100"/>
        </p:scale>
        <p:origin x="50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1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Распределение размаха между максимальной и минимальной ЗП на должностях</a:t>
            </a:r>
          </a:p>
        </c:rich>
      </c:tx>
      <c:layout>
        <c:manualLayout>
          <c:xMode val="edge"/>
          <c:yMode val="edge"/>
          <c:x val="0.11085032343866225"/>
          <c:y val="9.2592794469100494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Лист4!$G$2:$G$22</c:f>
              <c:strCache>
                <c:ptCount val="21"/>
                <c:pt idx="0">
                  <c:v>100%</c:v>
                </c:pt>
                <c:pt idx="1">
                  <c:v>110%</c:v>
                </c:pt>
                <c:pt idx="2">
                  <c:v>120%</c:v>
                </c:pt>
                <c:pt idx="3">
                  <c:v>130%</c:v>
                </c:pt>
                <c:pt idx="4">
                  <c:v>140%</c:v>
                </c:pt>
                <c:pt idx="5">
                  <c:v>150%</c:v>
                </c:pt>
                <c:pt idx="6">
                  <c:v>160%</c:v>
                </c:pt>
                <c:pt idx="7">
                  <c:v>170%</c:v>
                </c:pt>
                <c:pt idx="8">
                  <c:v>180%</c:v>
                </c:pt>
                <c:pt idx="9">
                  <c:v>190%</c:v>
                </c:pt>
                <c:pt idx="10">
                  <c:v>200%</c:v>
                </c:pt>
                <c:pt idx="11">
                  <c:v>210%</c:v>
                </c:pt>
                <c:pt idx="12">
                  <c:v>220%</c:v>
                </c:pt>
                <c:pt idx="13">
                  <c:v>230%</c:v>
                </c:pt>
                <c:pt idx="14">
                  <c:v>240%</c:v>
                </c:pt>
                <c:pt idx="15">
                  <c:v>250%</c:v>
                </c:pt>
                <c:pt idx="16">
                  <c:v>260%</c:v>
                </c:pt>
                <c:pt idx="17">
                  <c:v>270%</c:v>
                </c:pt>
                <c:pt idx="18">
                  <c:v>280%</c:v>
                </c:pt>
                <c:pt idx="19">
                  <c:v>290%</c:v>
                </c:pt>
                <c:pt idx="20">
                  <c:v>&gt;300%</c:v>
                </c:pt>
              </c:strCache>
            </c:strRef>
          </c:cat>
          <c:val>
            <c:numRef>
              <c:f>Лист4!$H$2:$H$22</c:f>
              <c:numCache>
                <c:formatCode>General</c:formatCode>
                <c:ptCount val="21"/>
                <c:pt idx="0">
                  <c:v>126</c:v>
                </c:pt>
                <c:pt idx="1">
                  <c:v>89</c:v>
                </c:pt>
                <c:pt idx="2">
                  <c:v>64</c:v>
                </c:pt>
                <c:pt idx="3">
                  <c:v>40</c:v>
                </c:pt>
                <c:pt idx="4">
                  <c:v>28</c:v>
                </c:pt>
                <c:pt idx="5">
                  <c:v>7</c:v>
                </c:pt>
                <c:pt idx="6">
                  <c:v>9</c:v>
                </c:pt>
                <c:pt idx="7">
                  <c:v>9</c:v>
                </c:pt>
                <c:pt idx="8">
                  <c:v>5</c:v>
                </c:pt>
                <c:pt idx="9">
                  <c:v>1</c:v>
                </c:pt>
                <c:pt idx="10">
                  <c:v>6</c:v>
                </c:pt>
                <c:pt idx="11">
                  <c:v>1</c:v>
                </c:pt>
                <c:pt idx="12">
                  <c:v>4</c:v>
                </c:pt>
                <c:pt idx="13">
                  <c:v>3</c:v>
                </c:pt>
                <c:pt idx="14">
                  <c:v>4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1-40CD-BCE7-3882714ED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-27"/>
        <c:axId val="258714240"/>
        <c:axId val="284049792"/>
      </c:barChart>
      <c:catAx>
        <c:axId val="2587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4049792"/>
        <c:crosses val="autoZero"/>
        <c:auto val="1"/>
        <c:lblAlgn val="ctr"/>
        <c:lblOffset val="100"/>
        <c:noMultiLvlLbl val="0"/>
      </c:catAx>
      <c:valAx>
        <c:axId val="28404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87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6AD35-0CC7-4238-8B12-8189F5CC53DC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0C3A-5FF2-4F9B-8099-AC39ABAC70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6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1pPr>
    <a:lvl2pPr marL="401170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2pPr>
    <a:lvl3pPr marL="802339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3pPr>
    <a:lvl4pPr marL="1203508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4pPr>
    <a:lvl5pPr marL="1604677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5pPr>
    <a:lvl6pPr marL="2005846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6pPr>
    <a:lvl7pPr marL="2407016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7pPr>
    <a:lvl8pPr marL="2808184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8pPr>
    <a:lvl9pPr marL="3209354" algn="l" defTabSz="802339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1392589" y="1296256"/>
            <a:ext cx="6358828" cy="2550990"/>
            <a:chOff x="1881962" y="1379544"/>
            <a:chExt cx="5943601" cy="2384412"/>
          </a:xfrm>
        </p:grpSpPr>
        <p:pic>
          <p:nvPicPr>
            <p:cNvPr id="4" name="Рисунок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09068" y="1379544"/>
              <a:ext cx="5189840" cy="2384412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 userDrawn="1"/>
          </p:nvSpPr>
          <p:spPr>
            <a:xfrm>
              <a:off x="1881962" y="1818167"/>
              <a:ext cx="1860703" cy="1477926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97"/>
            </a:p>
          </p:txBody>
        </p:sp>
        <p:sp>
          <p:nvSpPr>
            <p:cNvPr id="6" name="Прямоугольник 5"/>
            <p:cNvSpPr/>
            <p:nvPr userDrawn="1"/>
          </p:nvSpPr>
          <p:spPr>
            <a:xfrm>
              <a:off x="4896497" y="1913859"/>
              <a:ext cx="2929066" cy="1382233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97"/>
            </a:p>
          </p:txBody>
        </p:sp>
      </p:grpSp>
    </p:spTree>
    <p:extLst>
      <p:ext uri="{BB962C8B-B14F-4D97-AF65-F5344CB8AC3E}">
        <p14:creationId xmlns:p14="http://schemas.microsoft.com/office/powerpoint/2010/main" val="295588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Inde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/>
          <p:cNvSpPr/>
          <p:nvPr/>
        </p:nvSpPr>
        <p:spPr>
          <a:xfrm>
            <a:off x="4380614" y="1029299"/>
            <a:ext cx="3937708" cy="2790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41"/>
          </a:p>
        </p:txBody>
      </p:sp>
      <p:sp>
        <p:nvSpPr>
          <p:cNvPr id="47" name="Прямоугольник 46"/>
          <p:cNvSpPr/>
          <p:nvPr/>
        </p:nvSpPr>
        <p:spPr>
          <a:xfrm>
            <a:off x="4701667" y="211538"/>
            <a:ext cx="4244454" cy="4674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41"/>
          </a:p>
        </p:txBody>
      </p:sp>
      <p:sp>
        <p:nvSpPr>
          <p:cNvPr id="49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9039" y="1184196"/>
            <a:ext cx="4105862" cy="2778850"/>
          </a:xfrm>
          <a:prstGeom prst="rect">
            <a:avLst/>
          </a:prstGeom>
          <a:solidFill>
            <a:schemeClr val="bg2">
              <a:alpha val="88000"/>
            </a:schemeClr>
          </a:solidFill>
          <a:ln w="28575">
            <a:solidFill>
              <a:schemeClr val="bg1"/>
            </a:solidFill>
          </a:ln>
        </p:spPr>
        <p:txBody>
          <a:bodyPr wrap="square" lIns="91374" tIns="45686" rIns="91374" bIns="45686">
            <a:noAutofit/>
          </a:bodyPr>
          <a:lstStyle>
            <a:lvl1pPr marL="164225" algn="r">
              <a:spcBef>
                <a:spcPts val="144"/>
              </a:spcBef>
              <a:buFontTx/>
              <a:buNone/>
              <a:defRPr sz="504" baseline="0">
                <a:latin typeface="+mn-lt"/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512763" y="572956"/>
            <a:ext cx="3402012" cy="86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b="1" dirty="0"/>
              <a:t>BACKGROUND COLOR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60986" y="800646"/>
            <a:ext cx="414307" cy="40642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1223516" y="717316"/>
            <a:ext cx="2613966" cy="5730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700"/>
              </a:lnSpc>
              <a:spcBef>
                <a:spcPts val="0"/>
              </a:spcBef>
              <a:buFontTx/>
              <a:buNone/>
              <a:defRPr sz="1200" b="0" spc="7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dirty="0"/>
              <a:t>ТЕКСТ ЗАГОЛОВКА РАЗДЕЛА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512763" y="1607277"/>
            <a:ext cx="3402012" cy="86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b="1" dirty="0"/>
              <a:t>BACKGROUND COLOR</a:t>
            </a:r>
            <a:endParaRPr lang="ru-RU" dirty="0"/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660986" y="1834967"/>
            <a:ext cx="414307" cy="40642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1223516" y="1751637"/>
            <a:ext cx="2613966" cy="5730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700"/>
              </a:lnSpc>
              <a:spcBef>
                <a:spcPts val="0"/>
              </a:spcBef>
              <a:buFontTx/>
              <a:buNone/>
              <a:defRPr sz="1200" b="0" spc="7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dirty="0"/>
              <a:t>ТЕКСТ ЗАГОЛОВКА РАЗДЕЛА</a:t>
            </a:r>
          </a:p>
        </p:txBody>
      </p:sp>
      <p:sp>
        <p:nvSpPr>
          <p:cNvPr id="27" name="Рисунок 2"/>
          <p:cNvSpPr>
            <a:spLocks noGrp="1"/>
          </p:cNvSpPr>
          <p:nvPr>
            <p:ph type="pic" sz="quarter" idx="24" hasCustomPrompt="1"/>
          </p:nvPr>
        </p:nvSpPr>
        <p:spPr>
          <a:xfrm>
            <a:off x="512763" y="2641598"/>
            <a:ext cx="3402012" cy="86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b="1" dirty="0"/>
              <a:t>BACKGROUND COLOR</a:t>
            </a:r>
            <a:endParaRPr lang="ru-RU" dirty="0"/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60986" y="2869288"/>
            <a:ext cx="414307" cy="40642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1230619" y="2785958"/>
            <a:ext cx="2606659" cy="5730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700"/>
              </a:lnSpc>
              <a:spcBef>
                <a:spcPts val="0"/>
              </a:spcBef>
              <a:buFontTx/>
              <a:buNone/>
              <a:defRPr sz="1200" b="0" spc="7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dirty="0"/>
              <a:t>ТЕКСТ ЗАГОЛОВКА РАЗДЕЛА</a:t>
            </a:r>
          </a:p>
        </p:txBody>
      </p:sp>
      <p:sp>
        <p:nvSpPr>
          <p:cNvPr id="30" name="Рисунок 2"/>
          <p:cNvSpPr>
            <a:spLocks noGrp="1"/>
          </p:cNvSpPr>
          <p:nvPr>
            <p:ph type="pic" sz="quarter" idx="27" hasCustomPrompt="1"/>
          </p:nvPr>
        </p:nvSpPr>
        <p:spPr>
          <a:xfrm>
            <a:off x="512763" y="3675919"/>
            <a:ext cx="3402012" cy="861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b="1" dirty="0"/>
              <a:t>BACKGROUND COLOR</a:t>
            </a:r>
            <a:endParaRPr lang="ru-RU" dirty="0"/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660986" y="3903609"/>
            <a:ext cx="414307" cy="40642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1230619" y="3820279"/>
            <a:ext cx="2606659" cy="5730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700"/>
              </a:lnSpc>
              <a:spcBef>
                <a:spcPts val="0"/>
              </a:spcBef>
              <a:buFontTx/>
              <a:buNone/>
              <a:defRPr sz="1200" b="0" spc="7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dirty="0"/>
              <a:t>ТЕКСТ ЗАГОЛОВКА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9359073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_ 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329832" y="523729"/>
            <a:ext cx="3972345" cy="5803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100"/>
              </a:lnSpc>
              <a:defRPr sz="180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18pt)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329831" y="254530"/>
            <a:ext cx="7033181" cy="0"/>
          </a:xfrm>
          <a:prstGeom prst="line">
            <a:avLst/>
          </a:prstGeom>
          <a:noFill/>
          <a:ln w="9525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Slide Number"/>
          <p:cNvSpPr txBox="1">
            <a:spLocks/>
          </p:cNvSpPr>
          <p:nvPr userDrawn="1"/>
        </p:nvSpPr>
        <p:spPr>
          <a:xfrm>
            <a:off x="8605297" y="208382"/>
            <a:ext cx="290372" cy="92296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ru-RU"/>
            </a:defPPr>
            <a:lvl1pPr marL="0" algn="r" defTabSz="685800" rtl="0" eaLnBrk="1" latinLnBrk="0" hangingPunct="1">
              <a:defRPr sz="800" b="0" kern="1200">
                <a:solidFill>
                  <a:schemeClr val="accent1"/>
                </a:solidFill>
                <a:latin typeface="+mn-lt"/>
                <a:ea typeface="Roboto Light"/>
                <a:cs typeface="Roboto Light"/>
                <a:sym typeface="Roboto Light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z="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8561868" y="146808"/>
            <a:ext cx="1813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/</a:t>
            </a:r>
            <a:endParaRPr lang="ru-RU" sz="800" b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0" name="Содержимое 9"/>
          <p:cNvSpPr>
            <a:spLocks noGrp="1"/>
          </p:cNvSpPr>
          <p:nvPr>
            <p:ph sz="quarter" idx="16" hasCustomPrompt="1"/>
          </p:nvPr>
        </p:nvSpPr>
        <p:spPr>
          <a:xfrm>
            <a:off x="4572000" y="523728"/>
            <a:ext cx="4323669" cy="4371000"/>
          </a:xfrm>
          <a:prstGeom prst="rect">
            <a:avLst/>
          </a:prstGeom>
        </p:spPr>
        <p:txBody>
          <a:bodyPr lIns="0" tIns="0"/>
          <a:lstStyle>
            <a:lvl1pPr marL="179388" indent="-179388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100" spc="40" baseline="0">
                <a:latin typeface="+mn-lt"/>
              </a:defRPr>
            </a:lvl1pPr>
            <a:lvl2pPr marL="322263" indent="-134938" defTabSz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50000"/>
                </a:schemeClr>
              </a:buClr>
              <a:buSzPct val="95000"/>
              <a:buFont typeface="Wingdings" panose="05000000000000000000" pitchFamily="2" charset="2"/>
              <a:buChar char="§"/>
              <a:defRPr sz="1050" spc="40">
                <a:latin typeface="+mn-lt"/>
              </a:defRPr>
            </a:lvl2pPr>
            <a:lvl3pPr marL="449263" indent="-111125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950" spc="40">
                <a:latin typeface="+mn-lt"/>
              </a:defRPr>
            </a:lvl3pPr>
            <a:lvl4pPr marL="539750" indent="-90488" defTabSz="252156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 sz="800" i="1" spc="40" baseline="0"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11pt)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10</a:t>
            </a:r>
            <a:r>
              <a:rPr lang="en-US" dirty="0"/>
              <a:t>,5</a:t>
            </a:r>
            <a:r>
              <a:rPr lang="ru-RU" dirty="0" err="1"/>
              <a:t>pt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</a:t>
            </a:r>
            <a:r>
              <a:rPr lang="en-US" dirty="0"/>
              <a:t>,5</a:t>
            </a:r>
            <a:r>
              <a:rPr lang="ru-RU" dirty="0" err="1"/>
              <a:t>pt</a:t>
            </a:r>
            <a:r>
              <a:rPr lang="ru-RU" dirty="0"/>
              <a:t>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8pt)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28" hasCustomPrompt="1"/>
          </p:nvPr>
        </p:nvSpPr>
        <p:spPr>
          <a:xfrm>
            <a:off x="329831" y="1272550"/>
            <a:ext cx="3972346" cy="2225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marR="0" indent="0" algn="l" defTabSz="455104" rtl="0" eaLnBrk="1" fontAlgn="auto" latinLnBrk="0" hangingPunct="1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 </a:t>
            </a:r>
            <a:r>
              <a:rPr lang="ru-RU" dirty="0"/>
              <a:t>Смысловой маркер (</a:t>
            </a:r>
            <a:r>
              <a:rPr lang="en-US" dirty="0"/>
              <a:t>Open Sans</a:t>
            </a:r>
            <a:r>
              <a:rPr lang="ru-RU" dirty="0"/>
              <a:t>, 9pt)</a:t>
            </a:r>
          </a:p>
        </p:txBody>
      </p:sp>
      <p:sp>
        <p:nvSpPr>
          <p:cNvPr id="15" name="LIMITED."/>
          <p:cNvSpPr txBox="1"/>
          <p:nvPr userDrawn="1"/>
        </p:nvSpPr>
        <p:spPr>
          <a:xfrm>
            <a:off x="7592778" y="200669"/>
            <a:ext cx="947375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ru-RU" sz="700" b="0" dirty="0">
                <a:solidFill>
                  <a:schemeClr val="accent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70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700" b="0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  <p:sp>
        <p:nvSpPr>
          <p:cNvPr id="17" name="Содержимое 9"/>
          <p:cNvSpPr>
            <a:spLocks noGrp="1"/>
          </p:cNvSpPr>
          <p:nvPr>
            <p:ph sz="quarter" idx="29" hasCustomPrompt="1"/>
          </p:nvPr>
        </p:nvSpPr>
        <p:spPr>
          <a:xfrm>
            <a:off x="329832" y="1663587"/>
            <a:ext cx="3972346" cy="3231141"/>
          </a:xfrm>
          <a:prstGeom prst="rect">
            <a:avLst/>
          </a:prstGeom>
        </p:spPr>
        <p:txBody>
          <a:bodyPr lIns="0" tIns="0"/>
          <a:lstStyle>
            <a:lvl1pPr marL="179388" indent="-179388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100" spc="40" baseline="0">
                <a:latin typeface="+mn-lt"/>
              </a:defRPr>
            </a:lvl1pPr>
            <a:lvl2pPr marL="322263" indent="-134938" defTabSz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50000"/>
                </a:schemeClr>
              </a:buClr>
              <a:buSzPct val="95000"/>
              <a:buFont typeface="Wingdings" panose="05000000000000000000" pitchFamily="2" charset="2"/>
              <a:buChar char="§"/>
              <a:defRPr sz="1050" spc="40">
                <a:latin typeface="+mn-lt"/>
              </a:defRPr>
            </a:lvl2pPr>
            <a:lvl3pPr marL="449263" indent="-111125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950" spc="40">
                <a:latin typeface="+mn-lt"/>
              </a:defRPr>
            </a:lvl3pPr>
            <a:lvl4pPr marL="539750" indent="-90488" defTabSz="252156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 sz="800" i="1" spc="40" baseline="0"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11pt)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10</a:t>
            </a:r>
            <a:r>
              <a:rPr lang="en-US" dirty="0"/>
              <a:t>,5</a:t>
            </a:r>
            <a:r>
              <a:rPr lang="ru-RU" dirty="0" err="1"/>
              <a:t>pt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</a:t>
            </a:r>
            <a:r>
              <a:rPr lang="en-US" dirty="0"/>
              <a:t>,5</a:t>
            </a:r>
            <a:r>
              <a:rPr lang="ru-RU" dirty="0" err="1"/>
              <a:t>pt</a:t>
            </a:r>
            <a:r>
              <a:rPr lang="ru-RU" dirty="0"/>
              <a:t>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8pt)</a:t>
            </a:r>
          </a:p>
        </p:txBody>
      </p:sp>
    </p:spTree>
    <p:extLst>
      <p:ext uri="{BB962C8B-B14F-4D97-AF65-F5344CB8AC3E}">
        <p14:creationId xmlns:p14="http://schemas.microsoft.com/office/powerpoint/2010/main" val="58213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_ 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7"/>
          <p:cNvCxnSpPr/>
          <p:nvPr userDrawn="1"/>
        </p:nvCxnSpPr>
        <p:spPr>
          <a:xfrm flipH="1">
            <a:off x="329831" y="254530"/>
            <a:ext cx="7033181" cy="0"/>
          </a:xfrm>
          <a:prstGeom prst="line">
            <a:avLst/>
          </a:prstGeom>
          <a:noFill/>
          <a:ln w="9525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Slide Number"/>
          <p:cNvSpPr txBox="1">
            <a:spLocks/>
          </p:cNvSpPr>
          <p:nvPr userDrawn="1"/>
        </p:nvSpPr>
        <p:spPr>
          <a:xfrm>
            <a:off x="8605297" y="208382"/>
            <a:ext cx="290372" cy="92296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ru-RU"/>
            </a:defPPr>
            <a:lvl1pPr marL="0" algn="r" defTabSz="685800" rtl="0" eaLnBrk="1" latinLnBrk="0" hangingPunct="1">
              <a:defRPr sz="800" b="0" kern="1200">
                <a:solidFill>
                  <a:schemeClr val="accent1"/>
                </a:solidFill>
                <a:latin typeface="+mn-lt"/>
                <a:ea typeface="Roboto Light"/>
                <a:cs typeface="Roboto Light"/>
                <a:sym typeface="Roboto Light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z="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8561868" y="128574"/>
            <a:ext cx="1813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/</a:t>
            </a:r>
            <a:endParaRPr lang="ru-RU" sz="900" b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1" name="LIMITED."/>
          <p:cNvSpPr txBox="1"/>
          <p:nvPr userDrawn="1"/>
        </p:nvSpPr>
        <p:spPr>
          <a:xfrm>
            <a:off x="7592778" y="200669"/>
            <a:ext cx="947375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ru-RU" sz="700" b="0" dirty="0">
                <a:solidFill>
                  <a:schemeClr val="accent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70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700" b="0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329831" y="523729"/>
            <a:ext cx="8210321" cy="5803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100"/>
              </a:lnSpc>
              <a:defRPr sz="180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18pt)</a:t>
            </a:r>
            <a:endParaRPr lang="ru-RU" dirty="0"/>
          </a:p>
        </p:txBody>
      </p:sp>
      <p:sp>
        <p:nvSpPr>
          <p:cNvPr id="16" name="Содержимое 9"/>
          <p:cNvSpPr>
            <a:spLocks noGrp="1"/>
          </p:cNvSpPr>
          <p:nvPr>
            <p:ph sz="quarter" idx="16" hasCustomPrompt="1"/>
          </p:nvPr>
        </p:nvSpPr>
        <p:spPr>
          <a:xfrm>
            <a:off x="329832" y="1319448"/>
            <a:ext cx="8565838" cy="3575279"/>
          </a:xfrm>
          <a:prstGeom prst="rect">
            <a:avLst/>
          </a:prstGeom>
        </p:spPr>
        <p:txBody>
          <a:bodyPr lIns="0" tIns="0"/>
          <a:lstStyle>
            <a:lvl1pPr marL="179388" indent="-179388">
              <a:lnSpc>
                <a:spcPts val="14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100" spc="40" baseline="0">
                <a:latin typeface="+mn-lt"/>
              </a:defRPr>
            </a:lvl1pPr>
            <a:lvl2pPr marL="322263" indent="-134938" defTabSz="358775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bg2">
                  <a:lumMod val="50000"/>
                </a:schemeClr>
              </a:buClr>
              <a:buSzPct val="95000"/>
              <a:buFont typeface="Wingdings" panose="05000000000000000000" pitchFamily="2" charset="2"/>
              <a:buChar char="§"/>
              <a:defRPr sz="1050" spc="40">
                <a:latin typeface="+mn-lt"/>
              </a:defRPr>
            </a:lvl2pPr>
            <a:lvl3pPr marL="449263" indent="-111125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950" spc="40">
                <a:latin typeface="+mn-lt"/>
              </a:defRPr>
            </a:lvl3pPr>
            <a:lvl4pPr marL="539750" indent="-90488" defTabSz="252156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 sz="800" i="1" spc="40" baseline="0"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11pt)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10</a:t>
            </a:r>
            <a:r>
              <a:rPr lang="en-US" dirty="0"/>
              <a:t>,5</a:t>
            </a:r>
            <a:r>
              <a:rPr lang="ru-RU" dirty="0" err="1"/>
              <a:t>pt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</a:t>
            </a:r>
            <a:r>
              <a:rPr lang="en-US" dirty="0"/>
              <a:t>,5</a:t>
            </a:r>
            <a:r>
              <a:rPr lang="ru-RU" dirty="0" err="1"/>
              <a:t>pt</a:t>
            </a:r>
            <a:r>
              <a:rPr lang="ru-RU" dirty="0"/>
              <a:t>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8pt)</a:t>
            </a:r>
          </a:p>
        </p:txBody>
      </p:sp>
    </p:spTree>
    <p:extLst>
      <p:ext uri="{BB962C8B-B14F-4D97-AF65-F5344CB8AC3E}">
        <p14:creationId xmlns:p14="http://schemas.microsoft.com/office/powerpoint/2010/main" val="86107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_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sz="quarter" idx="20" hasCustomPrompt="1"/>
          </p:nvPr>
        </p:nvSpPr>
        <p:spPr>
          <a:xfrm>
            <a:off x="342907" y="1289943"/>
            <a:ext cx="2700000" cy="48985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1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tabLst/>
              <a:defRPr sz="1100" b="1" spc="50" baseline="0">
                <a:solidFill>
                  <a:schemeClr val="bg1"/>
                </a:solidFill>
              </a:defRPr>
            </a:lvl1pPr>
            <a:lvl2pPr marL="399903" indent="-172351">
              <a:lnSpc>
                <a:spcPct val="100000"/>
              </a:lnSpc>
              <a:buSzPct val="90000"/>
              <a:buFont typeface="Verdana" panose="020B0604030504040204" pitchFamily="34" charset="0"/>
              <a:buChar char="-"/>
              <a:defRPr sz="1206"/>
            </a:lvl2pPr>
            <a:lvl3pPr marL="627453" indent="-172351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057" i="1"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Место для размещения текста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11pt)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8" hasCustomPrompt="1"/>
          </p:nvPr>
        </p:nvSpPr>
        <p:spPr>
          <a:xfrm>
            <a:off x="3234395" y="1289448"/>
            <a:ext cx="2700000" cy="490537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marR="0" indent="0" algn="l" defTabSz="455104" rtl="0" eaLnBrk="1" fontAlgn="auto" latinLnBrk="0" hangingPunct="1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Место для размещения текста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11pt)</a:t>
            </a:r>
          </a:p>
        </p:txBody>
      </p:sp>
      <p:sp>
        <p:nvSpPr>
          <p:cNvPr id="30" name="Объект 4"/>
          <p:cNvSpPr>
            <a:spLocks noGrp="1"/>
          </p:cNvSpPr>
          <p:nvPr>
            <p:ph sz="quarter" idx="29" hasCustomPrompt="1"/>
          </p:nvPr>
        </p:nvSpPr>
        <p:spPr>
          <a:xfrm>
            <a:off x="6125883" y="1289448"/>
            <a:ext cx="2700000" cy="49053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anchor="ctr"/>
          <a:lstStyle>
            <a:lvl1pPr marL="0" marR="0" indent="0" algn="l" defTabSz="455104" rtl="0" eaLnBrk="1" fontAlgn="auto" latinLnBrk="0" hangingPunct="1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Место для размещения текста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11pt)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 flipH="1">
            <a:off x="329831" y="254530"/>
            <a:ext cx="7033181" cy="0"/>
          </a:xfrm>
          <a:prstGeom prst="line">
            <a:avLst/>
          </a:prstGeom>
          <a:noFill/>
          <a:ln w="9525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lide Number"/>
          <p:cNvSpPr txBox="1">
            <a:spLocks/>
          </p:cNvSpPr>
          <p:nvPr userDrawn="1"/>
        </p:nvSpPr>
        <p:spPr>
          <a:xfrm>
            <a:off x="8605297" y="208382"/>
            <a:ext cx="290372" cy="92296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ru-RU"/>
            </a:defPPr>
            <a:lvl1pPr marL="0" algn="r" defTabSz="685800" rtl="0" eaLnBrk="1" latinLnBrk="0" hangingPunct="1">
              <a:defRPr sz="800" b="0" kern="1200">
                <a:solidFill>
                  <a:schemeClr val="accent1"/>
                </a:solidFill>
                <a:latin typeface="+mn-lt"/>
                <a:ea typeface="Roboto Light"/>
                <a:cs typeface="Roboto Light"/>
                <a:sym typeface="Roboto Light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z="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8561868" y="128574"/>
            <a:ext cx="1813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/</a:t>
            </a:r>
            <a:endParaRPr lang="ru-RU" sz="900" b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9" name="LIMITED."/>
          <p:cNvSpPr txBox="1"/>
          <p:nvPr userDrawn="1"/>
        </p:nvSpPr>
        <p:spPr>
          <a:xfrm>
            <a:off x="7592778" y="200669"/>
            <a:ext cx="947375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ru-RU" sz="700" b="0" dirty="0">
                <a:solidFill>
                  <a:schemeClr val="accent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70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700" b="0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  <p:sp>
        <p:nvSpPr>
          <p:cNvPr id="15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329831" y="523729"/>
            <a:ext cx="8210321" cy="5803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100"/>
              </a:lnSpc>
              <a:defRPr sz="180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18pt)</a:t>
            </a:r>
            <a:endParaRPr lang="ru-RU" dirty="0"/>
          </a:p>
        </p:txBody>
      </p:sp>
      <p:sp>
        <p:nvSpPr>
          <p:cNvPr id="19" name="Содержимое 9"/>
          <p:cNvSpPr>
            <a:spLocks noGrp="1"/>
          </p:cNvSpPr>
          <p:nvPr>
            <p:ph sz="quarter" idx="33" hasCustomPrompt="1"/>
          </p:nvPr>
        </p:nvSpPr>
        <p:spPr>
          <a:xfrm>
            <a:off x="3281081" y="1906494"/>
            <a:ext cx="2648461" cy="2988233"/>
          </a:xfrm>
          <a:prstGeom prst="rect">
            <a:avLst/>
          </a:prstGeom>
        </p:spPr>
        <p:txBody>
          <a:bodyPr lIns="0" tIns="0"/>
          <a:lstStyle>
            <a:lvl1pPr marL="179388" indent="-179388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050" spc="30" baseline="0">
                <a:latin typeface="+mn-lt"/>
              </a:defRPr>
            </a:lvl1pPr>
            <a:lvl2pPr marL="358775" indent="-174625" defTabSz="3587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900" spc="30">
                <a:latin typeface="+mn-lt"/>
              </a:defRPr>
            </a:lvl2pPr>
            <a:lvl3pPr marL="538163" indent="-17621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800" spc="30">
                <a:latin typeface="+mn-lt"/>
              </a:defRPr>
            </a:lvl3pPr>
            <a:lvl4pPr marL="627063" indent="-90488" defTabSz="252156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 sz="700" i="1" spc="30" baseline="0"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10,5pt)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9pt)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8pt)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7pt)</a:t>
            </a:r>
          </a:p>
        </p:txBody>
      </p:sp>
      <p:sp>
        <p:nvSpPr>
          <p:cNvPr id="21" name="Содержимое 9"/>
          <p:cNvSpPr>
            <a:spLocks noGrp="1"/>
          </p:cNvSpPr>
          <p:nvPr>
            <p:ph sz="quarter" idx="34" hasCustomPrompt="1"/>
          </p:nvPr>
        </p:nvSpPr>
        <p:spPr>
          <a:xfrm>
            <a:off x="6179669" y="1906494"/>
            <a:ext cx="2648461" cy="2988233"/>
          </a:xfrm>
          <a:prstGeom prst="rect">
            <a:avLst/>
          </a:prstGeom>
        </p:spPr>
        <p:txBody>
          <a:bodyPr lIns="0" tIns="0"/>
          <a:lstStyle>
            <a:lvl1pPr marL="179388" indent="-179388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050" spc="30" baseline="0">
                <a:latin typeface="+mn-lt"/>
              </a:defRPr>
            </a:lvl1pPr>
            <a:lvl2pPr marL="358775" indent="-174625" defTabSz="3587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900" spc="30">
                <a:latin typeface="+mn-lt"/>
              </a:defRPr>
            </a:lvl2pPr>
            <a:lvl3pPr marL="538163" indent="-17621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800" spc="30">
                <a:latin typeface="+mn-lt"/>
              </a:defRPr>
            </a:lvl3pPr>
            <a:lvl4pPr marL="627063" indent="-90488" defTabSz="252156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 sz="700" i="1" spc="30" baseline="0"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10,5pt)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9pt)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8pt)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7pt)</a:t>
            </a:r>
          </a:p>
        </p:txBody>
      </p:sp>
      <p:sp>
        <p:nvSpPr>
          <p:cNvPr id="14" name="Содержимое 9"/>
          <p:cNvSpPr>
            <a:spLocks noGrp="1"/>
          </p:cNvSpPr>
          <p:nvPr>
            <p:ph sz="quarter" idx="16" hasCustomPrompt="1"/>
          </p:nvPr>
        </p:nvSpPr>
        <p:spPr>
          <a:xfrm>
            <a:off x="394446" y="1906494"/>
            <a:ext cx="2648461" cy="2988233"/>
          </a:xfrm>
          <a:prstGeom prst="rect">
            <a:avLst/>
          </a:prstGeom>
        </p:spPr>
        <p:txBody>
          <a:bodyPr lIns="0" tIns="0"/>
          <a:lstStyle>
            <a:lvl1pPr marL="179388" indent="-179388">
              <a:lnSpc>
                <a:spcPts val="14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050" spc="40" baseline="0">
                <a:latin typeface="+mn-lt"/>
              </a:defRPr>
            </a:lvl1pPr>
            <a:lvl2pPr marL="322263" indent="-134938" defTabSz="3587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bg2">
                  <a:lumMod val="50000"/>
                </a:schemeClr>
              </a:buClr>
              <a:buSzPct val="95000"/>
              <a:buFont typeface="Wingdings" panose="05000000000000000000" pitchFamily="2" charset="2"/>
              <a:buChar char="§"/>
              <a:defRPr sz="900" spc="40">
                <a:latin typeface="+mn-lt"/>
              </a:defRPr>
            </a:lvl2pPr>
            <a:lvl3pPr marL="449263" indent="-11112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800" spc="40">
                <a:latin typeface="+mn-lt"/>
              </a:defRPr>
            </a:lvl3pPr>
            <a:lvl4pPr marL="539750" indent="-90488" defTabSz="252156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 sz="700" i="1" spc="40" baseline="0"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10,5pt)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9pt)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8pt)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7pt)</a:t>
            </a:r>
          </a:p>
        </p:txBody>
      </p:sp>
    </p:spTree>
    <p:extLst>
      <p:ext uri="{BB962C8B-B14F-4D97-AF65-F5344CB8AC3E}">
        <p14:creationId xmlns:p14="http://schemas.microsoft.com/office/powerpoint/2010/main" val="9159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slide (0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135181" y="148046"/>
            <a:ext cx="886322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97"/>
          </a:p>
        </p:txBody>
      </p:sp>
      <p:sp>
        <p:nvSpPr>
          <p:cNvPr id="16" name="Рисунок 4"/>
          <p:cNvSpPr>
            <a:spLocks noGrp="1" noChangeAspect="1"/>
          </p:cNvSpPr>
          <p:nvPr>
            <p:ph type="pic" sz="quarter" idx="15"/>
          </p:nvPr>
        </p:nvSpPr>
        <p:spPr>
          <a:xfrm>
            <a:off x="135181" y="148049"/>
            <a:ext cx="8863220" cy="2861853"/>
          </a:xfrm>
          <a:prstGeom prst="rect">
            <a:avLst/>
          </a:prstGeom>
          <a:solidFill>
            <a:schemeClr val="accent2">
              <a:alpha val="86000"/>
            </a:schemeClr>
          </a:solidFill>
        </p:spPr>
        <p:txBody>
          <a:bodyPr lIns="91410" tIns="45703" rIns="91410" bIns="45703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 b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IMAGE</a:t>
            </a:r>
            <a:r>
              <a:rPr lang="ru-RU" dirty="0"/>
              <a:t> </a:t>
            </a:r>
            <a:r>
              <a:rPr lang="en-US" dirty="0"/>
              <a:t>OR COLOR 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8965" y="2552720"/>
            <a:ext cx="2294561" cy="21526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lIns="91374" tIns="45686" rIns="91374" bIns="45686">
            <a:noAutofit/>
          </a:bodyPr>
          <a:lstStyle>
            <a:lvl1pPr marL="151595" algn="r">
              <a:spcBef>
                <a:spcPts val="133"/>
              </a:spcBef>
              <a:buFontTx/>
              <a:buNone/>
              <a:defRPr sz="500" b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IMAGE</a:t>
            </a:r>
            <a:r>
              <a:rPr lang="ru-RU" dirty="0"/>
              <a:t> </a:t>
            </a:r>
            <a:r>
              <a:rPr lang="en-US" dirty="0"/>
              <a:t>OR COLOR 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54490" y="2552720"/>
            <a:ext cx="2294561" cy="2152650"/>
          </a:xfrm>
          <a:prstGeom prst="rect">
            <a:avLst/>
          </a:prstGeom>
          <a:solidFill>
            <a:schemeClr val="accent1"/>
          </a:solidFill>
        </p:spPr>
        <p:txBody>
          <a:bodyPr wrap="square" lIns="91374" tIns="45686" rIns="91374" bIns="45686">
            <a:noAutofit/>
          </a:bodyPr>
          <a:lstStyle>
            <a:lvl1pPr marL="151595" algn="r">
              <a:spcBef>
                <a:spcPts val="133"/>
              </a:spcBef>
              <a:buFontTx/>
              <a:buNone/>
              <a:defRPr sz="500" b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IMAGE</a:t>
            </a:r>
            <a:r>
              <a:rPr lang="ru-RU" dirty="0"/>
              <a:t> </a:t>
            </a:r>
            <a:r>
              <a:rPr lang="en-US" dirty="0"/>
              <a:t>OR COLOR 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50016" y="2552720"/>
            <a:ext cx="2294561" cy="2152650"/>
          </a:xfrm>
          <a:prstGeom prst="rect">
            <a:avLst/>
          </a:prstGeom>
          <a:solidFill>
            <a:schemeClr val="tx2"/>
          </a:solidFill>
        </p:spPr>
        <p:txBody>
          <a:bodyPr wrap="square" lIns="91374" tIns="45686" rIns="91374" bIns="45686">
            <a:noAutofit/>
          </a:bodyPr>
          <a:lstStyle>
            <a:lvl1pPr marL="151595" algn="r">
              <a:spcBef>
                <a:spcPts val="133"/>
              </a:spcBef>
              <a:buFontTx/>
              <a:buNone/>
              <a:defRPr sz="500" b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IMAGE</a:t>
            </a:r>
            <a:r>
              <a:rPr lang="ru-RU" dirty="0"/>
              <a:t> </a:t>
            </a:r>
            <a:r>
              <a:rPr lang="en-US" dirty="0"/>
              <a:t>OR COLOR 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22" name="Объект 2"/>
          <p:cNvSpPr>
            <a:spLocks noGrp="1"/>
          </p:cNvSpPr>
          <p:nvPr>
            <p:ph sz="quarter" idx="20" hasCustomPrompt="1"/>
          </p:nvPr>
        </p:nvSpPr>
        <p:spPr>
          <a:xfrm>
            <a:off x="1317813" y="3467120"/>
            <a:ext cx="1996893" cy="7429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508"/>
              </a:lnSpc>
              <a:spcBef>
                <a:spcPts val="0"/>
              </a:spcBef>
              <a:buFontTx/>
              <a:buNone/>
              <a:defRPr sz="10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МЕСТО ДЛЯ РАЗМЕЩЕНИЯ ТЕКСТА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10PT)</a:t>
            </a:r>
          </a:p>
        </p:txBody>
      </p:sp>
      <p:sp>
        <p:nvSpPr>
          <p:cNvPr id="23" name="Объект 2"/>
          <p:cNvSpPr>
            <a:spLocks noGrp="1"/>
          </p:cNvSpPr>
          <p:nvPr>
            <p:ph sz="quarter" idx="21" hasCustomPrompt="1"/>
          </p:nvPr>
        </p:nvSpPr>
        <p:spPr>
          <a:xfrm>
            <a:off x="3622863" y="3467120"/>
            <a:ext cx="1996893" cy="7429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508"/>
              </a:lnSpc>
              <a:spcBef>
                <a:spcPts val="0"/>
              </a:spcBef>
              <a:buFontTx/>
              <a:buNone/>
              <a:defRPr sz="10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МЕСТО ДЛЯ РАЗМЕЩЕНИЯ ТЕКСТА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10PT)</a:t>
            </a:r>
          </a:p>
        </p:txBody>
      </p:sp>
      <p:sp>
        <p:nvSpPr>
          <p:cNvPr id="24" name="Объект 2"/>
          <p:cNvSpPr>
            <a:spLocks noGrp="1"/>
          </p:cNvSpPr>
          <p:nvPr>
            <p:ph sz="quarter" idx="22" hasCustomPrompt="1"/>
          </p:nvPr>
        </p:nvSpPr>
        <p:spPr>
          <a:xfrm>
            <a:off x="5889813" y="3467120"/>
            <a:ext cx="1996893" cy="7429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508"/>
              </a:lnSpc>
              <a:spcBef>
                <a:spcPts val="0"/>
              </a:spcBef>
              <a:buFontTx/>
              <a:buNone/>
              <a:defRPr sz="10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МЕСТО ДЛЯ РАЗМЕЩЕНИЯ ТЕКСТА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10PT)</a:t>
            </a:r>
          </a:p>
        </p:txBody>
      </p:sp>
      <p:sp>
        <p:nvSpPr>
          <p:cNvPr id="14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660899" y="809582"/>
            <a:ext cx="3753704" cy="128591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defRPr sz="2200" b="0" spc="8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22pt)</a:t>
            </a:r>
            <a:endParaRPr lang="ru-RU" dirty="0"/>
          </a:p>
        </p:txBody>
      </p:sp>
      <p:sp>
        <p:nvSpPr>
          <p:cNvPr id="18" name="Содержимое 9"/>
          <p:cNvSpPr>
            <a:spLocks noGrp="1"/>
          </p:cNvSpPr>
          <p:nvPr>
            <p:ph sz="quarter" idx="17" hasCustomPrompt="1"/>
          </p:nvPr>
        </p:nvSpPr>
        <p:spPr>
          <a:xfrm>
            <a:off x="5247862" y="414120"/>
            <a:ext cx="3535974" cy="1852005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ts val="14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Tx/>
              <a:buNone/>
              <a:defRPr sz="1050" spc="4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184150" indent="0" defTabSz="358775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SzPct val="80000"/>
              <a:buFontTx/>
              <a:buNone/>
              <a:defRPr sz="900" spc="40">
                <a:solidFill>
                  <a:schemeClr val="bg1">
                    <a:lumMod val="95000"/>
                  </a:schemeClr>
                </a:solidFill>
                <a:latin typeface="+mn-lt"/>
              </a:defRPr>
            </a:lvl2pPr>
            <a:lvl3pPr marL="36195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Tx/>
              <a:buNone/>
              <a:defRPr sz="800" spc="40">
                <a:solidFill>
                  <a:schemeClr val="bg1">
                    <a:lumMod val="95000"/>
                  </a:schemeClr>
                </a:solidFill>
                <a:latin typeface="+mn-lt"/>
              </a:defRPr>
            </a:lvl3pPr>
            <a:lvl4pPr marL="536575" indent="0" defTabSz="252156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bg2">
                  <a:lumMod val="25000"/>
                </a:schemeClr>
              </a:buClr>
              <a:buFontTx/>
              <a:buNone/>
              <a:defRPr sz="700" i="1" spc="4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10,5pt)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9pt)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8pt)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7pt)</a:t>
            </a:r>
          </a:p>
        </p:txBody>
      </p:sp>
    </p:spTree>
    <p:extLst>
      <p:ext uri="{BB962C8B-B14F-4D97-AF65-F5344CB8AC3E}">
        <p14:creationId xmlns:p14="http://schemas.microsoft.com/office/powerpoint/2010/main" val="2700361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slide (0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6409" y="1396054"/>
            <a:ext cx="2038941" cy="3216804"/>
          </a:xfrm>
          <a:prstGeom prst="rect">
            <a:avLst/>
          </a:prstGeom>
          <a:solidFill>
            <a:schemeClr val="accent2">
              <a:alpha val="88000"/>
            </a:schemeClr>
          </a:solidFill>
        </p:spPr>
        <p:txBody>
          <a:bodyPr wrap="square" lIns="91374" tIns="45686" rIns="91374" bIns="45686">
            <a:noAutofit/>
          </a:bodyPr>
          <a:lstStyle>
            <a:lvl1pPr marL="151595">
              <a:spcBef>
                <a:spcPts val="133"/>
              </a:spcBef>
              <a:buFontTx/>
              <a:buNone/>
              <a:defRPr sz="5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COLOR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64279" y="1396054"/>
            <a:ext cx="2038941" cy="3216804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square" lIns="91374" tIns="45686" rIns="91374" bIns="45686">
            <a:noAutofit/>
          </a:bodyPr>
          <a:lstStyle>
            <a:lvl1pPr marL="151595">
              <a:spcBef>
                <a:spcPts val="133"/>
              </a:spcBef>
              <a:buFontTx/>
              <a:buNone/>
              <a:defRPr sz="500" b="1" baseline="0"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IMAGE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2151" y="1396054"/>
            <a:ext cx="2038941" cy="3216804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txBody>
          <a:bodyPr wrap="square" lIns="91374" tIns="45686" rIns="91374" bIns="45686">
            <a:noAutofit/>
          </a:bodyPr>
          <a:lstStyle>
            <a:lvl1pPr marL="151595">
              <a:spcBef>
                <a:spcPts val="133"/>
              </a:spcBef>
              <a:buFontTx/>
              <a:buNone/>
              <a:defRPr sz="500" b="1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COLOR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80016" y="1396054"/>
            <a:ext cx="2038941" cy="3216804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square" lIns="91374" tIns="45686" rIns="91374" bIns="45686">
            <a:noAutofit/>
          </a:bodyPr>
          <a:lstStyle>
            <a:lvl1pPr marL="151595">
              <a:spcBef>
                <a:spcPts val="133"/>
              </a:spcBef>
              <a:buFontTx/>
              <a:buNone/>
              <a:defRPr sz="500" b="1" baseline="0"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IMAGE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13" name="Объект 2"/>
          <p:cNvSpPr>
            <a:spLocks noGrp="1"/>
          </p:cNvSpPr>
          <p:nvPr>
            <p:ph sz="quarter" idx="18" hasCustomPrompt="1"/>
          </p:nvPr>
        </p:nvSpPr>
        <p:spPr>
          <a:xfrm>
            <a:off x="651098" y="2533650"/>
            <a:ext cx="1624956" cy="1769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000">
                <a:solidFill>
                  <a:schemeClr val="bg1"/>
                </a:solidFill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Место для размещения дополнительных элементов или текста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</a:t>
            </a:r>
            <a:r>
              <a:rPr lang="en-US" dirty="0"/>
              <a:t>0</a:t>
            </a:r>
            <a:r>
              <a:rPr lang="ru-RU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14" name="Объект 2"/>
          <p:cNvSpPr>
            <a:spLocks noGrp="1"/>
          </p:cNvSpPr>
          <p:nvPr>
            <p:ph sz="quarter" idx="19" hasCustomPrompt="1"/>
          </p:nvPr>
        </p:nvSpPr>
        <p:spPr>
          <a:xfrm>
            <a:off x="651098" y="1506629"/>
            <a:ext cx="1624956" cy="8538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5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Объект 2"/>
          <p:cNvSpPr>
            <a:spLocks noGrp="1"/>
          </p:cNvSpPr>
          <p:nvPr>
            <p:ph sz="quarter" idx="20" hasCustomPrompt="1"/>
          </p:nvPr>
        </p:nvSpPr>
        <p:spPr>
          <a:xfrm>
            <a:off x="4891132" y="2533650"/>
            <a:ext cx="1624956" cy="1769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000">
                <a:solidFill>
                  <a:schemeClr val="bg1"/>
                </a:solidFill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Место для размещения дополнительных элементов или текста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</a:t>
            </a:r>
            <a:r>
              <a:rPr lang="en-US" dirty="0"/>
              <a:t>0</a:t>
            </a:r>
            <a:r>
              <a:rPr lang="ru-RU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23" name="Объект 2"/>
          <p:cNvSpPr>
            <a:spLocks noGrp="1"/>
          </p:cNvSpPr>
          <p:nvPr>
            <p:ph sz="quarter" idx="21" hasCustomPrompt="1"/>
          </p:nvPr>
        </p:nvSpPr>
        <p:spPr>
          <a:xfrm>
            <a:off x="4891132" y="1506629"/>
            <a:ext cx="1624956" cy="8538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5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 flipH="1">
            <a:off x="329831" y="254530"/>
            <a:ext cx="7033181" cy="0"/>
          </a:xfrm>
          <a:prstGeom prst="line">
            <a:avLst/>
          </a:prstGeom>
          <a:noFill/>
          <a:ln w="9525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lide Number"/>
          <p:cNvSpPr txBox="1">
            <a:spLocks/>
          </p:cNvSpPr>
          <p:nvPr userDrawn="1"/>
        </p:nvSpPr>
        <p:spPr>
          <a:xfrm>
            <a:off x="8605297" y="208382"/>
            <a:ext cx="290372" cy="92296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ru-RU"/>
            </a:defPPr>
            <a:lvl1pPr marL="0" algn="r" defTabSz="685800" rtl="0" eaLnBrk="1" latinLnBrk="0" hangingPunct="1">
              <a:defRPr sz="800" b="0" kern="1200">
                <a:solidFill>
                  <a:schemeClr val="accent1"/>
                </a:solidFill>
                <a:latin typeface="+mn-lt"/>
                <a:ea typeface="Roboto Light"/>
                <a:cs typeface="Roboto Light"/>
                <a:sym typeface="Roboto Light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z="8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‹#›</a:t>
            </a:fld>
            <a:endParaRPr lang="en-US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8561868" y="128574"/>
            <a:ext cx="1813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/</a:t>
            </a:r>
            <a:endParaRPr lang="ru-RU" sz="900" b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9" name="LIMITED."/>
          <p:cNvSpPr txBox="1"/>
          <p:nvPr userDrawn="1"/>
        </p:nvSpPr>
        <p:spPr>
          <a:xfrm>
            <a:off x="7592778" y="200669"/>
            <a:ext cx="947375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ru-RU" sz="700" b="0" dirty="0">
                <a:solidFill>
                  <a:schemeClr val="accent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70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700" b="0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  <p:sp>
        <p:nvSpPr>
          <p:cNvPr id="16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329831" y="523729"/>
            <a:ext cx="8210321" cy="5803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100"/>
              </a:lnSpc>
              <a:defRPr sz="180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18pt)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74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slide (0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74040" y="145605"/>
            <a:ext cx="4429125" cy="4855920"/>
          </a:xfrm>
          <a:prstGeom prst="rect">
            <a:avLst/>
          </a:prstGeom>
          <a:solidFill>
            <a:schemeClr val="tx2"/>
          </a:solidFill>
        </p:spPr>
        <p:txBody>
          <a:bodyPr lIns="91438" tIns="45719" rIns="91438" bIns="45719"/>
          <a:lstStyle>
            <a:lvl1pPr marL="0" indent="0">
              <a:buFontTx/>
              <a:buNone/>
              <a:defRPr sz="5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COLOR 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13" name="Объект 2"/>
          <p:cNvSpPr>
            <a:spLocks noGrp="1"/>
          </p:cNvSpPr>
          <p:nvPr>
            <p:ph sz="quarter" idx="17" hasCustomPrompt="1"/>
          </p:nvPr>
        </p:nvSpPr>
        <p:spPr>
          <a:xfrm>
            <a:off x="4992783" y="2450996"/>
            <a:ext cx="3677211" cy="213492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2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1400" b="0" spc="50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en-US" dirty="0"/>
              <a:t>Text Placeholder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14pt)</a:t>
            </a:r>
            <a:endParaRPr lang="ru-RU" dirty="0"/>
          </a:p>
        </p:txBody>
      </p:sp>
      <p:sp>
        <p:nvSpPr>
          <p:cNvPr id="15" name="LIMITED."/>
          <p:cNvSpPr txBox="1"/>
          <p:nvPr userDrawn="1"/>
        </p:nvSpPr>
        <p:spPr>
          <a:xfrm>
            <a:off x="7506794" y="374239"/>
            <a:ext cx="1496375" cy="180000"/>
          </a:xfrm>
          <a:custGeom>
            <a:avLst/>
            <a:gdLst>
              <a:gd name="connsiteX0" fmla="*/ 0 w 1995167"/>
              <a:gd name="connsiteY0" fmla="*/ 0 h 161583"/>
              <a:gd name="connsiteX1" fmla="*/ 1995167 w 1995167"/>
              <a:gd name="connsiteY1" fmla="*/ 0 h 161583"/>
              <a:gd name="connsiteX2" fmla="*/ 1995167 w 1995167"/>
              <a:gd name="connsiteY2" fmla="*/ 161583 h 161583"/>
              <a:gd name="connsiteX3" fmla="*/ 0 w 1995167"/>
              <a:gd name="connsiteY3" fmla="*/ 161583 h 161583"/>
              <a:gd name="connsiteX4" fmla="*/ 0 w 1995167"/>
              <a:gd name="connsiteY4" fmla="*/ 0 h 161583"/>
              <a:gd name="connsiteX0" fmla="*/ 100739 w 1995167"/>
              <a:gd name="connsiteY0" fmla="*/ 0 h 169332"/>
              <a:gd name="connsiteX1" fmla="*/ 1995167 w 1995167"/>
              <a:gd name="connsiteY1" fmla="*/ 7749 h 169332"/>
              <a:gd name="connsiteX2" fmla="*/ 1995167 w 1995167"/>
              <a:gd name="connsiteY2" fmla="*/ 169332 h 169332"/>
              <a:gd name="connsiteX3" fmla="*/ 0 w 1995167"/>
              <a:gd name="connsiteY3" fmla="*/ 169332 h 169332"/>
              <a:gd name="connsiteX4" fmla="*/ 100739 w 1995167"/>
              <a:gd name="connsiteY4" fmla="*/ 0 h 1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5167" h="169332">
                <a:moveTo>
                  <a:pt x="100739" y="0"/>
                </a:moveTo>
                <a:lnTo>
                  <a:pt x="1995167" y="7749"/>
                </a:lnTo>
                <a:lnTo>
                  <a:pt x="1995167" y="169332"/>
                </a:lnTo>
                <a:lnTo>
                  <a:pt x="0" y="169332"/>
                </a:lnTo>
                <a:lnTo>
                  <a:pt x="10073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algn="ctr"/>
            <a:r>
              <a:rPr lang="ru-RU" sz="800" b="1" dirty="0">
                <a:solidFill>
                  <a:schemeClr val="bg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800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800" b="0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quarter" idx="18"/>
          </p:nvPr>
        </p:nvSpPr>
        <p:spPr>
          <a:xfrm>
            <a:off x="397152" y="987337"/>
            <a:ext cx="3690333" cy="34316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996"/>
              </a:lnSpc>
              <a:spcBef>
                <a:spcPts val="401"/>
              </a:spcBef>
              <a:buFontTx/>
              <a:buNone/>
              <a:defRPr sz="700" b="1" baseline="0">
                <a:solidFill>
                  <a:srgbClr val="6A6A6A"/>
                </a:solidFill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endParaRPr lang="en-US" dirty="0"/>
          </a:p>
          <a:p>
            <a:r>
              <a:rPr lang="en-US" dirty="0"/>
              <a:t>TEXT OR TABLE PLACEHOLDER</a:t>
            </a:r>
          </a:p>
          <a:p>
            <a:pPr lvl="0"/>
            <a:endParaRPr lang="ru-RU" dirty="0"/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792" y="226242"/>
            <a:ext cx="3690692" cy="4191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100" b="1" spc="70" baseline="0">
                <a:solidFill>
                  <a:schemeClr val="accent1"/>
                </a:solidFill>
              </a:defRPr>
            </a:lvl1pPr>
            <a:lvl2pPr marL="227552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455101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682653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910205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Section Text placeholder</a:t>
            </a:r>
          </a:p>
        </p:txBody>
      </p:sp>
      <p:sp>
        <p:nvSpPr>
          <p:cNvPr id="9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4913773" y="992222"/>
            <a:ext cx="3548412" cy="5803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defRPr sz="2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22pt)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84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_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бъект 2"/>
          <p:cNvSpPr>
            <a:spLocks noGrp="1"/>
          </p:cNvSpPr>
          <p:nvPr>
            <p:ph sz="quarter" idx="19" hasCustomPrompt="1"/>
          </p:nvPr>
        </p:nvSpPr>
        <p:spPr>
          <a:xfrm>
            <a:off x="4008912" y="2352037"/>
            <a:ext cx="4655093" cy="104588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600" b="0" spc="80" baseline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ФАМИЛИЯ И ИМЯ</a:t>
            </a:r>
          </a:p>
        </p:txBody>
      </p:sp>
      <p:sp>
        <p:nvSpPr>
          <p:cNvPr id="24" name="Объект 2"/>
          <p:cNvSpPr>
            <a:spLocks noGrp="1"/>
          </p:cNvSpPr>
          <p:nvPr>
            <p:ph sz="quarter" idx="20" hasCustomPrompt="1"/>
          </p:nvPr>
        </p:nvSpPr>
        <p:spPr>
          <a:xfrm>
            <a:off x="4008913" y="3862222"/>
            <a:ext cx="4655093" cy="652779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ts val="22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600" b="0" spc="60" baseline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Должность</a:t>
            </a:r>
          </a:p>
          <a:p>
            <a:pPr lvl="0"/>
            <a:r>
              <a:rPr lang="ru-RU" dirty="0"/>
              <a:t>Направление</a:t>
            </a:r>
            <a:endParaRPr lang="en-US" dirty="0"/>
          </a:p>
        </p:txBody>
      </p:sp>
      <p:grpSp>
        <p:nvGrpSpPr>
          <p:cNvPr id="25" name="Группа 24"/>
          <p:cNvGrpSpPr/>
          <p:nvPr userDrawn="1"/>
        </p:nvGrpSpPr>
        <p:grpSpPr>
          <a:xfrm>
            <a:off x="524556" y="555698"/>
            <a:ext cx="2619259" cy="1157112"/>
            <a:chOff x="1881960" y="1379544"/>
            <a:chExt cx="5943601" cy="2625711"/>
          </a:xfrm>
        </p:grpSpPr>
        <p:pic>
          <p:nvPicPr>
            <p:cNvPr id="26" name="Рисунок 2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094654" y="1379544"/>
              <a:ext cx="5715044" cy="2625711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 userDrawn="1"/>
          </p:nvSpPr>
          <p:spPr>
            <a:xfrm>
              <a:off x="1881960" y="1918023"/>
              <a:ext cx="1866964" cy="1486622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ru-RU" sz="897"/>
            </a:p>
          </p:txBody>
        </p:sp>
        <p:sp>
          <p:nvSpPr>
            <p:cNvPr id="28" name="Прямоугольник 27"/>
            <p:cNvSpPr/>
            <p:nvPr userDrawn="1"/>
          </p:nvSpPr>
          <p:spPr>
            <a:xfrm>
              <a:off x="5092760" y="1968415"/>
              <a:ext cx="2732801" cy="1419432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ru-RU" sz="897"/>
            </a:p>
          </p:txBody>
        </p:sp>
      </p:grpSp>
      <p:sp>
        <p:nvSpPr>
          <p:cNvPr id="30" name="Объект 2"/>
          <p:cNvSpPr>
            <a:spLocks noGrp="1"/>
          </p:cNvSpPr>
          <p:nvPr>
            <p:ph sz="quarter" idx="23" hasCustomPrompt="1"/>
          </p:nvPr>
        </p:nvSpPr>
        <p:spPr>
          <a:xfrm>
            <a:off x="618287" y="3862222"/>
            <a:ext cx="2525528" cy="65277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 spc="30" baseline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ru-RU" dirty="0"/>
              <a:t>ТЕЛ. +7 (095) 123 45 67</a:t>
            </a:r>
            <a:br>
              <a:rPr lang="en-US" dirty="0"/>
            </a:br>
            <a:r>
              <a:rPr lang="en-US" dirty="0"/>
              <a:t>E-MAIL: EXAMPLE@ECOPSY.RU</a:t>
            </a:r>
            <a:endParaRPr lang="ru-RU" dirty="0"/>
          </a:p>
        </p:txBody>
      </p:sp>
      <p:grpSp>
        <p:nvGrpSpPr>
          <p:cNvPr id="31" name="Группа 30"/>
          <p:cNvGrpSpPr/>
          <p:nvPr userDrawn="1"/>
        </p:nvGrpSpPr>
        <p:grpSpPr>
          <a:xfrm>
            <a:off x="5688315" y="875591"/>
            <a:ext cx="3058449" cy="504749"/>
            <a:chOff x="988418" y="4408194"/>
            <a:chExt cx="1702036" cy="280894"/>
          </a:xfrm>
        </p:grpSpPr>
        <p:sp>
          <p:nvSpPr>
            <p:cNvPr id="32" name="Прямоугольная выноска 31"/>
            <p:cNvSpPr/>
            <p:nvPr userDrawn="1"/>
          </p:nvSpPr>
          <p:spPr>
            <a:xfrm>
              <a:off x="2039417" y="4408194"/>
              <a:ext cx="567223" cy="280894"/>
            </a:xfrm>
            <a:prstGeom prst="wedgeRectCallout">
              <a:avLst>
                <a:gd name="adj1" fmla="val -42328"/>
                <a:gd name="adj2" fmla="val 1029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988418" y="4451338"/>
              <a:ext cx="1702036" cy="188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ru-RU" sz="1600" b="0" spc="80" dirty="0">
                  <a:solidFill>
                    <a:schemeClr val="tx2"/>
                  </a:solidFill>
                </a:rPr>
                <a:t>БИЗНЕС</a:t>
              </a:r>
              <a:r>
                <a:rPr lang="ru-RU" sz="1600" b="0" spc="80" baseline="0" dirty="0">
                  <a:solidFill>
                    <a:schemeClr val="tx2"/>
                  </a:solidFill>
                </a:rPr>
                <a:t> ДЕЛАЮТ  </a:t>
              </a:r>
              <a:r>
                <a:rPr lang="ru-RU" sz="1600" b="1" spc="80" baseline="0" dirty="0">
                  <a:solidFill>
                    <a:schemeClr val="bg1"/>
                  </a:solidFill>
                </a:rPr>
                <a:t>ЛЮДИ</a:t>
              </a:r>
              <a:endParaRPr lang="ru-RU" sz="1600" b="1" spc="8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025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 _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35189" y="144386"/>
            <a:ext cx="8869487" cy="486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03" tIns="45702" rIns="91403" bIns="45702"/>
          <a:lstStyle>
            <a:lvl1pPr marL="165422" marR="0" indent="0" algn="l" defTabSz="222457" rtl="0" eaLnBrk="1" fontAlgn="auto" latinLnBrk="0" hangingPunct="1">
              <a:lnSpc>
                <a:spcPct val="100000"/>
              </a:lnSpc>
              <a:spcBef>
                <a:spcPts val="144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500" b="1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3" name="Рисунок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386160" y="144386"/>
            <a:ext cx="6612247" cy="4868108"/>
          </a:xfrm>
          <a:prstGeom prst="rect">
            <a:avLst/>
          </a:prstGeom>
          <a:solidFill>
            <a:schemeClr val="accent2">
              <a:alpha val="86000"/>
            </a:schemeClr>
          </a:solidFill>
        </p:spPr>
        <p:txBody>
          <a:bodyPr lIns="91410" tIns="45703" rIns="91410" bIns="45703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 b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COLOR BACKGROUND 15% TRANSPARENCY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quarter" idx="16" hasCustomPrompt="1"/>
          </p:nvPr>
        </p:nvSpPr>
        <p:spPr>
          <a:xfrm>
            <a:off x="4704922" y="1987049"/>
            <a:ext cx="3670551" cy="118278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800" b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46513" indent="0">
              <a:buFontTx/>
              <a:buNone/>
              <a:defRPr/>
            </a:lvl2pPr>
            <a:lvl3pPr marL="493025" indent="0">
              <a:buFontTx/>
              <a:buNone/>
              <a:defRPr/>
            </a:lvl3pPr>
            <a:lvl4pPr marL="739538" indent="0">
              <a:buFontTx/>
              <a:buNone/>
              <a:defRPr/>
            </a:lvl4pPr>
            <a:lvl5pPr marL="986049" indent="0">
              <a:buFontTx/>
              <a:buNone/>
              <a:defRPr/>
            </a:lvl5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18pt)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093658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Голос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76"/>
          <p:cNvGrpSpPr>
            <a:grpSpLocks noChangeAspect="1"/>
          </p:cNvGrpSpPr>
          <p:nvPr/>
        </p:nvGrpSpPr>
        <p:grpSpPr bwMode="auto">
          <a:xfrm>
            <a:off x="2276396" y="2164030"/>
            <a:ext cx="2967145" cy="3371904"/>
            <a:chOff x="1985" y="2539"/>
            <a:chExt cx="843" cy="958"/>
          </a:xfrm>
          <a:solidFill>
            <a:srgbClr val="6A6A6A">
              <a:alpha val="10000"/>
            </a:srgbClr>
          </a:solidFill>
        </p:grpSpPr>
        <p:sp>
          <p:nvSpPr>
            <p:cNvPr id="16" name="Freeform 678"/>
            <p:cNvSpPr>
              <a:spLocks/>
            </p:cNvSpPr>
            <p:nvPr/>
          </p:nvSpPr>
          <p:spPr bwMode="auto">
            <a:xfrm>
              <a:off x="2259" y="2929"/>
              <a:ext cx="413" cy="568"/>
            </a:xfrm>
            <a:custGeom>
              <a:avLst/>
              <a:gdLst>
                <a:gd name="T0" fmla="*/ 626 w 1651"/>
                <a:gd name="T1" fmla="*/ 4 h 2273"/>
                <a:gd name="T2" fmla="*/ 688 w 1651"/>
                <a:gd name="T3" fmla="*/ 27 h 2273"/>
                <a:gd name="T4" fmla="*/ 740 w 1651"/>
                <a:gd name="T5" fmla="*/ 70 h 2273"/>
                <a:gd name="T6" fmla="*/ 777 w 1651"/>
                <a:gd name="T7" fmla="*/ 130 h 2273"/>
                <a:gd name="T8" fmla="*/ 797 w 1651"/>
                <a:gd name="T9" fmla="*/ 200 h 2273"/>
                <a:gd name="T10" fmla="*/ 800 w 1651"/>
                <a:gd name="T11" fmla="*/ 771 h 2273"/>
                <a:gd name="T12" fmla="*/ 1289 w 1651"/>
                <a:gd name="T13" fmla="*/ 775 h 2273"/>
                <a:gd name="T14" fmla="*/ 1386 w 1651"/>
                <a:gd name="T15" fmla="*/ 799 h 2273"/>
                <a:gd name="T16" fmla="*/ 1473 w 1651"/>
                <a:gd name="T17" fmla="*/ 845 h 2273"/>
                <a:gd name="T18" fmla="*/ 1547 w 1651"/>
                <a:gd name="T19" fmla="*/ 910 h 2273"/>
                <a:gd name="T20" fmla="*/ 1602 w 1651"/>
                <a:gd name="T21" fmla="*/ 990 h 2273"/>
                <a:gd name="T22" fmla="*/ 1638 w 1651"/>
                <a:gd name="T23" fmla="*/ 1082 h 2273"/>
                <a:gd name="T24" fmla="*/ 1651 w 1651"/>
                <a:gd name="T25" fmla="*/ 1183 h 2273"/>
                <a:gd name="T26" fmla="*/ 1651 w 1651"/>
                <a:gd name="T27" fmla="*/ 1202 h 2273"/>
                <a:gd name="T28" fmla="*/ 1648 w 1651"/>
                <a:gd name="T29" fmla="*/ 1206 h 2273"/>
                <a:gd name="T30" fmla="*/ 1646 w 1651"/>
                <a:gd name="T31" fmla="*/ 1212 h 2273"/>
                <a:gd name="T32" fmla="*/ 1644 w 1651"/>
                <a:gd name="T33" fmla="*/ 1998 h 2273"/>
                <a:gd name="T34" fmla="*/ 1627 w 1651"/>
                <a:gd name="T35" fmla="*/ 2079 h 2273"/>
                <a:gd name="T36" fmla="*/ 1593 w 1651"/>
                <a:gd name="T37" fmla="*/ 2147 h 2273"/>
                <a:gd name="T38" fmla="*/ 1544 w 1651"/>
                <a:gd name="T39" fmla="*/ 2202 h 2273"/>
                <a:gd name="T40" fmla="*/ 1480 w 1651"/>
                <a:gd name="T41" fmla="*/ 2240 h 2273"/>
                <a:gd name="T42" fmla="*/ 1398 w 1651"/>
                <a:gd name="T43" fmla="*/ 2265 h 2273"/>
                <a:gd name="T44" fmla="*/ 1302 w 1651"/>
                <a:gd name="T45" fmla="*/ 2273 h 2273"/>
                <a:gd name="T46" fmla="*/ 674 w 1651"/>
                <a:gd name="T47" fmla="*/ 2271 h 2273"/>
                <a:gd name="T48" fmla="*/ 596 w 1651"/>
                <a:gd name="T49" fmla="*/ 2250 h 2273"/>
                <a:gd name="T50" fmla="*/ 525 w 1651"/>
                <a:gd name="T51" fmla="*/ 2207 h 2273"/>
                <a:gd name="T52" fmla="*/ 462 w 1651"/>
                <a:gd name="T53" fmla="*/ 2148 h 2273"/>
                <a:gd name="T54" fmla="*/ 431 w 1651"/>
                <a:gd name="T55" fmla="*/ 2105 h 2273"/>
                <a:gd name="T56" fmla="*/ 416 w 1651"/>
                <a:gd name="T57" fmla="*/ 2075 h 2273"/>
                <a:gd name="T58" fmla="*/ 390 w 1651"/>
                <a:gd name="T59" fmla="*/ 2027 h 2273"/>
                <a:gd name="T60" fmla="*/ 359 w 1651"/>
                <a:gd name="T61" fmla="*/ 1965 h 2273"/>
                <a:gd name="T62" fmla="*/ 320 w 1651"/>
                <a:gd name="T63" fmla="*/ 1890 h 2273"/>
                <a:gd name="T64" fmla="*/ 279 w 1651"/>
                <a:gd name="T65" fmla="*/ 1809 h 2273"/>
                <a:gd name="T66" fmla="*/ 235 w 1651"/>
                <a:gd name="T67" fmla="*/ 1721 h 2273"/>
                <a:gd name="T68" fmla="*/ 189 w 1651"/>
                <a:gd name="T69" fmla="*/ 1632 h 2273"/>
                <a:gd name="T70" fmla="*/ 146 w 1651"/>
                <a:gd name="T71" fmla="*/ 1545 h 2273"/>
                <a:gd name="T72" fmla="*/ 105 w 1651"/>
                <a:gd name="T73" fmla="*/ 1464 h 2273"/>
                <a:gd name="T74" fmla="*/ 69 w 1651"/>
                <a:gd name="T75" fmla="*/ 1391 h 2273"/>
                <a:gd name="T76" fmla="*/ 38 w 1651"/>
                <a:gd name="T77" fmla="*/ 1330 h 2273"/>
                <a:gd name="T78" fmla="*/ 12 w 1651"/>
                <a:gd name="T79" fmla="*/ 1269 h 2273"/>
                <a:gd name="T80" fmla="*/ 0 w 1651"/>
                <a:gd name="T81" fmla="*/ 1197 h 2273"/>
                <a:gd name="T82" fmla="*/ 8 w 1651"/>
                <a:gd name="T83" fmla="*/ 1125 h 2273"/>
                <a:gd name="T84" fmla="*/ 35 w 1651"/>
                <a:gd name="T85" fmla="*/ 1060 h 2273"/>
                <a:gd name="T86" fmla="*/ 80 w 1651"/>
                <a:gd name="T87" fmla="*/ 1006 h 2273"/>
                <a:gd name="T88" fmla="*/ 142 w 1651"/>
                <a:gd name="T89" fmla="*/ 968 h 2273"/>
                <a:gd name="T90" fmla="*/ 215 w 1651"/>
                <a:gd name="T91" fmla="*/ 954 h 2273"/>
                <a:gd name="T92" fmla="*/ 278 w 1651"/>
                <a:gd name="T93" fmla="*/ 965 h 2273"/>
                <a:gd name="T94" fmla="*/ 333 w 1651"/>
                <a:gd name="T95" fmla="*/ 996 h 2273"/>
                <a:gd name="T96" fmla="*/ 384 w 1651"/>
                <a:gd name="T97" fmla="*/ 1045 h 2273"/>
                <a:gd name="T98" fmla="*/ 387 w 1651"/>
                <a:gd name="T99" fmla="*/ 200 h 2273"/>
                <a:gd name="T100" fmla="*/ 407 w 1651"/>
                <a:gd name="T101" fmla="*/ 130 h 2273"/>
                <a:gd name="T102" fmla="*/ 444 w 1651"/>
                <a:gd name="T103" fmla="*/ 70 h 2273"/>
                <a:gd name="T104" fmla="*/ 494 w 1651"/>
                <a:gd name="T105" fmla="*/ 27 h 2273"/>
                <a:gd name="T106" fmla="*/ 558 w 1651"/>
                <a:gd name="T107" fmla="*/ 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1" h="2273">
                  <a:moveTo>
                    <a:pt x="591" y="0"/>
                  </a:moveTo>
                  <a:lnTo>
                    <a:pt x="626" y="4"/>
                  </a:lnTo>
                  <a:lnTo>
                    <a:pt x="659" y="13"/>
                  </a:lnTo>
                  <a:lnTo>
                    <a:pt x="688" y="27"/>
                  </a:lnTo>
                  <a:lnTo>
                    <a:pt x="717" y="47"/>
                  </a:lnTo>
                  <a:lnTo>
                    <a:pt x="740" y="70"/>
                  </a:lnTo>
                  <a:lnTo>
                    <a:pt x="761" y="98"/>
                  </a:lnTo>
                  <a:lnTo>
                    <a:pt x="777" y="130"/>
                  </a:lnTo>
                  <a:lnTo>
                    <a:pt x="789" y="164"/>
                  </a:lnTo>
                  <a:lnTo>
                    <a:pt x="797" y="200"/>
                  </a:lnTo>
                  <a:lnTo>
                    <a:pt x="800" y="239"/>
                  </a:lnTo>
                  <a:lnTo>
                    <a:pt x="800" y="771"/>
                  </a:lnTo>
                  <a:lnTo>
                    <a:pt x="1238" y="771"/>
                  </a:lnTo>
                  <a:lnTo>
                    <a:pt x="1289" y="775"/>
                  </a:lnTo>
                  <a:lnTo>
                    <a:pt x="1340" y="784"/>
                  </a:lnTo>
                  <a:lnTo>
                    <a:pt x="1386" y="799"/>
                  </a:lnTo>
                  <a:lnTo>
                    <a:pt x="1432" y="820"/>
                  </a:lnTo>
                  <a:lnTo>
                    <a:pt x="1473" y="845"/>
                  </a:lnTo>
                  <a:lnTo>
                    <a:pt x="1512" y="875"/>
                  </a:lnTo>
                  <a:lnTo>
                    <a:pt x="1547" y="910"/>
                  </a:lnTo>
                  <a:lnTo>
                    <a:pt x="1576" y="948"/>
                  </a:lnTo>
                  <a:lnTo>
                    <a:pt x="1602" y="990"/>
                  </a:lnTo>
                  <a:lnTo>
                    <a:pt x="1623" y="1034"/>
                  </a:lnTo>
                  <a:lnTo>
                    <a:pt x="1638" y="1082"/>
                  </a:lnTo>
                  <a:lnTo>
                    <a:pt x="1647" y="1131"/>
                  </a:lnTo>
                  <a:lnTo>
                    <a:pt x="1651" y="1183"/>
                  </a:lnTo>
                  <a:lnTo>
                    <a:pt x="1651" y="1192"/>
                  </a:lnTo>
                  <a:lnTo>
                    <a:pt x="1651" y="1202"/>
                  </a:lnTo>
                  <a:lnTo>
                    <a:pt x="1649" y="1204"/>
                  </a:lnTo>
                  <a:lnTo>
                    <a:pt x="1648" y="1206"/>
                  </a:lnTo>
                  <a:lnTo>
                    <a:pt x="1646" y="1210"/>
                  </a:lnTo>
                  <a:lnTo>
                    <a:pt x="1646" y="1212"/>
                  </a:lnTo>
                  <a:lnTo>
                    <a:pt x="1646" y="1954"/>
                  </a:lnTo>
                  <a:lnTo>
                    <a:pt x="1644" y="1998"/>
                  </a:lnTo>
                  <a:lnTo>
                    <a:pt x="1638" y="2040"/>
                  </a:lnTo>
                  <a:lnTo>
                    <a:pt x="1627" y="2079"/>
                  </a:lnTo>
                  <a:lnTo>
                    <a:pt x="1612" y="2115"/>
                  </a:lnTo>
                  <a:lnTo>
                    <a:pt x="1593" y="2147"/>
                  </a:lnTo>
                  <a:lnTo>
                    <a:pt x="1571" y="2176"/>
                  </a:lnTo>
                  <a:lnTo>
                    <a:pt x="1544" y="2202"/>
                  </a:lnTo>
                  <a:lnTo>
                    <a:pt x="1514" y="2223"/>
                  </a:lnTo>
                  <a:lnTo>
                    <a:pt x="1480" y="2240"/>
                  </a:lnTo>
                  <a:lnTo>
                    <a:pt x="1441" y="2255"/>
                  </a:lnTo>
                  <a:lnTo>
                    <a:pt x="1398" y="2265"/>
                  </a:lnTo>
                  <a:lnTo>
                    <a:pt x="1353" y="2271"/>
                  </a:lnTo>
                  <a:lnTo>
                    <a:pt x="1302" y="2273"/>
                  </a:lnTo>
                  <a:lnTo>
                    <a:pt x="717" y="2273"/>
                  </a:lnTo>
                  <a:lnTo>
                    <a:pt x="674" y="2271"/>
                  </a:lnTo>
                  <a:lnTo>
                    <a:pt x="635" y="2262"/>
                  </a:lnTo>
                  <a:lnTo>
                    <a:pt x="596" y="2250"/>
                  </a:lnTo>
                  <a:lnTo>
                    <a:pt x="560" y="2231"/>
                  </a:lnTo>
                  <a:lnTo>
                    <a:pt x="525" y="2207"/>
                  </a:lnTo>
                  <a:lnTo>
                    <a:pt x="492" y="2179"/>
                  </a:lnTo>
                  <a:lnTo>
                    <a:pt x="462" y="2148"/>
                  </a:lnTo>
                  <a:lnTo>
                    <a:pt x="435" y="2112"/>
                  </a:lnTo>
                  <a:lnTo>
                    <a:pt x="431" y="2105"/>
                  </a:lnTo>
                  <a:lnTo>
                    <a:pt x="424" y="2093"/>
                  </a:lnTo>
                  <a:lnTo>
                    <a:pt x="416" y="2075"/>
                  </a:lnTo>
                  <a:lnTo>
                    <a:pt x="404" y="2054"/>
                  </a:lnTo>
                  <a:lnTo>
                    <a:pt x="390" y="2027"/>
                  </a:lnTo>
                  <a:lnTo>
                    <a:pt x="375" y="1998"/>
                  </a:lnTo>
                  <a:lnTo>
                    <a:pt x="359" y="1965"/>
                  </a:lnTo>
                  <a:lnTo>
                    <a:pt x="340" y="1929"/>
                  </a:lnTo>
                  <a:lnTo>
                    <a:pt x="320" y="1890"/>
                  </a:lnTo>
                  <a:lnTo>
                    <a:pt x="300" y="1851"/>
                  </a:lnTo>
                  <a:lnTo>
                    <a:pt x="279" y="1809"/>
                  </a:lnTo>
                  <a:lnTo>
                    <a:pt x="257" y="1765"/>
                  </a:lnTo>
                  <a:lnTo>
                    <a:pt x="235" y="1721"/>
                  </a:lnTo>
                  <a:lnTo>
                    <a:pt x="213" y="1676"/>
                  </a:lnTo>
                  <a:lnTo>
                    <a:pt x="189" y="1632"/>
                  </a:lnTo>
                  <a:lnTo>
                    <a:pt x="168" y="1588"/>
                  </a:lnTo>
                  <a:lnTo>
                    <a:pt x="146" y="1545"/>
                  </a:lnTo>
                  <a:lnTo>
                    <a:pt x="125" y="1503"/>
                  </a:lnTo>
                  <a:lnTo>
                    <a:pt x="105" y="1464"/>
                  </a:lnTo>
                  <a:lnTo>
                    <a:pt x="86" y="1426"/>
                  </a:lnTo>
                  <a:lnTo>
                    <a:pt x="69" y="1391"/>
                  </a:lnTo>
                  <a:lnTo>
                    <a:pt x="52" y="1358"/>
                  </a:lnTo>
                  <a:lnTo>
                    <a:pt x="38" y="1330"/>
                  </a:lnTo>
                  <a:lnTo>
                    <a:pt x="26" y="1306"/>
                  </a:lnTo>
                  <a:lnTo>
                    <a:pt x="12" y="1269"/>
                  </a:lnTo>
                  <a:lnTo>
                    <a:pt x="3" y="1233"/>
                  </a:lnTo>
                  <a:lnTo>
                    <a:pt x="0" y="1197"/>
                  </a:lnTo>
                  <a:lnTo>
                    <a:pt x="1" y="1161"/>
                  </a:lnTo>
                  <a:lnTo>
                    <a:pt x="8" y="1125"/>
                  </a:lnTo>
                  <a:lnTo>
                    <a:pt x="20" y="1092"/>
                  </a:lnTo>
                  <a:lnTo>
                    <a:pt x="35" y="1060"/>
                  </a:lnTo>
                  <a:lnTo>
                    <a:pt x="56" y="1032"/>
                  </a:lnTo>
                  <a:lnTo>
                    <a:pt x="80" y="1006"/>
                  </a:lnTo>
                  <a:lnTo>
                    <a:pt x="109" y="985"/>
                  </a:lnTo>
                  <a:lnTo>
                    <a:pt x="142" y="968"/>
                  </a:lnTo>
                  <a:lnTo>
                    <a:pt x="179" y="957"/>
                  </a:lnTo>
                  <a:lnTo>
                    <a:pt x="215" y="954"/>
                  </a:lnTo>
                  <a:lnTo>
                    <a:pt x="248" y="957"/>
                  </a:lnTo>
                  <a:lnTo>
                    <a:pt x="278" y="965"/>
                  </a:lnTo>
                  <a:lnTo>
                    <a:pt x="306" y="978"/>
                  </a:lnTo>
                  <a:lnTo>
                    <a:pt x="333" y="996"/>
                  </a:lnTo>
                  <a:lnTo>
                    <a:pt x="359" y="1018"/>
                  </a:lnTo>
                  <a:lnTo>
                    <a:pt x="384" y="1045"/>
                  </a:lnTo>
                  <a:lnTo>
                    <a:pt x="384" y="239"/>
                  </a:lnTo>
                  <a:lnTo>
                    <a:pt x="387" y="200"/>
                  </a:lnTo>
                  <a:lnTo>
                    <a:pt x="395" y="164"/>
                  </a:lnTo>
                  <a:lnTo>
                    <a:pt x="407" y="130"/>
                  </a:lnTo>
                  <a:lnTo>
                    <a:pt x="423" y="98"/>
                  </a:lnTo>
                  <a:lnTo>
                    <a:pt x="444" y="70"/>
                  </a:lnTo>
                  <a:lnTo>
                    <a:pt x="467" y="47"/>
                  </a:lnTo>
                  <a:lnTo>
                    <a:pt x="494" y="27"/>
                  </a:lnTo>
                  <a:lnTo>
                    <a:pt x="525" y="13"/>
                  </a:lnTo>
                  <a:lnTo>
                    <a:pt x="558" y="4"/>
                  </a:lnTo>
                  <a:lnTo>
                    <a:pt x="5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7" name="Freeform 679"/>
            <p:cNvSpPr>
              <a:spLocks/>
            </p:cNvSpPr>
            <p:nvPr/>
          </p:nvSpPr>
          <p:spPr bwMode="auto">
            <a:xfrm>
              <a:off x="2180" y="2734"/>
              <a:ext cx="453" cy="402"/>
            </a:xfrm>
            <a:custGeom>
              <a:avLst/>
              <a:gdLst>
                <a:gd name="T0" fmla="*/ 989 w 1812"/>
                <a:gd name="T1" fmla="*/ 4 h 1608"/>
                <a:gd name="T2" fmla="*/ 1147 w 1812"/>
                <a:gd name="T3" fmla="*/ 32 h 1608"/>
                <a:gd name="T4" fmla="*/ 1294 w 1812"/>
                <a:gd name="T5" fmla="*/ 87 h 1608"/>
                <a:gd name="T6" fmla="*/ 1429 w 1812"/>
                <a:gd name="T7" fmla="*/ 167 h 1608"/>
                <a:gd name="T8" fmla="*/ 1547 w 1812"/>
                <a:gd name="T9" fmla="*/ 266 h 1608"/>
                <a:gd name="T10" fmla="*/ 1646 w 1812"/>
                <a:gd name="T11" fmla="*/ 384 h 1608"/>
                <a:gd name="T12" fmla="*/ 1724 w 1812"/>
                <a:gd name="T13" fmla="*/ 519 h 1608"/>
                <a:gd name="T14" fmla="*/ 1779 w 1812"/>
                <a:gd name="T15" fmla="*/ 666 h 1608"/>
                <a:gd name="T16" fmla="*/ 1809 w 1812"/>
                <a:gd name="T17" fmla="*/ 824 h 1608"/>
                <a:gd name="T18" fmla="*/ 1809 w 1812"/>
                <a:gd name="T19" fmla="*/ 981 h 1608"/>
                <a:gd name="T20" fmla="*/ 1786 w 1812"/>
                <a:gd name="T21" fmla="*/ 1124 h 1608"/>
                <a:gd name="T22" fmla="*/ 1742 w 1812"/>
                <a:gd name="T23" fmla="*/ 1258 h 1608"/>
                <a:gd name="T24" fmla="*/ 1678 w 1812"/>
                <a:gd name="T25" fmla="*/ 1382 h 1608"/>
                <a:gd name="T26" fmla="*/ 1562 w 1812"/>
                <a:gd name="T27" fmla="*/ 1373 h 1608"/>
                <a:gd name="T28" fmla="*/ 1299 w 1812"/>
                <a:gd name="T29" fmla="*/ 1194 h 1608"/>
                <a:gd name="T30" fmla="*/ 1354 w 1812"/>
                <a:gd name="T31" fmla="*/ 1107 h 1608"/>
                <a:gd name="T32" fmla="*/ 1385 w 1812"/>
                <a:gd name="T33" fmla="*/ 1010 h 1608"/>
                <a:gd name="T34" fmla="*/ 1396 w 1812"/>
                <a:gd name="T35" fmla="*/ 906 h 1608"/>
                <a:gd name="T36" fmla="*/ 1383 w 1812"/>
                <a:gd name="T37" fmla="*/ 793 h 1608"/>
                <a:gd name="T38" fmla="*/ 1346 w 1812"/>
                <a:gd name="T39" fmla="*/ 690 h 1608"/>
                <a:gd name="T40" fmla="*/ 1288 w 1812"/>
                <a:gd name="T41" fmla="*/ 597 h 1608"/>
                <a:gd name="T42" fmla="*/ 1212 w 1812"/>
                <a:gd name="T43" fmla="*/ 521 h 1608"/>
                <a:gd name="T44" fmla="*/ 1121 w 1812"/>
                <a:gd name="T45" fmla="*/ 463 h 1608"/>
                <a:gd name="T46" fmla="*/ 1018 w 1812"/>
                <a:gd name="T47" fmla="*/ 425 h 1608"/>
                <a:gd name="T48" fmla="*/ 905 w 1812"/>
                <a:gd name="T49" fmla="*/ 412 h 1608"/>
                <a:gd name="T50" fmla="*/ 793 w 1812"/>
                <a:gd name="T51" fmla="*/ 425 h 1608"/>
                <a:gd name="T52" fmla="*/ 689 w 1812"/>
                <a:gd name="T53" fmla="*/ 463 h 1608"/>
                <a:gd name="T54" fmla="*/ 596 w 1812"/>
                <a:gd name="T55" fmla="*/ 521 h 1608"/>
                <a:gd name="T56" fmla="*/ 520 w 1812"/>
                <a:gd name="T57" fmla="*/ 597 h 1608"/>
                <a:gd name="T58" fmla="*/ 462 w 1812"/>
                <a:gd name="T59" fmla="*/ 690 h 1608"/>
                <a:gd name="T60" fmla="*/ 424 w 1812"/>
                <a:gd name="T61" fmla="*/ 793 h 1608"/>
                <a:gd name="T62" fmla="*/ 412 w 1812"/>
                <a:gd name="T63" fmla="*/ 906 h 1608"/>
                <a:gd name="T64" fmla="*/ 424 w 1812"/>
                <a:gd name="T65" fmla="*/ 1020 h 1608"/>
                <a:gd name="T66" fmla="*/ 462 w 1812"/>
                <a:gd name="T67" fmla="*/ 1124 h 1608"/>
                <a:gd name="T68" fmla="*/ 519 w 1812"/>
                <a:gd name="T69" fmla="*/ 1216 h 1608"/>
                <a:gd name="T70" fmla="*/ 470 w 1812"/>
                <a:gd name="T71" fmla="*/ 1556 h 1608"/>
                <a:gd name="T72" fmla="*/ 376 w 1812"/>
                <a:gd name="T73" fmla="*/ 1584 h 1608"/>
                <a:gd name="T74" fmla="*/ 279 w 1812"/>
                <a:gd name="T75" fmla="*/ 1561 h 1608"/>
                <a:gd name="T76" fmla="*/ 184 w 1812"/>
                <a:gd name="T77" fmla="*/ 1455 h 1608"/>
                <a:gd name="T78" fmla="*/ 106 w 1812"/>
                <a:gd name="T79" fmla="*/ 1333 h 1608"/>
                <a:gd name="T80" fmla="*/ 49 w 1812"/>
                <a:gd name="T81" fmla="*/ 1201 h 1608"/>
                <a:gd name="T82" fmla="*/ 13 w 1812"/>
                <a:gd name="T83" fmla="*/ 1057 h 1608"/>
                <a:gd name="T84" fmla="*/ 0 w 1812"/>
                <a:gd name="T85" fmla="*/ 906 h 1608"/>
                <a:gd name="T86" fmla="*/ 15 w 1812"/>
                <a:gd name="T87" fmla="*/ 743 h 1608"/>
                <a:gd name="T88" fmla="*/ 57 w 1812"/>
                <a:gd name="T89" fmla="*/ 590 h 1608"/>
                <a:gd name="T90" fmla="*/ 124 w 1812"/>
                <a:gd name="T91" fmla="*/ 449 h 1608"/>
                <a:gd name="T92" fmla="*/ 214 w 1812"/>
                <a:gd name="T93" fmla="*/ 322 h 1608"/>
                <a:gd name="T94" fmla="*/ 323 w 1812"/>
                <a:gd name="T95" fmla="*/ 214 h 1608"/>
                <a:gd name="T96" fmla="*/ 449 w 1812"/>
                <a:gd name="T97" fmla="*/ 124 h 1608"/>
                <a:gd name="T98" fmla="*/ 590 w 1812"/>
                <a:gd name="T99" fmla="*/ 57 h 1608"/>
                <a:gd name="T100" fmla="*/ 744 w 1812"/>
                <a:gd name="T101" fmla="*/ 15 h 1608"/>
                <a:gd name="T102" fmla="*/ 906 w 1812"/>
                <a:gd name="T103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2" h="1608">
                  <a:moveTo>
                    <a:pt x="906" y="0"/>
                  </a:moveTo>
                  <a:lnTo>
                    <a:pt x="989" y="4"/>
                  </a:lnTo>
                  <a:lnTo>
                    <a:pt x="1069" y="15"/>
                  </a:lnTo>
                  <a:lnTo>
                    <a:pt x="1147" y="32"/>
                  </a:lnTo>
                  <a:lnTo>
                    <a:pt x="1222" y="57"/>
                  </a:lnTo>
                  <a:lnTo>
                    <a:pt x="1294" y="87"/>
                  </a:lnTo>
                  <a:lnTo>
                    <a:pt x="1363" y="124"/>
                  </a:lnTo>
                  <a:lnTo>
                    <a:pt x="1429" y="167"/>
                  </a:lnTo>
                  <a:lnTo>
                    <a:pt x="1489" y="214"/>
                  </a:lnTo>
                  <a:lnTo>
                    <a:pt x="1547" y="266"/>
                  </a:lnTo>
                  <a:lnTo>
                    <a:pt x="1599" y="324"/>
                  </a:lnTo>
                  <a:lnTo>
                    <a:pt x="1646" y="384"/>
                  </a:lnTo>
                  <a:lnTo>
                    <a:pt x="1688" y="450"/>
                  </a:lnTo>
                  <a:lnTo>
                    <a:pt x="1724" y="519"/>
                  </a:lnTo>
                  <a:lnTo>
                    <a:pt x="1755" y="591"/>
                  </a:lnTo>
                  <a:lnTo>
                    <a:pt x="1779" y="666"/>
                  </a:lnTo>
                  <a:lnTo>
                    <a:pt x="1798" y="745"/>
                  </a:lnTo>
                  <a:lnTo>
                    <a:pt x="1809" y="824"/>
                  </a:lnTo>
                  <a:lnTo>
                    <a:pt x="1812" y="907"/>
                  </a:lnTo>
                  <a:lnTo>
                    <a:pt x="1809" y="981"/>
                  </a:lnTo>
                  <a:lnTo>
                    <a:pt x="1800" y="1053"/>
                  </a:lnTo>
                  <a:lnTo>
                    <a:pt x="1786" y="1124"/>
                  </a:lnTo>
                  <a:lnTo>
                    <a:pt x="1767" y="1191"/>
                  </a:lnTo>
                  <a:lnTo>
                    <a:pt x="1742" y="1258"/>
                  </a:lnTo>
                  <a:lnTo>
                    <a:pt x="1712" y="1321"/>
                  </a:lnTo>
                  <a:lnTo>
                    <a:pt x="1678" y="1382"/>
                  </a:lnTo>
                  <a:lnTo>
                    <a:pt x="1620" y="1375"/>
                  </a:lnTo>
                  <a:lnTo>
                    <a:pt x="1562" y="1373"/>
                  </a:lnTo>
                  <a:lnTo>
                    <a:pt x="1299" y="1373"/>
                  </a:lnTo>
                  <a:lnTo>
                    <a:pt x="1299" y="1194"/>
                  </a:lnTo>
                  <a:lnTo>
                    <a:pt x="1329" y="1152"/>
                  </a:lnTo>
                  <a:lnTo>
                    <a:pt x="1354" y="1107"/>
                  </a:lnTo>
                  <a:lnTo>
                    <a:pt x="1373" y="1059"/>
                  </a:lnTo>
                  <a:lnTo>
                    <a:pt x="1385" y="1010"/>
                  </a:lnTo>
                  <a:lnTo>
                    <a:pt x="1392" y="959"/>
                  </a:lnTo>
                  <a:lnTo>
                    <a:pt x="1396" y="906"/>
                  </a:lnTo>
                  <a:lnTo>
                    <a:pt x="1392" y="849"/>
                  </a:lnTo>
                  <a:lnTo>
                    <a:pt x="1383" y="793"/>
                  </a:lnTo>
                  <a:lnTo>
                    <a:pt x="1367" y="740"/>
                  </a:lnTo>
                  <a:lnTo>
                    <a:pt x="1346" y="690"/>
                  </a:lnTo>
                  <a:lnTo>
                    <a:pt x="1320" y="642"/>
                  </a:lnTo>
                  <a:lnTo>
                    <a:pt x="1288" y="597"/>
                  </a:lnTo>
                  <a:lnTo>
                    <a:pt x="1252" y="557"/>
                  </a:lnTo>
                  <a:lnTo>
                    <a:pt x="1212" y="521"/>
                  </a:lnTo>
                  <a:lnTo>
                    <a:pt x="1169" y="490"/>
                  </a:lnTo>
                  <a:lnTo>
                    <a:pt x="1121" y="463"/>
                  </a:lnTo>
                  <a:lnTo>
                    <a:pt x="1071" y="441"/>
                  </a:lnTo>
                  <a:lnTo>
                    <a:pt x="1018" y="425"/>
                  </a:lnTo>
                  <a:lnTo>
                    <a:pt x="963" y="416"/>
                  </a:lnTo>
                  <a:lnTo>
                    <a:pt x="905" y="412"/>
                  </a:lnTo>
                  <a:lnTo>
                    <a:pt x="848" y="416"/>
                  </a:lnTo>
                  <a:lnTo>
                    <a:pt x="793" y="425"/>
                  </a:lnTo>
                  <a:lnTo>
                    <a:pt x="739" y="441"/>
                  </a:lnTo>
                  <a:lnTo>
                    <a:pt x="689" y="463"/>
                  </a:lnTo>
                  <a:lnTo>
                    <a:pt x="641" y="490"/>
                  </a:lnTo>
                  <a:lnTo>
                    <a:pt x="596" y="521"/>
                  </a:lnTo>
                  <a:lnTo>
                    <a:pt x="557" y="557"/>
                  </a:lnTo>
                  <a:lnTo>
                    <a:pt x="520" y="597"/>
                  </a:lnTo>
                  <a:lnTo>
                    <a:pt x="489" y="642"/>
                  </a:lnTo>
                  <a:lnTo>
                    <a:pt x="462" y="690"/>
                  </a:lnTo>
                  <a:lnTo>
                    <a:pt x="440" y="740"/>
                  </a:lnTo>
                  <a:lnTo>
                    <a:pt x="424" y="793"/>
                  </a:lnTo>
                  <a:lnTo>
                    <a:pt x="414" y="849"/>
                  </a:lnTo>
                  <a:lnTo>
                    <a:pt x="412" y="906"/>
                  </a:lnTo>
                  <a:lnTo>
                    <a:pt x="414" y="963"/>
                  </a:lnTo>
                  <a:lnTo>
                    <a:pt x="424" y="1020"/>
                  </a:lnTo>
                  <a:lnTo>
                    <a:pt x="440" y="1073"/>
                  </a:lnTo>
                  <a:lnTo>
                    <a:pt x="462" y="1124"/>
                  </a:lnTo>
                  <a:lnTo>
                    <a:pt x="488" y="1172"/>
                  </a:lnTo>
                  <a:lnTo>
                    <a:pt x="519" y="1216"/>
                  </a:lnTo>
                  <a:lnTo>
                    <a:pt x="519" y="1552"/>
                  </a:lnTo>
                  <a:lnTo>
                    <a:pt x="470" y="1556"/>
                  </a:lnTo>
                  <a:lnTo>
                    <a:pt x="422" y="1568"/>
                  </a:lnTo>
                  <a:lnTo>
                    <a:pt x="376" y="1584"/>
                  </a:lnTo>
                  <a:lnTo>
                    <a:pt x="332" y="1608"/>
                  </a:lnTo>
                  <a:lnTo>
                    <a:pt x="279" y="1561"/>
                  </a:lnTo>
                  <a:lnTo>
                    <a:pt x="229" y="1510"/>
                  </a:lnTo>
                  <a:lnTo>
                    <a:pt x="184" y="1455"/>
                  </a:lnTo>
                  <a:lnTo>
                    <a:pt x="143" y="1395"/>
                  </a:lnTo>
                  <a:lnTo>
                    <a:pt x="106" y="1333"/>
                  </a:lnTo>
                  <a:lnTo>
                    <a:pt x="75" y="1269"/>
                  </a:lnTo>
                  <a:lnTo>
                    <a:pt x="49" y="1201"/>
                  </a:lnTo>
                  <a:lnTo>
                    <a:pt x="28" y="1129"/>
                  </a:lnTo>
                  <a:lnTo>
                    <a:pt x="13" y="1057"/>
                  </a:lnTo>
                  <a:lnTo>
                    <a:pt x="3" y="983"/>
                  </a:lnTo>
                  <a:lnTo>
                    <a:pt x="0" y="906"/>
                  </a:lnTo>
                  <a:lnTo>
                    <a:pt x="3" y="824"/>
                  </a:lnTo>
                  <a:lnTo>
                    <a:pt x="15" y="743"/>
                  </a:lnTo>
                  <a:lnTo>
                    <a:pt x="33" y="665"/>
                  </a:lnTo>
                  <a:lnTo>
                    <a:pt x="57" y="590"/>
                  </a:lnTo>
                  <a:lnTo>
                    <a:pt x="88" y="518"/>
                  </a:lnTo>
                  <a:lnTo>
                    <a:pt x="124" y="449"/>
                  </a:lnTo>
                  <a:lnTo>
                    <a:pt x="166" y="384"/>
                  </a:lnTo>
                  <a:lnTo>
                    <a:pt x="214" y="322"/>
                  </a:lnTo>
                  <a:lnTo>
                    <a:pt x="265" y="266"/>
                  </a:lnTo>
                  <a:lnTo>
                    <a:pt x="323" y="214"/>
                  </a:lnTo>
                  <a:lnTo>
                    <a:pt x="385" y="166"/>
                  </a:lnTo>
                  <a:lnTo>
                    <a:pt x="449" y="124"/>
                  </a:lnTo>
                  <a:lnTo>
                    <a:pt x="518" y="87"/>
                  </a:lnTo>
                  <a:lnTo>
                    <a:pt x="590" y="57"/>
                  </a:lnTo>
                  <a:lnTo>
                    <a:pt x="665" y="32"/>
                  </a:lnTo>
                  <a:lnTo>
                    <a:pt x="744" y="15"/>
                  </a:lnTo>
                  <a:lnTo>
                    <a:pt x="824" y="4"/>
                  </a:lnTo>
                  <a:lnTo>
                    <a:pt x="9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18" name="Freeform 680"/>
            <p:cNvSpPr>
              <a:spLocks/>
            </p:cNvSpPr>
            <p:nvPr/>
          </p:nvSpPr>
          <p:spPr bwMode="auto">
            <a:xfrm>
              <a:off x="1985" y="2539"/>
              <a:ext cx="843" cy="820"/>
            </a:xfrm>
            <a:custGeom>
              <a:avLst/>
              <a:gdLst>
                <a:gd name="T0" fmla="*/ 1907 w 3373"/>
                <a:gd name="T1" fmla="*/ 14 h 3280"/>
                <a:gd name="T2" fmla="*/ 2219 w 3373"/>
                <a:gd name="T3" fmla="*/ 86 h 3280"/>
                <a:gd name="T4" fmla="*/ 2508 w 3373"/>
                <a:gd name="T5" fmla="*/ 213 h 3280"/>
                <a:gd name="T6" fmla="*/ 2764 w 3373"/>
                <a:gd name="T7" fmla="*/ 390 h 3280"/>
                <a:gd name="T8" fmla="*/ 2983 w 3373"/>
                <a:gd name="T9" fmla="*/ 610 h 3280"/>
                <a:gd name="T10" fmla="*/ 3160 w 3373"/>
                <a:gd name="T11" fmla="*/ 867 h 3280"/>
                <a:gd name="T12" fmla="*/ 3287 w 3373"/>
                <a:gd name="T13" fmla="*/ 1155 h 3280"/>
                <a:gd name="T14" fmla="*/ 3359 w 3373"/>
                <a:gd name="T15" fmla="*/ 1468 h 3280"/>
                <a:gd name="T16" fmla="*/ 3369 w 3373"/>
                <a:gd name="T17" fmla="*/ 1797 h 3280"/>
                <a:gd name="T18" fmla="*/ 3320 w 3373"/>
                <a:gd name="T19" fmla="*/ 2111 h 3280"/>
                <a:gd name="T20" fmla="*/ 3215 w 3373"/>
                <a:gd name="T21" fmla="*/ 2404 h 3280"/>
                <a:gd name="T22" fmla="*/ 3058 w 3373"/>
                <a:gd name="T23" fmla="*/ 2668 h 3280"/>
                <a:gd name="T24" fmla="*/ 2927 w 3373"/>
                <a:gd name="T25" fmla="*/ 2770 h 3280"/>
                <a:gd name="T26" fmla="*/ 2930 w 3373"/>
                <a:gd name="T27" fmla="*/ 2758 h 3280"/>
                <a:gd name="T28" fmla="*/ 2933 w 3373"/>
                <a:gd name="T29" fmla="*/ 2741 h 3280"/>
                <a:gd name="T30" fmla="*/ 2903 w 3373"/>
                <a:gd name="T31" fmla="*/ 2555 h 3280"/>
                <a:gd name="T32" fmla="*/ 2819 w 3373"/>
                <a:gd name="T33" fmla="*/ 2393 h 3280"/>
                <a:gd name="T34" fmla="*/ 2858 w 3373"/>
                <a:gd name="T35" fmla="*/ 2196 h 3280"/>
                <a:gd name="T36" fmla="*/ 2937 w 3373"/>
                <a:gd name="T37" fmla="*/ 1951 h 3280"/>
                <a:gd name="T38" fmla="*/ 2964 w 3373"/>
                <a:gd name="T39" fmla="*/ 1688 h 3280"/>
                <a:gd name="T40" fmla="*/ 2933 w 3373"/>
                <a:gd name="T41" fmla="*/ 1409 h 3280"/>
                <a:gd name="T42" fmla="*/ 2844 w 3373"/>
                <a:gd name="T43" fmla="*/ 1151 h 3280"/>
                <a:gd name="T44" fmla="*/ 2706 w 3373"/>
                <a:gd name="T45" fmla="*/ 921 h 3280"/>
                <a:gd name="T46" fmla="*/ 2524 w 3373"/>
                <a:gd name="T47" fmla="*/ 725 h 3280"/>
                <a:gd name="T48" fmla="*/ 2305 w 3373"/>
                <a:gd name="T49" fmla="*/ 572 h 3280"/>
                <a:gd name="T50" fmla="*/ 2056 w 3373"/>
                <a:gd name="T51" fmla="*/ 466 h 3280"/>
                <a:gd name="T52" fmla="*/ 1783 w 3373"/>
                <a:gd name="T53" fmla="*/ 415 h 3280"/>
                <a:gd name="T54" fmla="*/ 1500 w 3373"/>
                <a:gd name="T55" fmla="*/ 426 h 3280"/>
                <a:gd name="T56" fmla="*/ 1234 w 3373"/>
                <a:gd name="T57" fmla="*/ 496 h 3280"/>
                <a:gd name="T58" fmla="*/ 994 w 3373"/>
                <a:gd name="T59" fmla="*/ 618 h 3280"/>
                <a:gd name="T60" fmla="*/ 787 w 3373"/>
                <a:gd name="T61" fmla="*/ 786 h 3280"/>
                <a:gd name="T62" fmla="*/ 618 w 3373"/>
                <a:gd name="T63" fmla="*/ 993 h 3280"/>
                <a:gd name="T64" fmla="*/ 497 w 3373"/>
                <a:gd name="T65" fmla="*/ 1234 h 3280"/>
                <a:gd name="T66" fmla="*/ 427 w 3373"/>
                <a:gd name="T67" fmla="*/ 1500 h 3280"/>
                <a:gd name="T68" fmla="*/ 416 w 3373"/>
                <a:gd name="T69" fmla="*/ 1784 h 3280"/>
                <a:gd name="T70" fmla="*/ 467 w 3373"/>
                <a:gd name="T71" fmla="*/ 2057 h 3280"/>
                <a:gd name="T72" fmla="*/ 573 w 3373"/>
                <a:gd name="T73" fmla="*/ 2307 h 3280"/>
                <a:gd name="T74" fmla="*/ 727 w 3373"/>
                <a:gd name="T75" fmla="*/ 2526 h 3280"/>
                <a:gd name="T76" fmla="*/ 922 w 3373"/>
                <a:gd name="T77" fmla="*/ 2708 h 3280"/>
                <a:gd name="T78" fmla="*/ 932 w 3373"/>
                <a:gd name="T79" fmla="*/ 2848 h 3280"/>
                <a:gd name="T80" fmla="*/ 1127 w 3373"/>
                <a:gd name="T81" fmla="*/ 3280 h 3280"/>
                <a:gd name="T82" fmla="*/ 845 w 3373"/>
                <a:gd name="T83" fmla="*/ 3150 h 3280"/>
                <a:gd name="T84" fmla="*/ 594 w 3373"/>
                <a:gd name="T85" fmla="*/ 2974 h 3280"/>
                <a:gd name="T86" fmla="*/ 380 w 3373"/>
                <a:gd name="T87" fmla="*/ 2754 h 3280"/>
                <a:gd name="T88" fmla="*/ 208 w 3373"/>
                <a:gd name="T89" fmla="*/ 2499 h 3280"/>
                <a:gd name="T90" fmla="*/ 84 w 3373"/>
                <a:gd name="T91" fmla="*/ 2214 h 3280"/>
                <a:gd name="T92" fmla="*/ 14 w 3373"/>
                <a:gd name="T93" fmla="*/ 1904 h 3280"/>
                <a:gd name="T94" fmla="*/ 3 w 3373"/>
                <a:gd name="T95" fmla="*/ 1577 h 3280"/>
                <a:gd name="T96" fmla="*/ 56 w 3373"/>
                <a:gd name="T97" fmla="*/ 1256 h 3280"/>
                <a:gd name="T98" fmla="*/ 165 w 3373"/>
                <a:gd name="T99" fmla="*/ 959 h 3280"/>
                <a:gd name="T100" fmla="*/ 326 w 3373"/>
                <a:gd name="T101" fmla="*/ 691 h 3280"/>
                <a:gd name="T102" fmla="*/ 532 w 3373"/>
                <a:gd name="T103" fmla="*/ 459 h 3280"/>
                <a:gd name="T104" fmla="*/ 776 w 3373"/>
                <a:gd name="T105" fmla="*/ 267 h 3280"/>
                <a:gd name="T106" fmla="*/ 1054 w 3373"/>
                <a:gd name="T107" fmla="*/ 123 h 3280"/>
                <a:gd name="T108" fmla="*/ 1361 w 3373"/>
                <a:gd name="T109" fmla="*/ 32 h 3280"/>
                <a:gd name="T110" fmla="*/ 1687 w 3373"/>
                <a:gd name="T111" fmla="*/ 0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73" h="3280">
                  <a:moveTo>
                    <a:pt x="1687" y="0"/>
                  </a:moveTo>
                  <a:lnTo>
                    <a:pt x="1798" y="4"/>
                  </a:lnTo>
                  <a:lnTo>
                    <a:pt x="1907" y="14"/>
                  </a:lnTo>
                  <a:lnTo>
                    <a:pt x="2013" y="32"/>
                  </a:lnTo>
                  <a:lnTo>
                    <a:pt x="2117" y="55"/>
                  </a:lnTo>
                  <a:lnTo>
                    <a:pt x="2219" y="86"/>
                  </a:lnTo>
                  <a:lnTo>
                    <a:pt x="2318" y="123"/>
                  </a:lnTo>
                  <a:lnTo>
                    <a:pt x="2414" y="165"/>
                  </a:lnTo>
                  <a:lnTo>
                    <a:pt x="2508" y="213"/>
                  </a:lnTo>
                  <a:lnTo>
                    <a:pt x="2597" y="267"/>
                  </a:lnTo>
                  <a:lnTo>
                    <a:pt x="2682" y="325"/>
                  </a:lnTo>
                  <a:lnTo>
                    <a:pt x="2764" y="390"/>
                  </a:lnTo>
                  <a:lnTo>
                    <a:pt x="2842" y="459"/>
                  </a:lnTo>
                  <a:lnTo>
                    <a:pt x="2915" y="532"/>
                  </a:lnTo>
                  <a:lnTo>
                    <a:pt x="2983" y="610"/>
                  </a:lnTo>
                  <a:lnTo>
                    <a:pt x="3048" y="691"/>
                  </a:lnTo>
                  <a:lnTo>
                    <a:pt x="3106" y="777"/>
                  </a:lnTo>
                  <a:lnTo>
                    <a:pt x="3160" y="867"/>
                  </a:lnTo>
                  <a:lnTo>
                    <a:pt x="3208" y="959"/>
                  </a:lnTo>
                  <a:lnTo>
                    <a:pt x="3250" y="1056"/>
                  </a:lnTo>
                  <a:lnTo>
                    <a:pt x="3287" y="1155"/>
                  </a:lnTo>
                  <a:lnTo>
                    <a:pt x="3317" y="1256"/>
                  </a:lnTo>
                  <a:lnTo>
                    <a:pt x="3341" y="1362"/>
                  </a:lnTo>
                  <a:lnTo>
                    <a:pt x="3359" y="1468"/>
                  </a:lnTo>
                  <a:lnTo>
                    <a:pt x="3369" y="1577"/>
                  </a:lnTo>
                  <a:lnTo>
                    <a:pt x="3373" y="1688"/>
                  </a:lnTo>
                  <a:lnTo>
                    <a:pt x="3369" y="1797"/>
                  </a:lnTo>
                  <a:lnTo>
                    <a:pt x="3360" y="1903"/>
                  </a:lnTo>
                  <a:lnTo>
                    <a:pt x="3342" y="2009"/>
                  </a:lnTo>
                  <a:lnTo>
                    <a:pt x="3320" y="2111"/>
                  </a:lnTo>
                  <a:lnTo>
                    <a:pt x="3291" y="2212"/>
                  </a:lnTo>
                  <a:lnTo>
                    <a:pt x="3256" y="2309"/>
                  </a:lnTo>
                  <a:lnTo>
                    <a:pt x="3215" y="2404"/>
                  </a:lnTo>
                  <a:lnTo>
                    <a:pt x="3168" y="2495"/>
                  </a:lnTo>
                  <a:lnTo>
                    <a:pt x="3116" y="2584"/>
                  </a:lnTo>
                  <a:lnTo>
                    <a:pt x="3058" y="2668"/>
                  </a:lnTo>
                  <a:lnTo>
                    <a:pt x="2995" y="2750"/>
                  </a:lnTo>
                  <a:lnTo>
                    <a:pt x="2927" y="2827"/>
                  </a:lnTo>
                  <a:lnTo>
                    <a:pt x="2927" y="2770"/>
                  </a:lnTo>
                  <a:lnTo>
                    <a:pt x="2927" y="2765"/>
                  </a:lnTo>
                  <a:lnTo>
                    <a:pt x="2930" y="2762"/>
                  </a:lnTo>
                  <a:lnTo>
                    <a:pt x="2930" y="2758"/>
                  </a:lnTo>
                  <a:lnTo>
                    <a:pt x="2931" y="2752"/>
                  </a:lnTo>
                  <a:lnTo>
                    <a:pt x="2932" y="2747"/>
                  </a:lnTo>
                  <a:lnTo>
                    <a:pt x="2933" y="2741"/>
                  </a:lnTo>
                  <a:lnTo>
                    <a:pt x="2930" y="2676"/>
                  </a:lnTo>
                  <a:lnTo>
                    <a:pt x="2919" y="2614"/>
                  </a:lnTo>
                  <a:lnTo>
                    <a:pt x="2903" y="2555"/>
                  </a:lnTo>
                  <a:lnTo>
                    <a:pt x="2881" y="2497"/>
                  </a:lnTo>
                  <a:lnTo>
                    <a:pt x="2853" y="2444"/>
                  </a:lnTo>
                  <a:lnTo>
                    <a:pt x="2819" y="2393"/>
                  </a:lnTo>
                  <a:lnTo>
                    <a:pt x="2780" y="2345"/>
                  </a:lnTo>
                  <a:lnTo>
                    <a:pt x="2822" y="2273"/>
                  </a:lnTo>
                  <a:lnTo>
                    <a:pt x="2858" y="2196"/>
                  </a:lnTo>
                  <a:lnTo>
                    <a:pt x="2890" y="2117"/>
                  </a:lnTo>
                  <a:lnTo>
                    <a:pt x="2916" y="2035"/>
                  </a:lnTo>
                  <a:lnTo>
                    <a:pt x="2937" y="1951"/>
                  </a:lnTo>
                  <a:lnTo>
                    <a:pt x="2951" y="1866"/>
                  </a:lnTo>
                  <a:lnTo>
                    <a:pt x="2960" y="1778"/>
                  </a:lnTo>
                  <a:lnTo>
                    <a:pt x="2964" y="1688"/>
                  </a:lnTo>
                  <a:lnTo>
                    <a:pt x="2960" y="1593"/>
                  </a:lnTo>
                  <a:lnTo>
                    <a:pt x="2950" y="1500"/>
                  </a:lnTo>
                  <a:lnTo>
                    <a:pt x="2933" y="1409"/>
                  </a:lnTo>
                  <a:lnTo>
                    <a:pt x="2910" y="1320"/>
                  </a:lnTo>
                  <a:lnTo>
                    <a:pt x="2881" y="1234"/>
                  </a:lnTo>
                  <a:lnTo>
                    <a:pt x="2844" y="1151"/>
                  </a:lnTo>
                  <a:lnTo>
                    <a:pt x="2805" y="1070"/>
                  </a:lnTo>
                  <a:lnTo>
                    <a:pt x="2758" y="993"/>
                  </a:lnTo>
                  <a:lnTo>
                    <a:pt x="2706" y="921"/>
                  </a:lnTo>
                  <a:lnTo>
                    <a:pt x="2650" y="852"/>
                  </a:lnTo>
                  <a:lnTo>
                    <a:pt x="2589" y="786"/>
                  </a:lnTo>
                  <a:lnTo>
                    <a:pt x="2524" y="725"/>
                  </a:lnTo>
                  <a:lnTo>
                    <a:pt x="2455" y="669"/>
                  </a:lnTo>
                  <a:lnTo>
                    <a:pt x="2383" y="618"/>
                  </a:lnTo>
                  <a:lnTo>
                    <a:pt x="2305" y="572"/>
                  </a:lnTo>
                  <a:lnTo>
                    <a:pt x="2226" y="531"/>
                  </a:lnTo>
                  <a:lnTo>
                    <a:pt x="2142" y="496"/>
                  </a:lnTo>
                  <a:lnTo>
                    <a:pt x="2056" y="466"/>
                  </a:lnTo>
                  <a:lnTo>
                    <a:pt x="1968" y="442"/>
                  </a:lnTo>
                  <a:lnTo>
                    <a:pt x="1876" y="426"/>
                  </a:lnTo>
                  <a:lnTo>
                    <a:pt x="1783" y="415"/>
                  </a:lnTo>
                  <a:lnTo>
                    <a:pt x="1688" y="412"/>
                  </a:lnTo>
                  <a:lnTo>
                    <a:pt x="1593" y="415"/>
                  </a:lnTo>
                  <a:lnTo>
                    <a:pt x="1500" y="426"/>
                  </a:lnTo>
                  <a:lnTo>
                    <a:pt x="1409" y="442"/>
                  </a:lnTo>
                  <a:lnTo>
                    <a:pt x="1320" y="466"/>
                  </a:lnTo>
                  <a:lnTo>
                    <a:pt x="1234" y="496"/>
                  </a:lnTo>
                  <a:lnTo>
                    <a:pt x="1151" y="531"/>
                  </a:lnTo>
                  <a:lnTo>
                    <a:pt x="1071" y="572"/>
                  </a:lnTo>
                  <a:lnTo>
                    <a:pt x="994" y="618"/>
                  </a:lnTo>
                  <a:lnTo>
                    <a:pt x="921" y="669"/>
                  </a:lnTo>
                  <a:lnTo>
                    <a:pt x="852" y="725"/>
                  </a:lnTo>
                  <a:lnTo>
                    <a:pt x="787" y="786"/>
                  </a:lnTo>
                  <a:lnTo>
                    <a:pt x="726" y="852"/>
                  </a:lnTo>
                  <a:lnTo>
                    <a:pt x="670" y="921"/>
                  </a:lnTo>
                  <a:lnTo>
                    <a:pt x="618" y="993"/>
                  </a:lnTo>
                  <a:lnTo>
                    <a:pt x="573" y="1070"/>
                  </a:lnTo>
                  <a:lnTo>
                    <a:pt x="532" y="1151"/>
                  </a:lnTo>
                  <a:lnTo>
                    <a:pt x="497" y="1234"/>
                  </a:lnTo>
                  <a:lnTo>
                    <a:pt x="466" y="1320"/>
                  </a:lnTo>
                  <a:lnTo>
                    <a:pt x="443" y="1409"/>
                  </a:lnTo>
                  <a:lnTo>
                    <a:pt x="427" y="1500"/>
                  </a:lnTo>
                  <a:lnTo>
                    <a:pt x="416" y="1593"/>
                  </a:lnTo>
                  <a:lnTo>
                    <a:pt x="413" y="1688"/>
                  </a:lnTo>
                  <a:lnTo>
                    <a:pt x="416" y="1784"/>
                  </a:lnTo>
                  <a:lnTo>
                    <a:pt x="427" y="1876"/>
                  </a:lnTo>
                  <a:lnTo>
                    <a:pt x="444" y="1968"/>
                  </a:lnTo>
                  <a:lnTo>
                    <a:pt x="467" y="2057"/>
                  </a:lnTo>
                  <a:lnTo>
                    <a:pt x="497" y="2143"/>
                  </a:lnTo>
                  <a:lnTo>
                    <a:pt x="532" y="2226"/>
                  </a:lnTo>
                  <a:lnTo>
                    <a:pt x="573" y="2307"/>
                  </a:lnTo>
                  <a:lnTo>
                    <a:pt x="619" y="2384"/>
                  </a:lnTo>
                  <a:lnTo>
                    <a:pt x="671" y="2457"/>
                  </a:lnTo>
                  <a:lnTo>
                    <a:pt x="727" y="2526"/>
                  </a:lnTo>
                  <a:lnTo>
                    <a:pt x="788" y="2591"/>
                  </a:lnTo>
                  <a:lnTo>
                    <a:pt x="853" y="2652"/>
                  </a:lnTo>
                  <a:lnTo>
                    <a:pt x="922" y="2708"/>
                  </a:lnTo>
                  <a:lnTo>
                    <a:pt x="921" y="2755"/>
                  </a:lnTo>
                  <a:lnTo>
                    <a:pt x="923" y="2802"/>
                  </a:lnTo>
                  <a:lnTo>
                    <a:pt x="932" y="2848"/>
                  </a:lnTo>
                  <a:lnTo>
                    <a:pt x="945" y="2894"/>
                  </a:lnTo>
                  <a:lnTo>
                    <a:pt x="963" y="2940"/>
                  </a:lnTo>
                  <a:lnTo>
                    <a:pt x="1127" y="3280"/>
                  </a:lnTo>
                  <a:lnTo>
                    <a:pt x="1030" y="3243"/>
                  </a:lnTo>
                  <a:lnTo>
                    <a:pt x="936" y="3199"/>
                  </a:lnTo>
                  <a:lnTo>
                    <a:pt x="845" y="3150"/>
                  </a:lnTo>
                  <a:lnTo>
                    <a:pt x="757" y="3096"/>
                  </a:lnTo>
                  <a:lnTo>
                    <a:pt x="674" y="3037"/>
                  </a:lnTo>
                  <a:lnTo>
                    <a:pt x="594" y="2974"/>
                  </a:lnTo>
                  <a:lnTo>
                    <a:pt x="519" y="2905"/>
                  </a:lnTo>
                  <a:lnTo>
                    <a:pt x="446" y="2831"/>
                  </a:lnTo>
                  <a:lnTo>
                    <a:pt x="380" y="2754"/>
                  </a:lnTo>
                  <a:lnTo>
                    <a:pt x="318" y="2673"/>
                  </a:lnTo>
                  <a:lnTo>
                    <a:pt x="261" y="2588"/>
                  </a:lnTo>
                  <a:lnTo>
                    <a:pt x="208" y="2499"/>
                  </a:lnTo>
                  <a:lnTo>
                    <a:pt x="161" y="2407"/>
                  </a:lnTo>
                  <a:lnTo>
                    <a:pt x="119" y="2312"/>
                  </a:lnTo>
                  <a:lnTo>
                    <a:pt x="84" y="2214"/>
                  </a:lnTo>
                  <a:lnTo>
                    <a:pt x="54" y="2114"/>
                  </a:lnTo>
                  <a:lnTo>
                    <a:pt x="30" y="2010"/>
                  </a:lnTo>
                  <a:lnTo>
                    <a:pt x="14" y="1904"/>
                  </a:lnTo>
                  <a:lnTo>
                    <a:pt x="3" y="1798"/>
                  </a:lnTo>
                  <a:lnTo>
                    <a:pt x="0" y="1688"/>
                  </a:lnTo>
                  <a:lnTo>
                    <a:pt x="3" y="1577"/>
                  </a:lnTo>
                  <a:lnTo>
                    <a:pt x="14" y="1468"/>
                  </a:lnTo>
                  <a:lnTo>
                    <a:pt x="31" y="1362"/>
                  </a:lnTo>
                  <a:lnTo>
                    <a:pt x="56" y="1256"/>
                  </a:lnTo>
                  <a:lnTo>
                    <a:pt x="86" y="1155"/>
                  </a:lnTo>
                  <a:lnTo>
                    <a:pt x="123" y="1056"/>
                  </a:lnTo>
                  <a:lnTo>
                    <a:pt x="165" y="959"/>
                  </a:lnTo>
                  <a:lnTo>
                    <a:pt x="213" y="867"/>
                  </a:lnTo>
                  <a:lnTo>
                    <a:pt x="266" y="777"/>
                  </a:lnTo>
                  <a:lnTo>
                    <a:pt x="326" y="691"/>
                  </a:lnTo>
                  <a:lnTo>
                    <a:pt x="389" y="610"/>
                  </a:lnTo>
                  <a:lnTo>
                    <a:pt x="458" y="532"/>
                  </a:lnTo>
                  <a:lnTo>
                    <a:pt x="532" y="459"/>
                  </a:lnTo>
                  <a:lnTo>
                    <a:pt x="609" y="390"/>
                  </a:lnTo>
                  <a:lnTo>
                    <a:pt x="691" y="325"/>
                  </a:lnTo>
                  <a:lnTo>
                    <a:pt x="776" y="267"/>
                  </a:lnTo>
                  <a:lnTo>
                    <a:pt x="866" y="213"/>
                  </a:lnTo>
                  <a:lnTo>
                    <a:pt x="959" y="165"/>
                  </a:lnTo>
                  <a:lnTo>
                    <a:pt x="1054" y="123"/>
                  </a:lnTo>
                  <a:lnTo>
                    <a:pt x="1154" y="86"/>
                  </a:lnTo>
                  <a:lnTo>
                    <a:pt x="1255" y="55"/>
                  </a:lnTo>
                  <a:lnTo>
                    <a:pt x="1361" y="32"/>
                  </a:lnTo>
                  <a:lnTo>
                    <a:pt x="1467" y="14"/>
                  </a:lnTo>
                  <a:lnTo>
                    <a:pt x="1576" y="4"/>
                  </a:lnTo>
                  <a:lnTo>
                    <a:pt x="16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4401863" y="1264437"/>
            <a:ext cx="4244454" cy="2790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41"/>
          </a:p>
        </p:txBody>
      </p:sp>
      <p:sp>
        <p:nvSpPr>
          <p:cNvPr id="47" name="Прямоугольник 46"/>
          <p:cNvSpPr/>
          <p:nvPr/>
        </p:nvSpPr>
        <p:spPr>
          <a:xfrm>
            <a:off x="4701667" y="211538"/>
            <a:ext cx="4244454" cy="4674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49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57190" y="1419334"/>
            <a:ext cx="4186417" cy="277885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 w="28575">
            <a:solidFill>
              <a:schemeClr val="bg1"/>
            </a:solidFill>
          </a:ln>
        </p:spPr>
        <p:txBody>
          <a:bodyPr wrap="square" lIns="91374" tIns="45686" rIns="91374" bIns="45686">
            <a:noAutofit/>
          </a:bodyPr>
          <a:lstStyle>
            <a:lvl1pPr marL="164225" algn="r">
              <a:spcBef>
                <a:spcPts val="144"/>
              </a:spcBef>
              <a:buFontTx/>
              <a:buNone/>
              <a:defRPr sz="504" b="1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 PLACEHOLDER</a:t>
            </a:r>
          </a:p>
        </p:txBody>
      </p:sp>
      <p:sp>
        <p:nvSpPr>
          <p:cNvPr id="8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4991725" y="466469"/>
            <a:ext cx="3577680" cy="50343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ts val="2400"/>
              </a:lnSpc>
              <a:defRPr sz="1600" b="0" spc="8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9" hasCustomPrompt="1"/>
          </p:nvPr>
        </p:nvSpPr>
        <p:spPr>
          <a:xfrm>
            <a:off x="278293" y="254157"/>
            <a:ext cx="4326084" cy="34309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r">
              <a:buFontTx/>
              <a:buNone/>
              <a:defRPr sz="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0" hasCustomPrompt="1"/>
          </p:nvPr>
        </p:nvSpPr>
        <p:spPr>
          <a:xfrm>
            <a:off x="371617" y="289975"/>
            <a:ext cx="4159589" cy="271462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1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МЕСТО ДЛЯ ТЕКСТА (</a:t>
            </a:r>
            <a:r>
              <a:rPr lang="en-US" dirty="0"/>
              <a:t>Tahoma 11PT)</a:t>
            </a:r>
            <a:endParaRPr lang="ru-RU" dirty="0"/>
          </a:p>
        </p:txBody>
      </p:sp>
      <p:sp>
        <p:nvSpPr>
          <p:cNvPr id="15" name="Содержимое 9"/>
          <p:cNvSpPr>
            <a:spLocks noGrp="1"/>
          </p:cNvSpPr>
          <p:nvPr>
            <p:ph sz="quarter" idx="17" hasCustomPrompt="1"/>
          </p:nvPr>
        </p:nvSpPr>
        <p:spPr>
          <a:xfrm>
            <a:off x="329830" y="1283603"/>
            <a:ext cx="3934761" cy="3602293"/>
          </a:xfrm>
          <a:prstGeom prst="rect">
            <a:avLst/>
          </a:prstGeom>
        </p:spPr>
        <p:txBody>
          <a:bodyPr lIns="0" tIns="0"/>
          <a:lstStyle>
            <a:lvl1pPr marL="179388" indent="-179388">
              <a:lnSpc>
                <a:spcPts val="14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100" spc="30" baseline="0">
                <a:latin typeface="+mn-lt"/>
              </a:defRPr>
            </a:lvl1pPr>
            <a:lvl2pPr marL="358775" indent="-174625" defTabSz="358775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1000" spc="30">
                <a:latin typeface="+mn-lt"/>
              </a:defRPr>
            </a:lvl2pPr>
            <a:lvl3pPr marL="538163" indent="-176213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900" spc="30">
                <a:latin typeface="+mn-lt"/>
              </a:defRPr>
            </a:lvl3pPr>
            <a:lvl4pPr marL="627063" indent="-90488" defTabSz="252156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bg2">
                  <a:lumMod val="25000"/>
                </a:schemeClr>
              </a:buClr>
              <a:buFont typeface="Wingdings" panose="05000000000000000000" pitchFamily="2" charset="2"/>
              <a:buChar char="§"/>
              <a:defRPr sz="800" i="1" spc="30" baseline="0">
                <a:latin typeface="+mn-lt"/>
              </a:defRPr>
            </a:lvl4pPr>
            <a:lvl5pPr marL="1262374" indent="-272902">
              <a:spcBef>
                <a:spcPts val="604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4">
                <a:latin typeface="+mn-lt"/>
              </a:defRPr>
            </a:lvl5pPr>
          </a:lstStyle>
          <a:p>
            <a:pPr lvl="0"/>
            <a:r>
              <a:rPr lang="ru-RU" dirty="0"/>
              <a:t>Место для размещения текста или дополнительных элементов (</a:t>
            </a:r>
            <a:r>
              <a:rPr lang="en-US" dirty="0"/>
              <a:t>Tahoma</a:t>
            </a:r>
            <a:r>
              <a:rPr lang="ru-RU" dirty="0"/>
              <a:t>, 11pt)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10pt)</a:t>
            </a:r>
          </a:p>
          <a:p>
            <a:pPr lvl="2"/>
            <a:r>
              <a:rPr lang="ru-RU" dirty="0"/>
              <a:t>Третий уровень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Tahoma</a:t>
            </a:r>
            <a:r>
              <a:rPr lang="ru-RU" dirty="0"/>
              <a:t>, 9pt)</a:t>
            </a:r>
            <a:endParaRPr lang="en-US" dirty="0"/>
          </a:p>
          <a:p>
            <a:pPr lvl="3"/>
            <a:r>
              <a:rPr lang="ru-RU" dirty="0"/>
              <a:t>Четвертый уровень (</a:t>
            </a:r>
            <a:r>
              <a:rPr lang="en-US" dirty="0"/>
              <a:t>Tahoma</a:t>
            </a:r>
            <a:r>
              <a:rPr lang="ru-RU" dirty="0"/>
              <a:t>, 8pt)</a:t>
            </a:r>
          </a:p>
        </p:txBody>
      </p:sp>
    </p:spTree>
    <p:extLst>
      <p:ext uri="{BB962C8B-B14F-4D97-AF65-F5344CB8AC3E}">
        <p14:creationId xmlns:p14="http://schemas.microsoft.com/office/powerpoint/2010/main" val="39172892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_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 userDrawn="1"/>
        </p:nvCxnSpPr>
        <p:spPr>
          <a:xfrm flipH="1">
            <a:off x="343475" y="351132"/>
            <a:ext cx="8412824" cy="0"/>
          </a:xfrm>
          <a:prstGeom prst="line">
            <a:avLst/>
          </a:prstGeom>
          <a:noFill/>
          <a:ln w="9525" cap="flat">
            <a:solidFill>
              <a:srgbClr val="E91E5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Группа 4"/>
          <p:cNvGrpSpPr/>
          <p:nvPr userDrawn="1"/>
        </p:nvGrpSpPr>
        <p:grpSpPr>
          <a:xfrm>
            <a:off x="822512" y="1446682"/>
            <a:ext cx="2742488" cy="1100212"/>
            <a:chOff x="1881962" y="1379544"/>
            <a:chExt cx="5943601" cy="2384412"/>
          </a:xfrm>
        </p:grpSpPr>
        <p:pic>
          <p:nvPicPr>
            <p:cNvPr id="6" name="Рисунок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77080" y="1379544"/>
              <a:ext cx="5189840" cy="2384412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 userDrawn="1"/>
          </p:nvSpPr>
          <p:spPr>
            <a:xfrm>
              <a:off x="1881962" y="1818167"/>
              <a:ext cx="1658679" cy="1477926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97"/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4667693" y="1913859"/>
              <a:ext cx="3157870" cy="1382233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97"/>
            </a:p>
          </p:txBody>
        </p:sp>
      </p:grpSp>
      <p:sp>
        <p:nvSpPr>
          <p:cNvPr id="11" name="Объект 2"/>
          <p:cNvSpPr>
            <a:spLocks noGrp="1"/>
          </p:cNvSpPr>
          <p:nvPr>
            <p:ph sz="quarter" idx="18" hasCustomPrompt="1"/>
          </p:nvPr>
        </p:nvSpPr>
        <p:spPr>
          <a:xfrm>
            <a:off x="4655671" y="3514318"/>
            <a:ext cx="3876394" cy="800644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ts val="2200"/>
              </a:lnSpc>
              <a:spcBef>
                <a:spcPts val="0"/>
              </a:spcBef>
              <a:buFontTx/>
              <a:buNone/>
              <a:defRPr sz="1500" b="0" spc="50" baseline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46513" indent="0">
              <a:buFontTx/>
              <a:buNone/>
              <a:defRPr/>
            </a:lvl2pPr>
            <a:lvl3pPr marL="493025" indent="0">
              <a:buFontTx/>
              <a:buNone/>
              <a:defRPr/>
            </a:lvl3pPr>
            <a:lvl4pPr marL="739538" indent="0">
              <a:buFontTx/>
              <a:buNone/>
              <a:defRPr/>
            </a:lvl4pPr>
            <a:lvl5pPr marL="986049" indent="0">
              <a:buFontTx/>
              <a:buNone/>
              <a:defRPr/>
            </a:lvl5pPr>
          </a:lstStyle>
          <a:p>
            <a:pPr lvl="0"/>
            <a:r>
              <a:rPr lang="ru-RU" dirty="0"/>
              <a:t>Подзаголовок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</a:t>
            </a:r>
            <a:r>
              <a:rPr lang="ru-RU" dirty="0"/>
              <a:t>5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7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4656131" y="1649071"/>
            <a:ext cx="3951243" cy="118278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ts val="3000"/>
              </a:lnSpc>
              <a:defRPr sz="2000" b="0" spc="8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</a:t>
            </a:r>
            <a:r>
              <a:rPr lang="ru-RU" dirty="0"/>
              <a:t>20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011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REEN _ Ru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r="134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Прямоугольник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hape"/>
          <p:cNvSpPr/>
          <p:nvPr userDrawn="1"/>
        </p:nvSpPr>
        <p:spPr>
          <a:xfrm>
            <a:off x="220014" y="333968"/>
            <a:ext cx="973858" cy="97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>
              <a:lumMod val="95000"/>
              <a:alpha val="12000"/>
            </a:schemeClr>
          </a:solidFill>
          <a:ln w="12700">
            <a:miter lim="400000"/>
          </a:ln>
        </p:spPr>
        <p:txBody>
          <a:bodyPr lIns="17145" tIns="17145" rIns="17145" bIns="17145" anchor="ctr"/>
          <a:lstStyle/>
          <a:p>
            <a:pPr defTabSz="164584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408">
              <a:latin typeface="+mn-lt"/>
            </a:endParaRPr>
          </a:p>
        </p:txBody>
      </p:sp>
      <p:sp>
        <p:nvSpPr>
          <p:cNvPr id="6" name="Текст 7"/>
          <p:cNvSpPr txBox="1">
            <a:spLocks/>
          </p:cNvSpPr>
          <p:nvPr userDrawn="1"/>
        </p:nvSpPr>
        <p:spPr>
          <a:xfrm>
            <a:off x="695516" y="353982"/>
            <a:ext cx="6019852" cy="1001494"/>
          </a:xfrm>
          <a:prstGeom prst="rect">
            <a:avLst/>
          </a:prstGeom>
        </p:spPr>
        <p:txBody>
          <a:bodyPr lIns="0" tIns="0" rIns="0" anchor="ctr" anchorCtr="0">
            <a:noAutofit/>
          </a:bodyPr>
          <a:lstStyle/>
          <a:p>
            <a:pPr marL="3175" marR="0" lvl="0" indent="-3175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0" spc="80" baseline="0" dirty="0">
                <a:solidFill>
                  <a:schemeClr val="bg1"/>
                </a:solidFill>
              </a:rPr>
              <a:t>ПРАВИЛА ВЕБИНАРА</a:t>
            </a:r>
            <a:endParaRPr lang="en-US" sz="2000" b="0" kern="0" spc="80" baseline="0" dirty="0">
              <a:solidFill>
                <a:schemeClr val="bg1"/>
              </a:solidFill>
            </a:endParaRPr>
          </a:p>
        </p:txBody>
      </p:sp>
      <p:sp>
        <p:nvSpPr>
          <p:cNvPr id="7" name="Shape"/>
          <p:cNvSpPr/>
          <p:nvPr userDrawn="1"/>
        </p:nvSpPr>
        <p:spPr>
          <a:xfrm>
            <a:off x="6537386" y="2201779"/>
            <a:ext cx="451030" cy="410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7145" tIns="17145" rIns="17145" bIns="17145" anchor="ctr"/>
          <a:lstStyle/>
          <a:p>
            <a:pPr defTabSz="164584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900">
              <a:latin typeface="+mn-lt"/>
            </a:endParaRPr>
          </a:p>
        </p:txBody>
      </p:sp>
      <p:sp>
        <p:nvSpPr>
          <p:cNvPr id="8" name="Прямоугольник 30"/>
          <p:cNvSpPr>
            <a:spLocks noChangeArrowheads="1"/>
          </p:cNvSpPr>
          <p:nvPr userDrawn="1"/>
        </p:nvSpPr>
        <p:spPr bwMode="auto">
          <a:xfrm>
            <a:off x="7057939" y="2145177"/>
            <a:ext cx="17224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ru-RU" sz="1400" b="1" spc="50" baseline="0" dirty="0">
                <a:solidFill>
                  <a:schemeClr val="bg1"/>
                </a:solidFill>
                <a:latin typeface="+mn-lt"/>
              </a:rPr>
              <a:t>ТЕХНИЧЕСКИЕ ВОПРОСЫ</a:t>
            </a:r>
          </a:p>
        </p:txBody>
      </p:sp>
      <p:sp>
        <p:nvSpPr>
          <p:cNvPr id="9" name="Прямоугольник 31"/>
          <p:cNvSpPr>
            <a:spLocks noChangeArrowheads="1"/>
          </p:cNvSpPr>
          <p:nvPr userDrawn="1"/>
        </p:nvSpPr>
        <p:spPr bwMode="auto">
          <a:xfrm>
            <a:off x="4114558" y="2252897"/>
            <a:ext cx="1847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ru-RU" sz="1400" b="1" spc="50" baseline="0" dirty="0">
                <a:solidFill>
                  <a:schemeClr val="bg1"/>
                </a:solidFill>
                <a:latin typeface="+mn-lt"/>
              </a:rPr>
              <a:t>ВОПРОСЫ</a:t>
            </a:r>
          </a:p>
        </p:txBody>
      </p:sp>
      <p:sp>
        <p:nvSpPr>
          <p:cNvPr id="10" name="Прямоугольник 32"/>
          <p:cNvSpPr>
            <a:spLocks noChangeArrowheads="1"/>
          </p:cNvSpPr>
          <p:nvPr userDrawn="1"/>
        </p:nvSpPr>
        <p:spPr bwMode="auto">
          <a:xfrm>
            <a:off x="1110326" y="2252897"/>
            <a:ext cx="15885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ru-RU" sz="1400" b="1" spc="50" baseline="0" dirty="0">
                <a:solidFill>
                  <a:schemeClr val="bg1"/>
                </a:solidFill>
                <a:latin typeface="+mn-lt"/>
              </a:rPr>
              <a:t>ВРЕМЯ</a:t>
            </a:r>
          </a:p>
        </p:txBody>
      </p:sp>
      <p:sp>
        <p:nvSpPr>
          <p:cNvPr id="11" name="Прямоугольник 27"/>
          <p:cNvSpPr>
            <a:spLocks noChangeArrowheads="1"/>
          </p:cNvSpPr>
          <p:nvPr userDrawn="1"/>
        </p:nvSpPr>
        <p:spPr bwMode="auto">
          <a:xfrm>
            <a:off x="3519403" y="2983797"/>
            <a:ext cx="228374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hangingPunct="1">
              <a:spcBef>
                <a:spcPts val="100"/>
              </a:spcBef>
            </a:pPr>
            <a:r>
              <a:rPr lang="ru-RU" sz="1400" spc="30" baseline="0" dirty="0">
                <a:solidFill>
                  <a:schemeClr val="bg1"/>
                </a:solidFill>
                <a:latin typeface="+mn-lt"/>
              </a:rPr>
              <a:t>Вопросы ведущему можно задавать </a:t>
            </a:r>
            <a:br>
              <a:rPr lang="en-US" sz="1400" spc="30" baseline="0" dirty="0">
                <a:solidFill>
                  <a:schemeClr val="bg1"/>
                </a:solidFill>
                <a:latin typeface="+mn-lt"/>
              </a:rPr>
            </a:br>
            <a:r>
              <a:rPr lang="ru-RU" sz="1400" spc="30" baseline="0" dirty="0">
                <a:solidFill>
                  <a:schemeClr val="bg1"/>
                </a:solidFill>
                <a:latin typeface="+mn-lt"/>
              </a:rPr>
              <a:t>в «общем чате» </a:t>
            </a:r>
            <a:br>
              <a:rPr lang="en-US" sz="1400" spc="30" baseline="0" dirty="0">
                <a:solidFill>
                  <a:schemeClr val="bg1"/>
                </a:solidFill>
                <a:latin typeface="+mn-lt"/>
              </a:rPr>
            </a:br>
            <a:r>
              <a:rPr lang="ru-RU" sz="1400" spc="30" baseline="0" dirty="0">
                <a:solidFill>
                  <a:schemeClr val="bg1"/>
                </a:solidFill>
                <a:latin typeface="+mn-lt"/>
              </a:rPr>
              <a:t>в течение всего </a:t>
            </a:r>
            <a:r>
              <a:rPr lang="ru-RU" sz="1400" spc="30" baseline="0" dirty="0" err="1">
                <a:solidFill>
                  <a:schemeClr val="bg1"/>
                </a:solidFill>
                <a:latin typeface="+mn-lt"/>
              </a:rPr>
              <a:t>вебинара</a:t>
            </a:r>
            <a:endParaRPr lang="ru-RU" sz="1400" spc="3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Прямоугольник 27"/>
          <p:cNvSpPr>
            <a:spLocks noChangeArrowheads="1"/>
          </p:cNvSpPr>
          <p:nvPr userDrawn="1"/>
        </p:nvSpPr>
        <p:spPr bwMode="auto">
          <a:xfrm>
            <a:off x="6537386" y="2983797"/>
            <a:ext cx="2223833" cy="119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hangingPunct="1">
              <a:spcBef>
                <a:spcPts val="100"/>
              </a:spcBef>
            </a:pPr>
            <a:r>
              <a:rPr lang="ru-RU" sz="1400" spc="30" baseline="0" dirty="0">
                <a:solidFill>
                  <a:schemeClr val="bg1"/>
                </a:solidFill>
                <a:latin typeface="+mn-lt"/>
              </a:rPr>
              <a:t>Если есть технические вопросы – пишите </a:t>
            </a:r>
            <a:br>
              <a:rPr lang="ru-RU" sz="1400" spc="30" baseline="0" dirty="0">
                <a:solidFill>
                  <a:schemeClr val="bg1"/>
                </a:solidFill>
                <a:latin typeface="+mn-lt"/>
              </a:rPr>
            </a:br>
            <a:r>
              <a:rPr lang="ru-RU" sz="1400" spc="30" baseline="0" dirty="0">
                <a:solidFill>
                  <a:schemeClr val="bg1"/>
                </a:solidFill>
                <a:latin typeface="+mn-lt"/>
              </a:rPr>
              <a:t>в «общий чат»</a:t>
            </a:r>
          </a:p>
          <a:p>
            <a:pPr algn="l" hangingPunct="1">
              <a:spcBef>
                <a:spcPts val="100"/>
              </a:spcBef>
            </a:pPr>
            <a:endParaRPr lang="ru-RU" sz="1400" spc="30" baseline="0" dirty="0">
              <a:solidFill>
                <a:schemeClr val="bg1"/>
              </a:solidFill>
              <a:latin typeface="+mn-lt"/>
            </a:endParaRPr>
          </a:p>
          <a:p>
            <a:pPr algn="l" hangingPunct="1">
              <a:spcBef>
                <a:spcPts val="100"/>
              </a:spcBef>
            </a:pPr>
            <a:endParaRPr lang="ru-RU" sz="1400" spc="3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Прямоугольник 27"/>
          <p:cNvSpPr>
            <a:spLocks noChangeArrowheads="1"/>
          </p:cNvSpPr>
          <p:nvPr userDrawn="1"/>
        </p:nvSpPr>
        <p:spPr bwMode="auto">
          <a:xfrm>
            <a:off x="553882" y="2983797"/>
            <a:ext cx="22555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hangingPunct="1">
              <a:spcBef>
                <a:spcPts val="100"/>
              </a:spcBef>
            </a:pPr>
            <a:r>
              <a:rPr lang="ru-RU" sz="1400" spc="30" baseline="0" dirty="0">
                <a:solidFill>
                  <a:schemeClr val="bg1"/>
                </a:solidFill>
                <a:latin typeface="+mn-lt"/>
              </a:rPr>
              <a:t>с 11:00 до 12:00 </a:t>
            </a:r>
            <a:br>
              <a:rPr lang="en-US" sz="1400" spc="30" baseline="0" dirty="0">
                <a:solidFill>
                  <a:schemeClr val="bg1"/>
                </a:solidFill>
                <a:latin typeface="+mn-lt"/>
              </a:rPr>
            </a:br>
            <a:r>
              <a:rPr lang="ru-RU" sz="1400" b="0" spc="30" baseline="0" dirty="0">
                <a:solidFill>
                  <a:schemeClr val="bg1"/>
                </a:solidFill>
                <a:latin typeface="+mn-lt"/>
              </a:rPr>
              <a:t>(по Московскому времени)</a:t>
            </a:r>
          </a:p>
        </p:txBody>
      </p:sp>
      <p:sp>
        <p:nvSpPr>
          <p:cNvPr id="14" name="Shape"/>
          <p:cNvSpPr/>
          <p:nvPr userDrawn="1"/>
        </p:nvSpPr>
        <p:spPr>
          <a:xfrm>
            <a:off x="3519404" y="2181728"/>
            <a:ext cx="495164" cy="450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7145" tIns="17145" rIns="17145" bIns="17145" anchor="ctr"/>
          <a:lstStyle/>
          <a:p>
            <a:pPr defTabSz="164584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900" b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15" name="Group 953"/>
          <p:cNvGrpSpPr/>
          <p:nvPr userDrawn="1"/>
        </p:nvGrpSpPr>
        <p:grpSpPr>
          <a:xfrm>
            <a:off x="504238" y="2146575"/>
            <a:ext cx="557131" cy="520423"/>
            <a:chOff x="2295326" y="533400"/>
            <a:chExt cx="1184476" cy="110643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1402"/>
            <p:cNvSpPr>
              <a:spLocks/>
            </p:cNvSpPr>
            <p:nvPr/>
          </p:nvSpPr>
          <p:spPr bwMode="auto">
            <a:xfrm>
              <a:off x="3046795" y="686966"/>
              <a:ext cx="187553" cy="378881"/>
            </a:xfrm>
            <a:custGeom>
              <a:avLst/>
              <a:gdLst>
                <a:gd name="T0" fmla="*/ 147 w 594"/>
                <a:gd name="T1" fmla="*/ 0 h 1206"/>
                <a:gd name="T2" fmla="*/ 173 w 594"/>
                <a:gd name="T3" fmla="*/ 3 h 1206"/>
                <a:gd name="T4" fmla="*/ 199 w 594"/>
                <a:gd name="T5" fmla="*/ 12 h 1206"/>
                <a:gd name="T6" fmla="*/ 219 w 594"/>
                <a:gd name="T7" fmla="*/ 27 h 1206"/>
                <a:gd name="T8" fmla="*/ 235 w 594"/>
                <a:gd name="T9" fmla="*/ 46 h 1206"/>
                <a:gd name="T10" fmla="*/ 246 w 594"/>
                <a:gd name="T11" fmla="*/ 69 h 1206"/>
                <a:gd name="T12" fmla="*/ 252 w 594"/>
                <a:gd name="T13" fmla="*/ 96 h 1206"/>
                <a:gd name="T14" fmla="*/ 290 w 594"/>
                <a:gd name="T15" fmla="*/ 676 h 1206"/>
                <a:gd name="T16" fmla="*/ 292 w 594"/>
                <a:gd name="T17" fmla="*/ 694 h 1206"/>
                <a:gd name="T18" fmla="*/ 299 w 594"/>
                <a:gd name="T19" fmla="*/ 710 h 1206"/>
                <a:gd name="T20" fmla="*/ 308 w 594"/>
                <a:gd name="T21" fmla="*/ 724 h 1206"/>
                <a:gd name="T22" fmla="*/ 567 w 594"/>
                <a:gd name="T23" fmla="*/ 1033 h 1206"/>
                <a:gd name="T24" fmla="*/ 568 w 594"/>
                <a:gd name="T25" fmla="*/ 1034 h 1206"/>
                <a:gd name="T26" fmla="*/ 570 w 594"/>
                <a:gd name="T27" fmla="*/ 1035 h 1206"/>
                <a:gd name="T28" fmla="*/ 571 w 594"/>
                <a:gd name="T29" fmla="*/ 1037 h 1206"/>
                <a:gd name="T30" fmla="*/ 572 w 594"/>
                <a:gd name="T31" fmla="*/ 1038 h 1206"/>
                <a:gd name="T32" fmla="*/ 583 w 594"/>
                <a:gd name="T33" fmla="*/ 1057 h 1206"/>
                <a:gd name="T34" fmla="*/ 590 w 594"/>
                <a:gd name="T35" fmla="*/ 1077 h 1206"/>
                <a:gd name="T36" fmla="*/ 594 w 594"/>
                <a:gd name="T37" fmla="*/ 1097 h 1206"/>
                <a:gd name="T38" fmla="*/ 592 w 594"/>
                <a:gd name="T39" fmla="*/ 1119 h 1206"/>
                <a:gd name="T40" fmla="*/ 587 w 594"/>
                <a:gd name="T41" fmla="*/ 1140 h 1206"/>
                <a:gd name="T42" fmla="*/ 576 w 594"/>
                <a:gd name="T43" fmla="*/ 1158 h 1206"/>
                <a:gd name="T44" fmla="*/ 563 w 594"/>
                <a:gd name="T45" fmla="*/ 1176 h 1206"/>
                <a:gd name="T46" fmla="*/ 544 w 594"/>
                <a:gd name="T47" fmla="*/ 1190 h 1206"/>
                <a:gd name="T48" fmla="*/ 525 w 594"/>
                <a:gd name="T49" fmla="*/ 1200 h 1206"/>
                <a:gd name="T50" fmla="*/ 503 w 594"/>
                <a:gd name="T51" fmla="*/ 1206 h 1206"/>
                <a:gd name="T52" fmla="*/ 482 w 594"/>
                <a:gd name="T53" fmla="*/ 1206 h 1206"/>
                <a:gd name="T54" fmla="*/ 460 w 594"/>
                <a:gd name="T55" fmla="*/ 1202 h 1206"/>
                <a:gd name="T56" fmla="*/ 439 w 594"/>
                <a:gd name="T57" fmla="*/ 1194 h 1206"/>
                <a:gd name="T58" fmla="*/ 420 w 594"/>
                <a:gd name="T59" fmla="*/ 1181 h 1206"/>
                <a:gd name="T60" fmla="*/ 63 w 594"/>
                <a:gd name="T61" fmla="*/ 881 h 1206"/>
                <a:gd name="T62" fmla="*/ 43 w 594"/>
                <a:gd name="T63" fmla="*/ 864 h 1206"/>
                <a:gd name="T64" fmla="*/ 24 w 594"/>
                <a:gd name="T65" fmla="*/ 841 h 1206"/>
                <a:gd name="T66" fmla="*/ 10 w 594"/>
                <a:gd name="T67" fmla="*/ 815 h 1206"/>
                <a:gd name="T68" fmla="*/ 2 w 594"/>
                <a:gd name="T69" fmla="*/ 786 h 1206"/>
                <a:gd name="T70" fmla="*/ 0 w 594"/>
                <a:gd name="T71" fmla="*/ 758 h 1206"/>
                <a:gd name="T72" fmla="*/ 0 w 594"/>
                <a:gd name="T73" fmla="*/ 751 h 1206"/>
                <a:gd name="T74" fmla="*/ 0 w 594"/>
                <a:gd name="T75" fmla="*/ 747 h 1206"/>
                <a:gd name="T76" fmla="*/ 0 w 594"/>
                <a:gd name="T77" fmla="*/ 743 h 1206"/>
                <a:gd name="T78" fmla="*/ 1 w 594"/>
                <a:gd name="T79" fmla="*/ 738 h 1206"/>
                <a:gd name="T80" fmla="*/ 42 w 594"/>
                <a:gd name="T81" fmla="*/ 100 h 1206"/>
                <a:gd name="T82" fmla="*/ 43 w 594"/>
                <a:gd name="T83" fmla="*/ 97 h 1206"/>
                <a:gd name="T84" fmla="*/ 43 w 594"/>
                <a:gd name="T85" fmla="*/ 93 h 1206"/>
                <a:gd name="T86" fmla="*/ 43 w 594"/>
                <a:gd name="T87" fmla="*/ 92 h 1206"/>
                <a:gd name="T88" fmla="*/ 49 w 594"/>
                <a:gd name="T89" fmla="*/ 67 h 1206"/>
                <a:gd name="T90" fmla="*/ 60 w 594"/>
                <a:gd name="T91" fmla="*/ 45 h 1206"/>
                <a:gd name="T92" fmla="*/ 77 w 594"/>
                <a:gd name="T93" fmla="*/ 27 h 1206"/>
                <a:gd name="T94" fmla="*/ 98 w 594"/>
                <a:gd name="T95" fmla="*/ 12 h 1206"/>
                <a:gd name="T96" fmla="*/ 121 w 594"/>
                <a:gd name="T97" fmla="*/ 3 h 1206"/>
                <a:gd name="T98" fmla="*/ 147 w 594"/>
                <a:gd name="T99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4" h="1206">
                  <a:moveTo>
                    <a:pt x="147" y="0"/>
                  </a:moveTo>
                  <a:lnTo>
                    <a:pt x="173" y="3"/>
                  </a:lnTo>
                  <a:lnTo>
                    <a:pt x="199" y="12"/>
                  </a:lnTo>
                  <a:lnTo>
                    <a:pt x="219" y="27"/>
                  </a:lnTo>
                  <a:lnTo>
                    <a:pt x="235" y="46"/>
                  </a:lnTo>
                  <a:lnTo>
                    <a:pt x="246" y="69"/>
                  </a:lnTo>
                  <a:lnTo>
                    <a:pt x="252" y="96"/>
                  </a:lnTo>
                  <a:lnTo>
                    <a:pt x="290" y="676"/>
                  </a:lnTo>
                  <a:lnTo>
                    <a:pt x="292" y="694"/>
                  </a:lnTo>
                  <a:lnTo>
                    <a:pt x="299" y="710"/>
                  </a:lnTo>
                  <a:lnTo>
                    <a:pt x="308" y="724"/>
                  </a:lnTo>
                  <a:lnTo>
                    <a:pt x="567" y="1033"/>
                  </a:lnTo>
                  <a:lnTo>
                    <a:pt x="568" y="1034"/>
                  </a:lnTo>
                  <a:lnTo>
                    <a:pt x="570" y="1035"/>
                  </a:lnTo>
                  <a:lnTo>
                    <a:pt x="571" y="1037"/>
                  </a:lnTo>
                  <a:lnTo>
                    <a:pt x="572" y="1038"/>
                  </a:lnTo>
                  <a:lnTo>
                    <a:pt x="583" y="1057"/>
                  </a:lnTo>
                  <a:lnTo>
                    <a:pt x="590" y="1077"/>
                  </a:lnTo>
                  <a:lnTo>
                    <a:pt x="594" y="1097"/>
                  </a:lnTo>
                  <a:lnTo>
                    <a:pt x="592" y="1119"/>
                  </a:lnTo>
                  <a:lnTo>
                    <a:pt x="587" y="1140"/>
                  </a:lnTo>
                  <a:lnTo>
                    <a:pt x="576" y="1158"/>
                  </a:lnTo>
                  <a:lnTo>
                    <a:pt x="563" y="1176"/>
                  </a:lnTo>
                  <a:lnTo>
                    <a:pt x="544" y="1190"/>
                  </a:lnTo>
                  <a:lnTo>
                    <a:pt x="525" y="1200"/>
                  </a:lnTo>
                  <a:lnTo>
                    <a:pt x="503" y="1206"/>
                  </a:lnTo>
                  <a:lnTo>
                    <a:pt x="482" y="1206"/>
                  </a:lnTo>
                  <a:lnTo>
                    <a:pt x="460" y="1202"/>
                  </a:lnTo>
                  <a:lnTo>
                    <a:pt x="439" y="1194"/>
                  </a:lnTo>
                  <a:lnTo>
                    <a:pt x="420" y="1181"/>
                  </a:lnTo>
                  <a:lnTo>
                    <a:pt x="63" y="881"/>
                  </a:lnTo>
                  <a:lnTo>
                    <a:pt x="43" y="864"/>
                  </a:lnTo>
                  <a:lnTo>
                    <a:pt x="24" y="841"/>
                  </a:lnTo>
                  <a:lnTo>
                    <a:pt x="10" y="815"/>
                  </a:lnTo>
                  <a:lnTo>
                    <a:pt x="2" y="786"/>
                  </a:lnTo>
                  <a:lnTo>
                    <a:pt x="0" y="758"/>
                  </a:lnTo>
                  <a:lnTo>
                    <a:pt x="0" y="751"/>
                  </a:lnTo>
                  <a:lnTo>
                    <a:pt x="0" y="747"/>
                  </a:lnTo>
                  <a:lnTo>
                    <a:pt x="0" y="743"/>
                  </a:lnTo>
                  <a:lnTo>
                    <a:pt x="1" y="738"/>
                  </a:lnTo>
                  <a:lnTo>
                    <a:pt x="42" y="100"/>
                  </a:lnTo>
                  <a:lnTo>
                    <a:pt x="43" y="97"/>
                  </a:lnTo>
                  <a:lnTo>
                    <a:pt x="43" y="93"/>
                  </a:lnTo>
                  <a:lnTo>
                    <a:pt x="43" y="92"/>
                  </a:lnTo>
                  <a:lnTo>
                    <a:pt x="49" y="67"/>
                  </a:lnTo>
                  <a:lnTo>
                    <a:pt x="60" y="45"/>
                  </a:lnTo>
                  <a:lnTo>
                    <a:pt x="77" y="27"/>
                  </a:lnTo>
                  <a:lnTo>
                    <a:pt x="98" y="12"/>
                  </a:lnTo>
                  <a:lnTo>
                    <a:pt x="121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7145" tIns="17145" rIns="17145" bIns="17145" anchor="ctr"/>
            <a:lstStyle/>
            <a:p>
              <a:pPr defTabSz="164584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pPr>
              <a:endParaRPr lang="en-US" sz="9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Freeform 1403"/>
            <p:cNvSpPr>
              <a:spLocks/>
            </p:cNvSpPr>
            <p:nvPr/>
          </p:nvSpPr>
          <p:spPr bwMode="auto">
            <a:xfrm>
              <a:off x="2733368" y="533400"/>
              <a:ext cx="746434" cy="765314"/>
            </a:xfrm>
            <a:custGeom>
              <a:avLst/>
              <a:gdLst>
                <a:gd name="T0" fmla="*/ 1246 w 2374"/>
                <a:gd name="T1" fmla="*/ 3 h 2432"/>
                <a:gd name="T2" fmla="*/ 1421 w 2374"/>
                <a:gd name="T3" fmla="*/ 29 h 2432"/>
                <a:gd name="T4" fmla="*/ 1588 w 2374"/>
                <a:gd name="T5" fmla="*/ 80 h 2432"/>
                <a:gd name="T6" fmla="*/ 1745 w 2374"/>
                <a:gd name="T7" fmla="*/ 152 h 2432"/>
                <a:gd name="T8" fmla="*/ 1887 w 2374"/>
                <a:gd name="T9" fmla="*/ 245 h 2432"/>
                <a:gd name="T10" fmla="*/ 2016 w 2374"/>
                <a:gd name="T11" fmla="*/ 357 h 2432"/>
                <a:gd name="T12" fmla="*/ 2128 w 2374"/>
                <a:gd name="T13" fmla="*/ 486 h 2432"/>
                <a:gd name="T14" fmla="*/ 2221 w 2374"/>
                <a:gd name="T15" fmla="*/ 630 h 2432"/>
                <a:gd name="T16" fmla="*/ 2294 w 2374"/>
                <a:gd name="T17" fmla="*/ 785 h 2432"/>
                <a:gd name="T18" fmla="*/ 2344 w 2374"/>
                <a:gd name="T19" fmla="*/ 953 h 2432"/>
                <a:gd name="T20" fmla="*/ 2370 w 2374"/>
                <a:gd name="T21" fmla="*/ 1129 h 2432"/>
                <a:gd name="T22" fmla="*/ 2370 w 2374"/>
                <a:gd name="T23" fmla="*/ 1313 h 2432"/>
                <a:gd name="T24" fmla="*/ 2343 w 2374"/>
                <a:gd name="T25" fmla="*/ 1493 h 2432"/>
                <a:gd name="T26" fmla="*/ 2292 w 2374"/>
                <a:gd name="T27" fmla="*/ 1663 h 2432"/>
                <a:gd name="T28" fmla="*/ 2215 w 2374"/>
                <a:gd name="T29" fmla="*/ 1821 h 2432"/>
                <a:gd name="T30" fmla="*/ 2119 w 2374"/>
                <a:gd name="T31" fmla="*/ 1966 h 2432"/>
                <a:gd name="T32" fmla="*/ 2003 w 2374"/>
                <a:gd name="T33" fmla="*/ 2095 h 2432"/>
                <a:gd name="T34" fmla="*/ 1870 w 2374"/>
                <a:gd name="T35" fmla="*/ 2208 h 2432"/>
                <a:gd name="T36" fmla="*/ 1722 w 2374"/>
                <a:gd name="T37" fmla="*/ 2300 h 2432"/>
                <a:gd name="T38" fmla="*/ 1561 w 2374"/>
                <a:gd name="T39" fmla="*/ 2371 h 2432"/>
                <a:gd name="T40" fmla="*/ 1388 w 2374"/>
                <a:gd name="T41" fmla="*/ 2418 h 2432"/>
                <a:gd name="T42" fmla="*/ 1303 w 2374"/>
                <a:gd name="T43" fmla="*/ 2364 h 2432"/>
                <a:gd name="T44" fmla="*/ 1302 w 2374"/>
                <a:gd name="T45" fmla="*/ 2204 h 2432"/>
                <a:gd name="T46" fmla="*/ 1369 w 2374"/>
                <a:gd name="T47" fmla="*/ 2100 h 2432"/>
                <a:gd name="T48" fmla="*/ 1513 w 2374"/>
                <a:gd name="T49" fmla="*/ 2052 h 2432"/>
                <a:gd name="T50" fmla="*/ 1644 w 2374"/>
                <a:gd name="T51" fmla="*/ 1982 h 2432"/>
                <a:gd name="T52" fmla="*/ 1762 w 2374"/>
                <a:gd name="T53" fmla="*/ 1892 h 2432"/>
                <a:gd name="T54" fmla="*/ 1863 w 2374"/>
                <a:gd name="T55" fmla="*/ 1783 h 2432"/>
                <a:gd name="T56" fmla="*/ 1946 w 2374"/>
                <a:gd name="T57" fmla="*/ 1660 h 2432"/>
                <a:gd name="T58" fmla="*/ 2007 w 2374"/>
                <a:gd name="T59" fmla="*/ 1524 h 2432"/>
                <a:gd name="T60" fmla="*/ 2046 w 2374"/>
                <a:gd name="T61" fmla="*/ 1376 h 2432"/>
                <a:gd name="T62" fmla="*/ 2060 w 2374"/>
                <a:gd name="T63" fmla="*/ 1220 h 2432"/>
                <a:gd name="T64" fmla="*/ 2046 w 2374"/>
                <a:gd name="T65" fmla="*/ 1065 h 2432"/>
                <a:gd name="T66" fmla="*/ 2008 w 2374"/>
                <a:gd name="T67" fmla="*/ 920 h 2432"/>
                <a:gd name="T68" fmla="*/ 1948 w 2374"/>
                <a:gd name="T69" fmla="*/ 784 h 2432"/>
                <a:gd name="T70" fmla="*/ 1867 w 2374"/>
                <a:gd name="T71" fmla="*/ 662 h 2432"/>
                <a:gd name="T72" fmla="*/ 1767 w 2374"/>
                <a:gd name="T73" fmla="*/ 554 h 2432"/>
                <a:gd name="T74" fmla="*/ 1652 w 2374"/>
                <a:gd name="T75" fmla="*/ 464 h 2432"/>
                <a:gd name="T76" fmla="*/ 1523 w 2374"/>
                <a:gd name="T77" fmla="*/ 393 h 2432"/>
                <a:gd name="T78" fmla="*/ 1383 w 2374"/>
                <a:gd name="T79" fmla="*/ 343 h 2432"/>
                <a:gd name="T80" fmla="*/ 1232 w 2374"/>
                <a:gd name="T81" fmla="*/ 317 h 2432"/>
                <a:gd name="T82" fmla="*/ 1073 w 2374"/>
                <a:gd name="T83" fmla="*/ 317 h 2432"/>
                <a:gd name="T84" fmla="*/ 916 w 2374"/>
                <a:gd name="T85" fmla="*/ 346 h 2432"/>
                <a:gd name="T86" fmla="*/ 769 w 2374"/>
                <a:gd name="T87" fmla="*/ 400 h 2432"/>
                <a:gd name="T88" fmla="*/ 637 w 2374"/>
                <a:gd name="T89" fmla="*/ 478 h 2432"/>
                <a:gd name="T90" fmla="*/ 519 w 2374"/>
                <a:gd name="T91" fmla="*/ 576 h 2432"/>
                <a:gd name="T92" fmla="*/ 419 w 2374"/>
                <a:gd name="T93" fmla="*/ 692 h 2432"/>
                <a:gd name="T94" fmla="*/ 340 w 2374"/>
                <a:gd name="T95" fmla="*/ 825 h 2432"/>
                <a:gd name="T96" fmla="*/ 234 w 2374"/>
                <a:gd name="T97" fmla="*/ 873 h 2432"/>
                <a:gd name="T98" fmla="*/ 80 w 2374"/>
                <a:gd name="T99" fmla="*/ 838 h 2432"/>
                <a:gd name="T100" fmla="*/ 32 w 2374"/>
                <a:gd name="T101" fmla="*/ 743 h 2432"/>
                <a:gd name="T102" fmla="*/ 113 w 2374"/>
                <a:gd name="T103" fmla="*/ 586 h 2432"/>
                <a:gd name="T104" fmla="*/ 216 w 2374"/>
                <a:gd name="T105" fmla="*/ 443 h 2432"/>
                <a:gd name="T106" fmla="*/ 337 w 2374"/>
                <a:gd name="T107" fmla="*/ 316 h 2432"/>
                <a:gd name="T108" fmla="*/ 474 w 2374"/>
                <a:gd name="T109" fmla="*/ 208 h 2432"/>
                <a:gd name="T110" fmla="*/ 627 w 2374"/>
                <a:gd name="T111" fmla="*/ 120 h 2432"/>
                <a:gd name="T112" fmla="*/ 792 w 2374"/>
                <a:gd name="T113" fmla="*/ 54 h 2432"/>
                <a:gd name="T114" fmla="*/ 969 w 2374"/>
                <a:gd name="T115" fmla="*/ 13 h 2432"/>
                <a:gd name="T116" fmla="*/ 1154 w 2374"/>
                <a:gd name="T117" fmla="*/ 0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74" h="2432">
                  <a:moveTo>
                    <a:pt x="1154" y="0"/>
                  </a:moveTo>
                  <a:lnTo>
                    <a:pt x="1246" y="3"/>
                  </a:lnTo>
                  <a:lnTo>
                    <a:pt x="1335" y="12"/>
                  </a:lnTo>
                  <a:lnTo>
                    <a:pt x="1421" y="29"/>
                  </a:lnTo>
                  <a:lnTo>
                    <a:pt x="1506" y="51"/>
                  </a:lnTo>
                  <a:lnTo>
                    <a:pt x="1588" y="80"/>
                  </a:lnTo>
                  <a:lnTo>
                    <a:pt x="1668" y="113"/>
                  </a:lnTo>
                  <a:lnTo>
                    <a:pt x="1745" y="152"/>
                  </a:lnTo>
                  <a:lnTo>
                    <a:pt x="1818" y="196"/>
                  </a:lnTo>
                  <a:lnTo>
                    <a:pt x="1887" y="245"/>
                  </a:lnTo>
                  <a:lnTo>
                    <a:pt x="1954" y="299"/>
                  </a:lnTo>
                  <a:lnTo>
                    <a:pt x="2016" y="357"/>
                  </a:lnTo>
                  <a:lnTo>
                    <a:pt x="2075" y="419"/>
                  </a:lnTo>
                  <a:lnTo>
                    <a:pt x="2128" y="486"/>
                  </a:lnTo>
                  <a:lnTo>
                    <a:pt x="2177" y="555"/>
                  </a:lnTo>
                  <a:lnTo>
                    <a:pt x="2221" y="630"/>
                  </a:lnTo>
                  <a:lnTo>
                    <a:pt x="2261" y="706"/>
                  </a:lnTo>
                  <a:lnTo>
                    <a:pt x="2294" y="785"/>
                  </a:lnTo>
                  <a:lnTo>
                    <a:pt x="2322" y="867"/>
                  </a:lnTo>
                  <a:lnTo>
                    <a:pt x="2344" y="953"/>
                  </a:lnTo>
                  <a:lnTo>
                    <a:pt x="2361" y="1040"/>
                  </a:lnTo>
                  <a:lnTo>
                    <a:pt x="2370" y="1129"/>
                  </a:lnTo>
                  <a:lnTo>
                    <a:pt x="2374" y="1220"/>
                  </a:lnTo>
                  <a:lnTo>
                    <a:pt x="2370" y="1313"/>
                  </a:lnTo>
                  <a:lnTo>
                    <a:pt x="2360" y="1404"/>
                  </a:lnTo>
                  <a:lnTo>
                    <a:pt x="2343" y="1493"/>
                  </a:lnTo>
                  <a:lnTo>
                    <a:pt x="2320" y="1579"/>
                  </a:lnTo>
                  <a:lnTo>
                    <a:pt x="2292" y="1663"/>
                  </a:lnTo>
                  <a:lnTo>
                    <a:pt x="2256" y="1743"/>
                  </a:lnTo>
                  <a:lnTo>
                    <a:pt x="2215" y="1821"/>
                  </a:lnTo>
                  <a:lnTo>
                    <a:pt x="2169" y="1895"/>
                  </a:lnTo>
                  <a:lnTo>
                    <a:pt x="2119" y="1966"/>
                  </a:lnTo>
                  <a:lnTo>
                    <a:pt x="2063" y="2034"/>
                  </a:lnTo>
                  <a:lnTo>
                    <a:pt x="2003" y="2095"/>
                  </a:lnTo>
                  <a:lnTo>
                    <a:pt x="1939" y="2154"/>
                  </a:lnTo>
                  <a:lnTo>
                    <a:pt x="1870" y="2208"/>
                  </a:lnTo>
                  <a:lnTo>
                    <a:pt x="1797" y="2257"/>
                  </a:lnTo>
                  <a:lnTo>
                    <a:pt x="1722" y="2300"/>
                  </a:lnTo>
                  <a:lnTo>
                    <a:pt x="1643" y="2338"/>
                  </a:lnTo>
                  <a:lnTo>
                    <a:pt x="1561" y="2371"/>
                  </a:lnTo>
                  <a:lnTo>
                    <a:pt x="1475" y="2397"/>
                  </a:lnTo>
                  <a:lnTo>
                    <a:pt x="1388" y="2418"/>
                  </a:lnTo>
                  <a:lnTo>
                    <a:pt x="1298" y="2432"/>
                  </a:lnTo>
                  <a:lnTo>
                    <a:pt x="1303" y="2364"/>
                  </a:lnTo>
                  <a:lnTo>
                    <a:pt x="1305" y="2294"/>
                  </a:lnTo>
                  <a:lnTo>
                    <a:pt x="1302" y="2204"/>
                  </a:lnTo>
                  <a:lnTo>
                    <a:pt x="1294" y="2116"/>
                  </a:lnTo>
                  <a:lnTo>
                    <a:pt x="1369" y="2100"/>
                  </a:lnTo>
                  <a:lnTo>
                    <a:pt x="1442" y="2079"/>
                  </a:lnTo>
                  <a:lnTo>
                    <a:pt x="1513" y="2052"/>
                  </a:lnTo>
                  <a:lnTo>
                    <a:pt x="1580" y="2020"/>
                  </a:lnTo>
                  <a:lnTo>
                    <a:pt x="1644" y="1982"/>
                  </a:lnTo>
                  <a:lnTo>
                    <a:pt x="1705" y="1939"/>
                  </a:lnTo>
                  <a:lnTo>
                    <a:pt x="1762" y="1892"/>
                  </a:lnTo>
                  <a:lnTo>
                    <a:pt x="1814" y="1839"/>
                  </a:lnTo>
                  <a:lnTo>
                    <a:pt x="1863" y="1783"/>
                  </a:lnTo>
                  <a:lnTo>
                    <a:pt x="1907" y="1724"/>
                  </a:lnTo>
                  <a:lnTo>
                    <a:pt x="1946" y="1660"/>
                  </a:lnTo>
                  <a:lnTo>
                    <a:pt x="1979" y="1593"/>
                  </a:lnTo>
                  <a:lnTo>
                    <a:pt x="2007" y="1524"/>
                  </a:lnTo>
                  <a:lnTo>
                    <a:pt x="2030" y="1451"/>
                  </a:lnTo>
                  <a:lnTo>
                    <a:pt x="2046" y="1376"/>
                  </a:lnTo>
                  <a:lnTo>
                    <a:pt x="2056" y="1298"/>
                  </a:lnTo>
                  <a:lnTo>
                    <a:pt x="2060" y="1220"/>
                  </a:lnTo>
                  <a:lnTo>
                    <a:pt x="2056" y="1142"/>
                  </a:lnTo>
                  <a:lnTo>
                    <a:pt x="2046" y="1065"/>
                  </a:lnTo>
                  <a:lnTo>
                    <a:pt x="2030" y="992"/>
                  </a:lnTo>
                  <a:lnTo>
                    <a:pt x="2008" y="920"/>
                  </a:lnTo>
                  <a:lnTo>
                    <a:pt x="1981" y="850"/>
                  </a:lnTo>
                  <a:lnTo>
                    <a:pt x="1948" y="784"/>
                  </a:lnTo>
                  <a:lnTo>
                    <a:pt x="1910" y="721"/>
                  </a:lnTo>
                  <a:lnTo>
                    <a:pt x="1867" y="662"/>
                  </a:lnTo>
                  <a:lnTo>
                    <a:pt x="1820" y="606"/>
                  </a:lnTo>
                  <a:lnTo>
                    <a:pt x="1767" y="554"/>
                  </a:lnTo>
                  <a:lnTo>
                    <a:pt x="1711" y="506"/>
                  </a:lnTo>
                  <a:lnTo>
                    <a:pt x="1652" y="464"/>
                  </a:lnTo>
                  <a:lnTo>
                    <a:pt x="1589" y="425"/>
                  </a:lnTo>
                  <a:lnTo>
                    <a:pt x="1523" y="393"/>
                  </a:lnTo>
                  <a:lnTo>
                    <a:pt x="1455" y="364"/>
                  </a:lnTo>
                  <a:lnTo>
                    <a:pt x="1383" y="343"/>
                  </a:lnTo>
                  <a:lnTo>
                    <a:pt x="1308" y="327"/>
                  </a:lnTo>
                  <a:lnTo>
                    <a:pt x="1232" y="317"/>
                  </a:lnTo>
                  <a:lnTo>
                    <a:pt x="1154" y="314"/>
                  </a:lnTo>
                  <a:lnTo>
                    <a:pt x="1073" y="317"/>
                  </a:lnTo>
                  <a:lnTo>
                    <a:pt x="993" y="328"/>
                  </a:lnTo>
                  <a:lnTo>
                    <a:pt x="916" y="346"/>
                  </a:lnTo>
                  <a:lnTo>
                    <a:pt x="841" y="370"/>
                  </a:lnTo>
                  <a:lnTo>
                    <a:pt x="769" y="400"/>
                  </a:lnTo>
                  <a:lnTo>
                    <a:pt x="701" y="436"/>
                  </a:lnTo>
                  <a:lnTo>
                    <a:pt x="637" y="478"/>
                  </a:lnTo>
                  <a:lnTo>
                    <a:pt x="575" y="524"/>
                  </a:lnTo>
                  <a:lnTo>
                    <a:pt x="519" y="576"/>
                  </a:lnTo>
                  <a:lnTo>
                    <a:pt x="467" y="632"/>
                  </a:lnTo>
                  <a:lnTo>
                    <a:pt x="419" y="692"/>
                  </a:lnTo>
                  <a:lnTo>
                    <a:pt x="377" y="757"/>
                  </a:lnTo>
                  <a:lnTo>
                    <a:pt x="340" y="825"/>
                  </a:lnTo>
                  <a:lnTo>
                    <a:pt x="309" y="896"/>
                  </a:lnTo>
                  <a:lnTo>
                    <a:pt x="234" y="873"/>
                  </a:lnTo>
                  <a:lnTo>
                    <a:pt x="157" y="853"/>
                  </a:lnTo>
                  <a:lnTo>
                    <a:pt x="80" y="838"/>
                  </a:lnTo>
                  <a:lnTo>
                    <a:pt x="0" y="826"/>
                  </a:lnTo>
                  <a:lnTo>
                    <a:pt x="32" y="743"/>
                  </a:lnTo>
                  <a:lnTo>
                    <a:pt x="70" y="663"/>
                  </a:lnTo>
                  <a:lnTo>
                    <a:pt x="113" y="586"/>
                  </a:lnTo>
                  <a:lnTo>
                    <a:pt x="162" y="512"/>
                  </a:lnTo>
                  <a:lnTo>
                    <a:pt x="216" y="443"/>
                  </a:lnTo>
                  <a:lnTo>
                    <a:pt x="274" y="377"/>
                  </a:lnTo>
                  <a:lnTo>
                    <a:pt x="337" y="316"/>
                  </a:lnTo>
                  <a:lnTo>
                    <a:pt x="403" y="259"/>
                  </a:lnTo>
                  <a:lnTo>
                    <a:pt x="474" y="208"/>
                  </a:lnTo>
                  <a:lnTo>
                    <a:pt x="549" y="161"/>
                  </a:lnTo>
                  <a:lnTo>
                    <a:pt x="627" y="120"/>
                  </a:lnTo>
                  <a:lnTo>
                    <a:pt x="709" y="84"/>
                  </a:lnTo>
                  <a:lnTo>
                    <a:pt x="792" y="54"/>
                  </a:lnTo>
                  <a:lnTo>
                    <a:pt x="880" y="30"/>
                  </a:lnTo>
                  <a:lnTo>
                    <a:pt x="969" y="13"/>
                  </a:lnTo>
                  <a:lnTo>
                    <a:pt x="1061" y="3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7145" tIns="17145" rIns="17145" bIns="17145" anchor="ctr"/>
            <a:lstStyle/>
            <a:p>
              <a:pPr defTabSz="164584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pPr>
              <a:endParaRPr lang="en-US" sz="9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Freeform 1404"/>
            <p:cNvSpPr>
              <a:spLocks noEditPoints="1"/>
            </p:cNvSpPr>
            <p:nvPr/>
          </p:nvSpPr>
          <p:spPr bwMode="auto">
            <a:xfrm>
              <a:off x="2295326" y="870742"/>
              <a:ext cx="767832" cy="769091"/>
            </a:xfrm>
            <a:custGeom>
              <a:avLst/>
              <a:gdLst>
                <a:gd name="T0" fmla="*/ 1036 w 2439"/>
                <a:gd name="T1" fmla="*/ 724 h 2445"/>
                <a:gd name="T2" fmla="*/ 846 w 2439"/>
                <a:gd name="T3" fmla="*/ 845 h 2445"/>
                <a:gd name="T4" fmla="*/ 724 w 2439"/>
                <a:gd name="T5" fmla="*/ 1034 h 2445"/>
                <a:gd name="T6" fmla="*/ 691 w 2439"/>
                <a:gd name="T7" fmla="*/ 1248 h 2445"/>
                <a:gd name="T8" fmla="*/ 746 w 2439"/>
                <a:gd name="T9" fmla="*/ 1459 h 2445"/>
                <a:gd name="T10" fmla="*/ 887 w 2439"/>
                <a:gd name="T11" fmla="*/ 1636 h 2445"/>
                <a:gd name="T12" fmla="*/ 1085 w 2439"/>
                <a:gd name="T13" fmla="*/ 1736 h 2445"/>
                <a:gd name="T14" fmla="*/ 1301 w 2439"/>
                <a:gd name="T15" fmla="*/ 1748 h 2445"/>
                <a:gd name="T16" fmla="*/ 1506 w 2439"/>
                <a:gd name="T17" fmla="*/ 1671 h 2445"/>
                <a:gd name="T18" fmla="*/ 1667 w 2439"/>
                <a:gd name="T19" fmla="*/ 1511 h 2445"/>
                <a:gd name="T20" fmla="*/ 1745 w 2439"/>
                <a:gd name="T21" fmla="*/ 1306 h 2445"/>
                <a:gd name="T22" fmla="*/ 1734 w 2439"/>
                <a:gd name="T23" fmla="*/ 1089 h 2445"/>
                <a:gd name="T24" fmla="*/ 1636 w 2439"/>
                <a:gd name="T25" fmla="*/ 891 h 2445"/>
                <a:gd name="T26" fmla="*/ 1460 w 2439"/>
                <a:gd name="T27" fmla="*/ 748 h 2445"/>
                <a:gd name="T28" fmla="*/ 1249 w 2439"/>
                <a:gd name="T29" fmla="*/ 692 h 2445"/>
                <a:gd name="T30" fmla="*/ 1327 w 2439"/>
                <a:gd name="T31" fmla="*/ 4 h 2445"/>
                <a:gd name="T32" fmla="*/ 1395 w 2439"/>
                <a:gd name="T33" fmla="*/ 60 h 2445"/>
                <a:gd name="T34" fmla="*/ 1482 w 2439"/>
                <a:gd name="T35" fmla="*/ 280 h 2445"/>
                <a:gd name="T36" fmla="*/ 1771 w 2439"/>
                <a:gd name="T37" fmla="*/ 416 h 2445"/>
                <a:gd name="T38" fmla="*/ 1945 w 2439"/>
                <a:gd name="T39" fmla="*/ 276 h 2445"/>
                <a:gd name="T40" fmla="*/ 2028 w 2439"/>
                <a:gd name="T41" fmla="*/ 305 h 2445"/>
                <a:gd name="T42" fmla="*/ 2171 w 2439"/>
                <a:gd name="T43" fmla="*/ 480 h 2445"/>
                <a:gd name="T44" fmla="*/ 2140 w 2439"/>
                <a:gd name="T45" fmla="*/ 564 h 2445"/>
                <a:gd name="T46" fmla="*/ 2124 w 2439"/>
                <a:gd name="T47" fmla="*/ 853 h 2445"/>
                <a:gd name="T48" fmla="*/ 2337 w 2439"/>
                <a:gd name="T49" fmla="*/ 1043 h 2445"/>
                <a:gd name="T50" fmla="*/ 2417 w 2439"/>
                <a:gd name="T51" fmla="*/ 1082 h 2445"/>
                <a:gd name="T52" fmla="*/ 2439 w 2439"/>
                <a:gd name="T53" fmla="*/ 1307 h 2445"/>
                <a:gd name="T54" fmla="*/ 2400 w 2439"/>
                <a:gd name="T55" fmla="*/ 1387 h 2445"/>
                <a:gd name="T56" fmla="*/ 2179 w 2439"/>
                <a:gd name="T57" fmla="*/ 1409 h 2445"/>
                <a:gd name="T58" fmla="*/ 2095 w 2439"/>
                <a:gd name="T59" fmla="*/ 1660 h 2445"/>
                <a:gd name="T60" fmla="*/ 2151 w 2439"/>
                <a:gd name="T61" fmla="*/ 1905 h 2445"/>
                <a:gd name="T62" fmla="*/ 2160 w 2439"/>
                <a:gd name="T63" fmla="*/ 1993 h 2445"/>
                <a:gd name="T64" fmla="*/ 2004 w 2439"/>
                <a:gd name="T65" fmla="*/ 2160 h 2445"/>
                <a:gd name="T66" fmla="*/ 1917 w 2439"/>
                <a:gd name="T67" fmla="*/ 2169 h 2445"/>
                <a:gd name="T68" fmla="*/ 1712 w 2439"/>
                <a:gd name="T69" fmla="*/ 2072 h 2445"/>
                <a:gd name="T70" fmla="*/ 1465 w 2439"/>
                <a:gd name="T71" fmla="*/ 2175 h 2445"/>
                <a:gd name="T72" fmla="*/ 1388 w 2439"/>
                <a:gd name="T73" fmla="*/ 2388 h 2445"/>
                <a:gd name="T74" fmla="*/ 1320 w 2439"/>
                <a:gd name="T75" fmla="*/ 2442 h 2445"/>
                <a:gd name="T76" fmla="*/ 1092 w 2439"/>
                <a:gd name="T77" fmla="*/ 2433 h 2445"/>
                <a:gd name="T78" fmla="*/ 1037 w 2439"/>
                <a:gd name="T79" fmla="*/ 2365 h 2445"/>
                <a:gd name="T80" fmla="*/ 907 w 2439"/>
                <a:gd name="T81" fmla="*/ 2154 h 2445"/>
                <a:gd name="T82" fmla="*/ 666 w 2439"/>
                <a:gd name="T83" fmla="*/ 2034 h 2445"/>
                <a:gd name="T84" fmla="*/ 496 w 2439"/>
                <a:gd name="T85" fmla="*/ 2169 h 2445"/>
                <a:gd name="T86" fmla="*/ 411 w 2439"/>
                <a:gd name="T87" fmla="*/ 2139 h 2445"/>
                <a:gd name="T88" fmla="*/ 269 w 2439"/>
                <a:gd name="T89" fmla="*/ 1964 h 2445"/>
                <a:gd name="T90" fmla="*/ 299 w 2439"/>
                <a:gd name="T91" fmla="*/ 1880 h 2445"/>
                <a:gd name="T92" fmla="*/ 311 w 2439"/>
                <a:gd name="T93" fmla="*/ 1595 h 2445"/>
                <a:gd name="T94" fmla="*/ 103 w 2439"/>
                <a:gd name="T95" fmla="*/ 1402 h 2445"/>
                <a:gd name="T96" fmla="*/ 23 w 2439"/>
                <a:gd name="T97" fmla="*/ 1363 h 2445"/>
                <a:gd name="T98" fmla="*/ 1 w 2439"/>
                <a:gd name="T99" fmla="*/ 1139 h 2445"/>
                <a:gd name="T100" fmla="*/ 40 w 2439"/>
                <a:gd name="T101" fmla="*/ 1059 h 2445"/>
                <a:gd name="T102" fmla="*/ 257 w 2439"/>
                <a:gd name="T103" fmla="*/ 1037 h 2445"/>
                <a:gd name="T104" fmla="*/ 343 w 2439"/>
                <a:gd name="T105" fmla="*/ 786 h 2445"/>
                <a:gd name="T106" fmla="*/ 289 w 2439"/>
                <a:gd name="T107" fmla="*/ 541 h 2445"/>
                <a:gd name="T108" fmla="*/ 280 w 2439"/>
                <a:gd name="T109" fmla="*/ 453 h 2445"/>
                <a:gd name="T110" fmla="*/ 436 w 2439"/>
                <a:gd name="T111" fmla="*/ 286 h 2445"/>
                <a:gd name="T112" fmla="*/ 523 w 2439"/>
                <a:gd name="T113" fmla="*/ 276 h 2445"/>
                <a:gd name="T114" fmla="*/ 730 w 2439"/>
                <a:gd name="T115" fmla="*/ 374 h 2445"/>
                <a:gd name="T116" fmla="*/ 976 w 2439"/>
                <a:gd name="T117" fmla="*/ 275 h 2445"/>
                <a:gd name="T118" fmla="*/ 1052 w 2439"/>
                <a:gd name="T119" fmla="*/ 58 h 2445"/>
                <a:gd name="T120" fmla="*/ 1121 w 2439"/>
                <a:gd name="T121" fmla="*/ 4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39" h="2445">
                  <a:moveTo>
                    <a:pt x="1195" y="691"/>
                  </a:moveTo>
                  <a:lnTo>
                    <a:pt x="1141" y="696"/>
                  </a:lnTo>
                  <a:lnTo>
                    <a:pt x="1088" y="708"/>
                  </a:lnTo>
                  <a:lnTo>
                    <a:pt x="1036" y="724"/>
                  </a:lnTo>
                  <a:lnTo>
                    <a:pt x="984" y="746"/>
                  </a:lnTo>
                  <a:lnTo>
                    <a:pt x="936" y="773"/>
                  </a:lnTo>
                  <a:lnTo>
                    <a:pt x="889" y="806"/>
                  </a:lnTo>
                  <a:lnTo>
                    <a:pt x="846" y="845"/>
                  </a:lnTo>
                  <a:lnTo>
                    <a:pt x="807" y="889"/>
                  </a:lnTo>
                  <a:lnTo>
                    <a:pt x="774" y="934"/>
                  </a:lnTo>
                  <a:lnTo>
                    <a:pt x="747" y="982"/>
                  </a:lnTo>
                  <a:lnTo>
                    <a:pt x="724" y="1034"/>
                  </a:lnTo>
                  <a:lnTo>
                    <a:pt x="708" y="1085"/>
                  </a:lnTo>
                  <a:lnTo>
                    <a:pt x="697" y="1139"/>
                  </a:lnTo>
                  <a:lnTo>
                    <a:pt x="691" y="1194"/>
                  </a:lnTo>
                  <a:lnTo>
                    <a:pt x="691" y="1248"/>
                  </a:lnTo>
                  <a:lnTo>
                    <a:pt x="695" y="1302"/>
                  </a:lnTo>
                  <a:lnTo>
                    <a:pt x="707" y="1355"/>
                  </a:lnTo>
                  <a:lnTo>
                    <a:pt x="723" y="1408"/>
                  </a:lnTo>
                  <a:lnTo>
                    <a:pt x="746" y="1459"/>
                  </a:lnTo>
                  <a:lnTo>
                    <a:pt x="773" y="1507"/>
                  </a:lnTo>
                  <a:lnTo>
                    <a:pt x="806" y="1554"/>
                  </a:lnTo>
                  <a:lnTo>
                    <a:pt x="844" y="1597"/>
                  </a:lnTo>
                  <a:lnTo>
                    <a:pt x="887" y="1636"/>
                  </a:lnTo>
                  <a:lnTo>
                    <a:pt x="933" y="1669"/>
                  </a:lnTo>
                  <a:lnTo>
                    <a:pt x="982" y="1697"/>
                  </a:lnTo>
                  <a:lnTo>
                    <a:pt x="1032" y="1720"/>
                  </a:lnTo>
                  <a:lnTo>
                    <a:pt x="1085" y="1736"/>
                  </a:lnTo>
                  <a:lnTo>
                    <a:pt x="1137" y="1747"/>
                  </a:lnTo>
                  <a:lnTo>
                    <a:pt x="1192" y="1753"/>
                  </a:lnTo>
                  <a:lnTo>
                    <a:pt x="1246" y="1753"/>
                  </a:lnTo>
                  <a:lnTo>
                    <a:pt x="1301" y="1748"/>
                  </a:lnTo>
                  <a:lnTo>
                    <a:pt x="1354" y="1737"/>
                  </a:lnTo>
                  <a:lnTo>
                    <a:pt x="1407" y="1721"/>
                  </a:lnTo>
                  <a:lnTo>
                    <a:pt x="1457" y="1698"/>
                  </a:lnTo>
                  <a:lnTo>
                    <a:pt x="1506" y="1671"/>
                  </a:lnTo>
                  <a:lnTo>
                    <a:pt x="1552" y="1637"/>
                  </a:lnTo>
                  <a:lnTo>
                    <a:pt x="1595" y="1600"/>
                  </a:lnTo>
                  <a:lnTo>
                    <a:pt x="1634" y="1556"/>
                  </a:lnTo>
                  <a:lnTo>
                    <a:pt x="1667" y="1511"/>
                  </a:lnTo>
                  <a:lnTo>
                    <a:pt x="1694" y="1461"/>
                  </a:lnTo>
                  <a:lnTo>
                    <a:pt x="1717" y="1411"/>
                  </a:lnTo>
                  <a:lnTo>
                    <a:pt x="1733" y="1358"/>
                  </a:lnTo>
                  <a:lnTo>
                    <a:pt x="1745" y="1306"/>
                  </a:lnTo>
                  <a:lnTo>
                    <a:pt x="1750" y="1251"/>
                  </a:lnTo>
                  <a:lnTo>
                    <a:pt x="1750" y="1197"/>
                  </a:lnTo>
                  <a:lnTo>
                    <a:pt x="1746" y="1142"/>
                  </a:lnTo>
                  <a:lnTo>
                    <a:pt x="1734" y="1089"/>
                  </a:lnTo>
                  <a:lnTo>
                    <a:pt x="1718" y="1037"/>
                  </a:lnTo>
                  <a:lnTo>
                    <a:pt x="1697" y="986"/>
                  </a:lnTo>
                  <a:lnTo>
                    <a:pt x="1669" y="937"/>
                  </a:lnTo>
                  <a:lnTo>
                    <a:pt x="1636" y="891"/>
                  </a:lnTo>
                  <a:lnTo>
                    <a:pt x="1597" y="847"/>
                  </a:lnTo>
                  <a:lnTo>
                    <a:pt x="1554" y="808"/>
                  </a:lnTo>
                  <a:lnTo>
                    <a:pt x="1508" y="775"/>
                  </a:lnTo>
                  <a:lnTo>
                    <a:pt x="1460" y="748"/>
                  </a:lnTo>
                  <a:lnTo>
                    <a:pt x="1409" y="725"/>
                  </a:lnTo>
                  <a:lnTo>
                    <a:pt x="1358" y="708"/>
                  </a:lnTo>
                  <a:lnTo>
                    <a:pt x="1304" y="698"/>
                  </a:lnTo>
                  <a:lnTo>
                    <a:pt x="1249" y="692"/>
                  </a:lnTo>
                  <a:lnTo>
                    <a:pt x="1195" y="691"/>
                  </a:lnTo>
                  <a:close/>
                  <a:moveTo>
                    <a:pt x="1145" y="0"/>
                  </a:moveTo>
                  <a:lnTo>
                    <a:pt x="1304" y="1"/>
                  </a:lnTo>
                  <a:lnTo>
                    <a:pt x="1327" y="4"/>
                  </a:lnTo>
                  <a:lnTo>
                    <a:pt x="1348" y="12"/>
                  </a:lnTo>
                  <a:lnTo>
                    <a:pt x="1368" y="24"/>
                  </a:lnTo>
                  <a:lnTo>
                    <a:pt x="1384" y="40"/>
                  </a:lnTo>
                  <a:lnTo>
                    <a:pt x="1395" y="60"/>
                  </a:lnTo>
                  <a:lnTo>
                    <a:pt x="1403" y="81"/>
                  </a:lnTo>
                  <a:lnTo>
                    <a:pt x="1407" y="105"/>
                  </a:lnTo>
                  <a:lnTo>
                    <a:pt x="1406" y="262"/>
                  </a:lnTo>
                  <a:lnTo>
                    <a:pt x="1482" y="280"/>
                  </a:lnTo>
                  <a:lnTo>
                    <a:pt x="1557" y="305"/>
                  </a:lnTo>
                  <a:lnTo>
                    <a:pt x="1631" y="336"/>
                  </a:lnTo>
                  <a:lnTo>
                    <a:pt x="1702" y="373"/>
                  </a:lnTo>
                  <a:lnTo>
                    <a:pt x="1771" y="416"/>
                  </a:lnTo>
                  <a:lnTo>
                    <a:pt x="1883" y="304"/>
                  </a:lnTo>
                  <a:lnTo>
                    <a:pt x="1901" y="291"/>
                  </a:lnTo>
                  <a:lnTo>
                    <a:pt x="1922" y="280"/>
                  </a:lnTo>
                  <a:lnTo>
                    <a:pt x="1945" y="276"/>
                  </a:lnTo>
                  <a:lnTo>
                    <a:pt x="1967" y="276"/>
                  </a:lnTo>
                  <a:lnTo>
                    <a:pt x="1989" y="280"/>
                  </a:lnTo>
                  <a:lnTo>
                    <a:pt x="2010" y="291"/>
                  </a:lnTo>
                  <a:lnTo>
                    <a:pt x="2028" y="305"/>
                  </a:lnTo>
                  <a:lnTo>
                    <a:pt x="2141" y="419"/>
                  </a:lnTo>
                  <a:lnTo>
                    <a:pt x="2156" y="437"/>
                  </a:lnTo>
                  <a:lnTo>
                    <a:pt x="2165" y="457"/>
                  </a:lnTo>
                  <a:lnTo>
                    <a:pt x="2171" y="480"/>
                  </a:lnTo>
                  <a:lnTo>
                    <a:pt x="2169" y="502"/>
                  </a:lnTo>
                  <a:lnTo>
                    <a:pt x="2165" y="525"/>
                  </a:lnTo>
                  <a:lnTo>
                    <a:pt x="2155" y="546"/>
                  </a:lnTo>
                  <a:lnTo>
                    <a:pt x="2140" y="564"/>
                  </a:lnTo>
                  <a:lnTo>
                    <a:pt x="2028" y="676"/>
                  </a:lnTo>
                  <a:lnTo>
                    <a:pt x="2064" y="733"/>
                  </a:lnTo>
                  <a:lnTo>
                    <a:pt x="2096" y="791"/>
                  </a:lnTo>
                  <a:lnTo>
                    <a:pt x="2124" y="853"/>
                  </a:lnTo>
                  <a:lnTo>
                    <a:pt x="2147" y="915"/>
                  </a:lnTo>
                  <a:lnTo>
                    <a:pt x="2165" y="978"/>
                  </a:lnTo>
                  <a:lnTo>
                    <a:pt x="2180" y="1042"/>
                  </a:lnTo>
                  <a:lnTo>
                    <a:pt x="2337" y="1043"/>
                  </a:lnTo>
                  <a:lnTo>
                    <a:pt x="2360" y="1045"/>
                  </a:lnTo>
                  <a:lnTo>
                    <a:pt x="2382" y="1053"/>
                  </a:lnTo>
                  <a:lnTo>
                    <a:pt x="2401" y="1066"/>
                  </a:lnTo>
                  <a:lnTo>
                    <a:pt x="2417" y="1082"/>
                  </a:lnTo>
                  <a:lnTo>
                    <a:pt x="2430" y="1101"/>
                  </a:lnTo>
                  <a:lnTo>
                    <a:pt x="2437" y="1123"/>
                  </a:lnTo>
                  <a:lnTo>
                    <a:pt x="2439" y="1148"/>
                  </a:lnTo>
                  <a:lnTo>
                    <a:pt x="2439" y="1307"/>
                  </a:lnTo>
                  <a:lnTo>
                    <a:pt x="2435" y="1331"/>
                  </a:lnTo>
                  <a:lnTo>
                    <a:pt x="2428" y="1352"/>
                  </a:lnTo>
                  <a:lnTo>
                    <a:pt x="2416" y="1371"/>
                  </a:lnTo>
                  <a:lnTo>
                    <a:pt x="2400" y="1387"/>
                  </a:lnTo>
                  <a:lnTo>
                    <a:pt x="2381" y="1400"/>
                  </a:lnTo>
                  <a:lnTo>
                    <a:pt x="2359" y="1406"/>
                  </a:lnTo>
                  <a:lnTo>
                    <a:pt x="2335" y="1410"/>
                  </a:lnTo>
                  <a:lnTo>
                    <a:pt x="2179" y="1409"/>
                  </a:lnTo>
                  <a:lnTo>
                    <a:pt x="2165" y="1473"/>
                  </a:lnTo>
                  <a:lnTo>
                    <a:pt x="2145" y="1537"/>
                  </a:lnTo>
                  <a:lnTo>
                    <a:pt x="2123" y="1600"/>
                  </a:lnTo>
                  <a:lnTo>
                    <a:pt x="2095" y="1660"/>
                  </a:lnTo>
                  <a:lnTo>
                    <a:pt x="2063" y="1720"/>
                  </a:lnTo>
                  <a:lnTo>
                    <a:pt x="2027" y="1777"/>
                  </a:lnTo>
                  <a:lnTo>
                    <a:pt x="2136" y="1887"/>
                  </a:lnTo>
                  <a:lnTo>
                    <a:pt x="2151" y="1905"/>
                  </a:lnTo>
                  <a:lnTo>
                    <a:pt x="2160" y="1926"/>
                  </a:lnTo>
                  <a:lnTo>
                    <a:pt x="2165" y="1948"/>
                  </a:lnTo>
                  <a:lnTo>
                    <a:pt x="2165" y="1971"/>
                  </a:lnTo>
                  <a:lnTo>
                    <a:pt x="2160" y="1993"/>
                  </a:lnTo>
                  <a:lnTo>
                    <a:pt x="2150" y="2014"/>
                  </a:lnTo>
                  <a:lnTo>
                    <a:pt x="2135" y="2033"/>
                  </a:lnTo>
                  <a:lnTo>
                    <a:pt x="2023" y="2145"/>
                  </a:lnTo>
                  <a:lnTo>
                    <a:pt x="2004" y="2160"/>
                  </a:lnTo>
                  <a:lnTo>
                    <a:pt x="1983" y="2169"/>
                  </a:lnTo>
                  <a:lnTo>
                    <a:pt x="1962" y="2175"/>
                  </a:lnTo>
                  <a:lnTo>
                    <a:pt x="1939" y="2174"/>
                  </a:lnTo>
                  <a:lnTo>
                    <a:pt x="1917" y="2169"/>
                  </a:lnTo>
                  <a:lnTo>
                    <a:pt x="1895" y="2159"/>
                  </a:lnTo>
                  <a:lnTo>
                    <a:pt x="1877" y="2144"/>
                  </a:lnTo>
                  <a:lnTo>
                    <a:pt x="1770" y="2035"/>
                  </a:lnTo>
                  <a:lnTo>
                    <a:pt x="1712" y="2072"/>
                  </a:lnTo>
                  <a:lnTo>
                    <a:pt x="1652" y="2105"/>
                  </a:lnTo>
                  <a:lnTo>
                    <a:pt x="1591" y="2133"/>
                  </a:lnTo>
                  <a:lnTo>
                    <a:pt x="1529" y="2155"/>
                  </a:lnTo>
                  <a:lnTo>
                    <a:pt x="1465" y="2175"/>
                  </a:lnTo>
                  <a:lnTo>
                    <a:pt x="1400" y="2190"/>
                  </a:lnTo>
                  <a:lnTo>
                    <a:pt x="1399" y="2342"/>
                  </a:lnTo>
                  <a:lnTo>
                    <a:pt x="1396" y="2366"/>
                  </a:lnTo>
                  <a:lnTo>
                    <a:pt x="1388" y="2388"/>
                  </a:lnTo>
                  <a:lnTo>
                    <a:pt x="1377" y="2407"/>
                  </a:lnTo>
                  <a:lnTo>
                    <a:pt x="1361" y="2422"/>
                  </a:lnTo>
                  <a:lnTo>
                    <a:pt x="1342" y="2434"/>
                  </a:lnTo>
                  <a:lnTo>
                    <a:pt x="1320" y="2442"/>
                  </a:lnTo>
                  <a:lnTo>
                    <a:pt x="1296" y="2445"/>
                  </a:lnTo>
                  <a:lnTo>
                    <a:pt x="1137" y="2444"/>
                  </a:lnTo>
                  <a:lnTo>
                    <a:pt x="1113" y="2441"/>
                  </a:lnTo>
                  <a:lnTo>
                    <a:pt x="1092" y="2433"/>
                  </a:lnTo>
                  <a:lnTo>
                    <a:pt x="1073" y="2422"/>
                  </a:lnTo>
                  <a:lnTo>
                    <a:pt x="1057" y="2405"/>
                  </a:lnTo>
                  <a:lnTo>
                    <a:pt x="1045" y="2386"/>
                  </a:lnTo>
                  <a:lnTo>
                    <a:pt x="1037" y="2365"/>
                  </a:lnTo>
                  <a:lnTo>
                    <a:pt x="1034" y="2341"/>
                  </a:lnTo>
                  <a:lnTo>
                    <a:pt x="1036" y="2189"/>
                  </a:lnTo>
                  <a:lnTo>
                    <a:pt x="971" y="2174"/>
                  </a:lnTo>
                  <a:lnTo>
                    <a:pt x="907" y="2154"/>
                  </a:lnTo>
                  <a:lnTo>
                    <a:pt x="844" y="2131"/>
                  </a:lnTo>
                  <a:lnTo>
                    <a:pt x="782" y="2103"/>
                  </a:lnTo>
                  <a:lnTo>
                    <a:pt x="723" y="2071"/>
                  </a:lnTo>
                  <a:lnTo>
                    <a:pt x="666" y="2034"/>
                  </a:lnTo>
                  <a:lnTo>
                    <a:pt x="557" y="2139"/>
                  </a:lnTo>
                  <a:lnTo>
                    <a:pt x="538" y="2154"/>
                  </a:lnTo>
                  <a:lnTo>
                    <a:pt x="517" y="2163"/>
                  </a:lnTo>
                  <a:lnTo>
                    <a:pt x="496" y="2169"/>
                  </a:lnTo>
                  <a:lnTo>
                    <a:pt x="473" y="2169"/>
                  </a:lnTo>
                  <a:lnTo>
                    <a:pt x="450" y="2163"/>
                  </a:lnTo>
                  <a:lnTo>
                    <a:pt x="429" y="2154"/>
                  </a:lnTo>
                  <a:lnTo>
                    <a:pt x="411" y="2139"/>
                  </a:lnTo>
                  <a:lnTo>
                    <a:pt x="298" y="2026"/>
                  </a:lnTo>
                  <a:lnTo>
                    <a:pt x="283" y="2008"/>
                  </a:lnTo>
                  <a:lnTo>
                    <a:pt x="274" y="1987"/>
                  </a:lnTo>
                  <a:lnTo>
                    <a:pt x="269" y="1964"/>
                  </a:lnTo>
                  <a:lnTo>
                    <a:pt x="269" y="1942"/>
                  </a:lnTo>
                  <a:lnTo>
                    <a:pt x="274" y="1920"/>
                  </a:lnTo>
                  <a:lnTo>
                    <a:pt x="284" y="1899"/>
                  </a:lnTo>
                  <a:lnTo>
                    <a:pt x="299" y="1880"/>
                  </a:lnTo>
                  <a:lnTo>
                    <a:pt x="406" y="1774"/>
                  </a:lnTo>
                  <a:lnTo>
                    <a:pt x="370" y="1716"/>
                  </a:lnTo>
                  <a:lnTo>
                    <a:pt x="338" y="1656"/>
                  </a:lnTo>
                  <a:lnTo>
                    <a:pt x="311" y="1595"/>
                  </a:lnTo>
                  <a:lnTo>
                    <a:pt x="288" y="1531"/>
                  </a:lnTo>
                  <a:lnTo>
                    <a:pt x="268" y="1467"/>
                  </a:lnTo>
                  <a:lnTo>
                    <a:pt x="255" y="1403"/>
                  </a:lnTo>
                  <a:lnTo>
                    <a:pt x="103" y="1402"/>
                  </a:lnTo>
                  <a:lnTo>
                    <a:pt x="79" y="1398"/>
                  </a:lnTo>
                  <a:lnTo>
                    <a:pt x="57" y="1392"/>
                  </a:lnTo>
                  <a:lnTo>
                    <a:pt x="38" y="1379"/>
                  </a:lnTo>
                  <a:lnTo>
                    <a:pt x="23" y="1363"/>
                  </a:lnTo>
                  <a:lnTo>
                    <a:pt x="10" y="1344"/>
                  </a:lnTo>
                  <a:lnTo>
                    <a:pt x="2" y="1322"/>
                  </a:lnTo>
                  <a:lnTo>
                    <a:pt x="0" y="1298"/>
                  </a:lnTo>
                  <a:lnTo>
                    <a:pt x="1" y="1139"/>
                  </a:lnTo>
                  <a:lnTo>
                    <a:pt x="3" y="1116"/>
                  </a:lnTo>
                  <a:lnTo>
                    <a:pt x="11" y="1094"/>
                  </a:lnTo>
                  <a:lnTo>
                    <a:pt x="24" y="1075"/>
                  </a:lnTo>
                  <a:lnTo>
                    <a:pt x="40" y="1059"/>
                  </a:lnTo>
                  <a:lnTo>
                    <a:pt x="58" y="1047"/>
                  </a:lnTo>
                  <a:lnTo>
                    <a:pt x="80" y="1039"/>
                  </a:lnTo>
                  <a:lnTo>
                    <a:pt x="104" y="1037"/>
                  </a:lnTo>
                  <a:lnTo>
                    <a:pt x="257" y="1037"/>
                  </a:lnTo>
                  <a:lnTo>
                    <a:pt x="272" y="973"/>
                  </a:lnTo>
                  <a:lnTo>
                    <a:pt x="291" y="909"/>
                  </a:lnTo>
                  <a:lnTo>
                    <a:pt x="314" y="846"/>
                  </a:lnTo>
                  <a:lnTo>
                    <a:pt x="343" y="786"/>
                  </a:lnTo>
                  <a:lnTo>
                    <a:pt x="375" y="726"/>
                  </a:lnTo>
                  <a:lnTo>
                    <a:pt x="412" y="668"/>
                  </a:lnTo>
                  <a:lnTo>
                    <a:pt x="304" y="559"/>
                  </a:lnTo>
                  <a:lnTo>
                    <a:pt x="289" y="541"/>
                  </a:lnTo>
                  <a:lnTo>
                    <a:pt x="280" y="520"/>
                  </a:lnTo>
                  <a:lnTo>
                    <a:pt x="274" y="497"/>
                  </a:lnTo>
                  <a:lnTo>
                    <a:pt x="275" y="476"/>
                  </a:lnTo>
                  <a:lnTo>
                    <a:pt x="280" y="453"/>
                  </a:lnTo>
                  <a:lnTo>
                    <a:pt x="290" y="432"/>
                  </a:lnTo>
                  <a:lnTo>
                    <a:pt x="305" y="414"/>
                  </a:lnTo>
                  <a:lnTo>
                    <a:pt x="417" y="301"/>
                  </a:lnTo>
                  <a:lnTo>
                    <a:pt x="436" y="286"/>
                  </a:lnTo>
                  <a:lnTo>
                    <a:pt x="457" y="276"/>
                  </a:lnTo>
                  <a:lnTo>
                    <a:pt x="478" y="271"/>
                  </a:lnTo>
                  <a:lnTo>
                    <a:pt x="501" y="271"/>
                  </a:lnTo>
                  <a:lnTo>
                    <a:pt x="523" y="276"/>
                  </a:lnTo>
                  <a:lnTo>
                    <a:pt x="545" y="286"/>
                  </a:lnTo>
                  <a:lnTo>
                    <a:pt x="563" y="301"/>
                  </a:lnTo>
                  <a:lnTo>
                    <a:pt x="673" y="411"/>
                  </a:lnTo>
                  <a:lnTo>
                    <a:pt x="730" y="374"/>
                  </a:lnTo>
                  <a:lnTo>
                    <a:pt x="789" y="343"/>
                  </a:lnTo>
                  <a:lnTo>
                    <a:pt x="851" y="316"/>
                  </a:lnTo>
                  <a:lnTo>
                    <a:pt x="912" y="293"/>
                  </a:lnTo>
                  <a:lnTo>
                    <a:pt x="976" y="275"/>
                  </a:lnTo>
                  <a:lnTo>
                    <a:pt x="1041" y="260"/>
                  </a:lnTo>
                  <a:lnTo>
                    <a:pt x="1041" y="103"/>
                  </a:lnTo>
                  <a:lnTo>
                    <a:pt x="1045" y="80"/>
                  </a:lnTo>
                  <a:lnTo>
                    <a:pt x="1052" y="58"/>
                  </a:lnTo>
                  <a:lnTo>
                    <a:pt x="1064" y="39"/>
                  </a:lnTo>
                  <a:lnTo>
                    <a:pt x="1080" y="23"/>
                  </a:lnTo>
                  <a:lnTo>
                    <a:pt x="1100" y="10"/>
                  </a:lnTo>
                  <a:lnTo>
                    <a:pt x="1121" y="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7145" tIns="17145" rIns="17145" bIns="17145" anchor="ctr"/>
            <a:lstStyle/>
            <a:p>
              <a:pPr defTabSz="164584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pPr>
              <a:endParaRPr lang="en-US" sz="9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Прямоугольник 18"/>
          <p:cNvSpPr/>
          <p:nvPr userDrawn="1"/>
        </p:nvSpPr>
        <p:spPr>
          <a:xfrm>
            <a:off x="316892" y="1962241"/>
            <a:ext cx="2557408" cy="255740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304674" y="1962241"/>
            <a:ext cx="2557408" cy="2557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6292456" y="1962241"/>
            <a:ext cx="2557408" cy="255740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280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r="127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Прямоугольник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9"/>
          <p:cNvSpPr/>
          <p:nvPr userDrawn="1"/>
        </p:nvSpPr>
        <p:spPr>
          <a:xfrm>
            <a:off x="0" y="2025745"/>
            <a:ext cx="9144000" cy="848962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90" tIns="27295" rIns="54590" bIns="27295" rtlCol="0" anchor="ctr"/>
          <a:lstStyle/>
          <a:p>
            <a:pPr algn="ctr"/>
            <a:endParaRPr lang="en-US"/>
          </a:p>
        </p:txBody>
      </p:sp>
      <p:sp>
        <p:nvSpPr>
          <p:cNvPr id="6" name="Digital Experiences that combine…"/>
          <p:cNvSpPr txBox="1"/>
          <p:nvPr userDrawn="1"/>
        </p:nvSpPr>
        <p:spPr>
          <a:xfrm>
            <a:off x="1672911" y="2168728"/>
            <a:ext cx="579817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defRPr sz="4800" b="0">
                <a:solidFill>
                  <a:srgbClr val="F6FA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sz="3600" b="1" spc="80" baseline="6000" dirty="0">
                <a:solidFill>
                  <a:schemeClr val="bg1"/>
                </a:solidFill>
                <a:latin typeface="+mn-lt"/>
              </a:rPr>
              <a:t>СПАСИБО</a:t>
            </a:r>
            <a:r>
              <a:rPr lang="en-US" sz="3600" b="1" spc="80" baseline="60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600" b="1" spc="80" baseline="6000" dirty="0">
                <a:solidFill>
                  <a:schemeClr val="bg1"/>
                </a:solidFill>
                <a:latin typeface="+mn-lt"/>
              </a:rPr>
              <a:t>ЗА ВНИМАНИЕ</a:t>
            </a:r>
            <a:r>
              <a:rPr lang="en-US" sz="3600" b="1" spc="80" baseline="60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600" b="1" spc="80" baseline="6000" dirty="0">
                <a:solidFill>
                  <a:schemeClr val="bg1"/>
                </a:solidFill>
                <a:latin typeface="+mn-lt"/>
              </a:rPr>
              <a:t>!</a:t>
            </a:r>
            <a:endParaRPr sz="3600" b="1" spc="80" baseline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7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1387" y="108290"/>
            <a:ext cx="8913510" cy="4895731"/>
          </a:xfrm>
          <a:prstGeom prst="rect">
            <a:avLst/>
          </a:prstGeom>
          <a:solidFill>
            <a:schemeClr val="bg1">
              <a:lumMod val="95000"/>
              <a:alpha val="86000"/>
            </a:schemeClr>
          </a:solidFill>
        </p:spPr>
        <p:txBody>
          <a:bodyPr lIns="91410" tIns="45703" rIns="91410" bIns="45703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" b="1" baseline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br>
              <a:rPr lang="ru-RU" dirty="0"/>
            </a:br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56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_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/>
          <p:cNvSpPr>
            <a:spLocks noGrp="1"/>
          </p:cNvSpPr>
          <p:nvPr>
            <p:ph type="pic" sz="quarter" idx="11" hasCustomPrompt="1"/>
          </p:nvPr>
        </p:nvSpPr>
        <p:spPr>
          <a:xfrm>
            <a:off x="1589" y="-11648"/>
            <a:ext cx="5000468" cy="5159193"/>
          </a:xfrm>
          <a:custGeom>
            <a:avLst/>
            <a:gdLst>
              <a:gd name="connsiteX0" fmla="*/ 0 w 7252793"/>
              <a:gd name="connsiteY0" fmla="*/ 1 h 6858000"/>
              <a:gd name="connsiteX1" fmla="*/ 2831137 w 7252793"/>
              <a:gd name="connsiteY1" fmla="*/ 1 h 6858000"/>
              <a:gd name="connsiteX2" fmla="*/ 0 w 7252793"/>
              <a:gd name="connsiteY2" fmla="*/ 5228345 h 6858000"/>
              <a:gd name="connsiteX3" fmla="*/ 3024401 w 7252793"/>
              <a:gd name="connsiteY3" fmla="*/ 1 h 6858000"/>
              <a:gd name="connsiteX4" fmla="*/ 5369588 w 7252793"/>
              <a:gd name="connsiteY4" fmla="*/ 1 h 6858000"/>
              <a:gd name="connsiteX5" fmla="*/ 1655996 w 7252793"/>
              <a:gd name="connsiteY5" fmla="*/ 6857999 h 6858000"/>
              <a:gd name="connsiteX6" fmla="*/ 1 w 7252793"/>
              <a:gd name="connsiteY6" fmla="*/ 6858000 h 6858000"/>
              <a:gd name="connsiteX7" fmla="*/ 0 w 7252793"/>
              <a:gd name="connsiteY7" fmla="*/ 5585249 h 6858000"/>
              <a:gd name="connsiteX8" fmla="*/ 7252793 w 7252793"/>
              <a:gd name="connsiteY8" fmla="*/ 0 h 6858000"/>
              <a:gd name="connsiteX9" fmla="*/ 3539201 w 7252793"/>
              <a:gd name="connsiteY9" fmla="*/ 6858000 h 6858000"/>
              <a:gd name="connsiteX10" fmla="*/ 1849262 w 7252793"/>
              <a:gd name="connsiteY10" fmla="*/ 6857999 h 6858000"/>
              <a:gd name="connsiteX11" fmla="*/ 5562853 w 7252793"/>
              <a:gd name="connsiteY11" fmla="*/ 1 h 6858000"/>
              <a:gd name="connsiteX0" fmla="*/ 0 w 9124650"/>
              <a:gd name="connsiteY0" fmla="*/ 1 h 6858000"/>
              <a:gd name="connsiteX1" fmla="*/ 4702994 w 9124650"/>
              <a:gd name="connsiteY1" fmla="*/ 1 h 6858000"/>
              <a:gd name="connsiteX2" fmla="*/ 1871857 w 9124650"/>
              <a:gd name="connsiteY2" fmla="*/ 5228345 h 6858000"/>
              <a:gd name="connsiteX3" fmla="*/ 0 w 9124650"/>
              <a:gd name="connsiteY3" fmla="*/ 1 h 6858000"/>
              <a:gd name="connsiteX4" fmla="*/ 4896258 w 9124650"/>
              <a:gd name="connsiteY4" fmla="*/ 1 h 6858000"/>
              <a:gd name="connsiteX5" fmla="*/ 7241445 w 9124650"/>
              <a:gd name="connsiteY5" fmla="*/ 1 h 6858000"/>
              <a:gd name="connsiteX6" fmla="*/ 3527853 w 9124650"/>
              <a:gd name="connsiteY6" fmla="*/ 6857999 h 6858000"/>
              <a:gd name="connsiteX7" fmla="*/ 1871858 w 9124650"/>
              <a:gd name="connsiteY7" fmla="*/ 6858000 h 6858000"/>
              <a:gd name="connsiteX8" fmla="*/ 1871857 w 9124650"/>
              <a:gd name="connsiteY8" fmla="*/ 5585249 h 6858000"/>
              <a:gd name="connsiteX9" fmla="*/ 4896258 w 9124650"/>
              <a:gd name="connsiteY9" fmla="*/ 1 h 6858000"/>
              <a:gd name="connsiteX10" fmla="*/ 9124650 w 9124650"/>
              <a:gd name="connsiteY10" fmla="*/ 0 h 6858000"/>
              <a:gd name="connsiteX11" fmla="*/ 5411058 w 9124650"/>
              <a:gd name="connsiteY11" fmla="*/ 6858000 h 6858000"/>
              <a:gd name="connsiteX12" fmla="*/ 3721119 w 9124650"/>
              <a:gd name="connsiteY12" fmla="*/ 6857999 h 6858000"/>
              <a:gd name="connsiteX13" fmla="*/ 7434710 w 9124650"/>
              <a:gd name="connsiteY13" fmla="*/ 1 h 6858000"/>
              <a:gd name="connsiteX14" fmla="*/ 9124650 w 9124650"/>
              <a:gd name="connsiteY14" fmla="*/ 0 h 6858000"/>
              <a:gd name="connsiteX0" fmla="*/ 0 w 9124650"/>
              <a:gd name="connsiteY0" fmla="*/ 1 h 7004358"/>
              <a:gd name="connsiteX1" fmla="*/ 4702994 w 9124650"/>
              <a:gd name="connsiteY1" fmla="*/ 1 h 7004358"/>
              <a:gd name="connsiteX2" fmla="*/ 1871857 w 9124650"/>
              <a:gd name="connsiteY2" fmla="*/ 5228345 h 7004358"/>
              <a:gd name="connsiteX3" fmla="*/ 0 w 9124650"/>
              <a:gd name="connsiteY3" fmla="*/ 1 h 7004358"/>
              <a:gd name="connsiteX4" fmla="*/ 4896258 w 9124650"/>
              <a:gd name="connsiteY4" fmla="*/ 1 h 7004358"/>
              <a:gd name="connsiteX5" fmla="*/ 7241445 w 9124650"/>
              <a:gd name="connsiteY5" fmla="*/ 1 h 7004358"/>
              <a:gd name="connsiteX6" fmla="*/ 3527853 w 9124650"/>
              <a:gd name="connsiteY6" fmla="*/ 6857999 h 7004358"/>
              <a:gd name="connsiteX7" fmla="*/ 1871858 w 9124650"/>
              <a:gd name="connsiteY7" fmla="*/ 6858000 h 7004358"/>
              <a:gd name="connsiteX8" fmla="*/ 1178577 w 9124650"/>
              <a:gd name="connsiteY8" fmla="*/ 6884905 h 7004358"/>
              <a:gd name="connsiteX9" fmla="*/ 4896258 w 9124650"/>
              <a:gd name="connsiteY9" fmla="*/ 1 h 7004358"/>
              <a:gd name="connsiteX10" fmla="*/ 9124650 w 9124650"/>
              <a:gd name="connsiteY10" fmla="*/ 0 h 7004358"/>
              <a:gd name="connsiteX11" fmla="*/ 5411058 w 9124650"/>
              <a:gd name="connsiteY11" fmla="*/ 6858000 h 7004358"/>
              <a:gd name="connsiteX12" fmla="*/ 3721119 w 9124650"/>
              <a:gd name="connsiteY12" fmla="*/ 6857999 h 7004358"/>
              <a:gd name="connsiteX13" fmla="*/ 7434710 w 9124650"/>
              <a:gd name="connsiteY13" fmla="*/ 1 h 7004358"/>
              <a:gd name="connsiteX14" fmla="*/ 9124650 w 9124650"/>
              <a:gd name="connsiteY14" fmla="*/ 0 h 7004358"/>
              <a:gd name="connsiteX0" fmla="*/ 0 w 9124650"/>
              <a:gd name="connsiteY0" fmla="*/ 1 h 7069167"/>
              <a:gd name="connsiteX1" fmla="*/ 4702994 w 9124650"/>
              <a:gd name="connsiteY1" fmla="*/ 1 h 7069167"/>
              <a:gd name="connsiteX2" fmla="*/ 1871857 w 9124650"/>
              <a:gd name="connsiteY2" fmla="*/ 5228345 h 7069167"/>
              <a:gd name="connsiteX3" fmla="*/ 0 w 9124650"/>
              <a:gd name="connsiteY3" fmla="*/ 1 h 7069167"/>
              <a:gd name="connsiteX4" fmla="*/ 4896258 w 9124650"/>
              <a:gd name="connsiteY4" fmla="*/ 1 h 7069167"/>
              <a:gd name="connsiteX5" fmla="*/ 7241445 w 9124650"/>
              <a:gd name="connsiteY5" fmla="*/ 1 h 7069167"/>
              <a:gd name="connsiteX6" fmla="*/ 3527853 w 9124650"/>
              <a:gd name="connsiteY6" fmla="*/ 6857999 h 7069167"/>
              <a:gd name="connsiteX7" fmla="*/ 1871858 w 9124650"/>
              <a:gd name="connsiteY7" fmla="*/ 6858000 h 7069167"/>
              <a:gd name="connsiteX8" fmla="*/ 1178577 w 9124650"/>
              <a:gd name="connsiteY8" fmla="*/ 6884905 h 7069167"/>
              <a:gd name="connsiteX9" fmla="*/ 4896258 w 9124650"/>
              <a:gd name="connsiteY9" fmla="*/ 1 h 7069167"/>
              <a:gd name="connsiteX10" fmla="*/ 9124650 w 9124650"/>
              <a:gd name="connsiteY10" fmla="*/ 0 h 7069167"/>
              <a:gd name="connsiteX11" fmla="*/ 5411058 w 9124650"/>
              <a:gd name="connsiteY11" fmla="*/ 6858000 h 7069167"/>
              <a:gd name="connsiteX12" fmla="*/ 3721119 w 9124650"/>
              <a:gd name="connsiteY12" fmla="*/ 6857999 h 7069167"/>
              <a:gd name="connsiteX13" fmla="*/ 7434710 w 9124650"/>
              <a:gd name="connsiteY13" fmla="*/ 1 h 7069167"/>
              <a:gd name="connsiteX14" fmla="*/ 9124650 w 9124650"/>
              <a:gd name="connsiteY14" fmla="*/ 0 h 7069167"/>
              <a:gd name="connsiteX0" fmla="*/ 0 w 9124650"/>
              <a:gd name="connsiteY0" fmla="*/ 1 h 6887808"/>
              <a:gd name="connsiteX1" fmla="*/ 4702994 w 9124650"/>
              <a:gd name="connsiteY1" fmla="*/ 1 h 6887808"/>
              <a:gd name="connsiteX2" fmla="*/ 1871857 w 9124650"/>
              <a:gd name="connsiteY2" fmla="*/ 5228345 h 6887808"/>
              <a:gd name="connsiteX3" fmla="*/ 0 w 9124650"/>
              <a:gd name="connsiteY3" fmla="*/ 1 h 6887808"/>
              <a:gd name="connsiteX4" fmla="*/ 4896258 w 9124650"/>
              <a:gd name="connsiteY4" fmla="*/ 1 h 6887808"/>
              <a:gd name="connsiteX5" fmla="*/ 7241445 w 9124650"/>
              <a:gd name="connsiteY5" fmla="*/ 1 h 6887808"/>
              <a:gd name="connsiteX6" fmla="*/ 3527853 w 9124650"/>
              <a:gd name="connsiteY6" fmla="*/ 6857999 h 6887808"/>
              <a:gd name="connsiteX7" fmla="*/ 1871858 w 9124650"/>
              <a:gd name="connsiteY7" fmla="*/ 6858000 h 6887808"/>
              <a:gd name="connsiteX8" fmla="*/ 1178577 w 9124650"/>
              <a:gd name="connsiteY8" fmla="*/ 6884905 h 6887808"/>
              <a:gd name="connsiteX9" fmla="*/ 4896258 w 9124650"/>
              <a:gd name="connsiteY9" fmla="*/ 1 h 6887808"/>
              <a:gd name="connsiteX10" fmla="*/ 9124650 w 9124650"/>
              <a:gd name="connsiteY10" fmla="*/ 0 h 6887808"/>
              <a:gd name="connsiteX11" fmla="*/ 5411058 w 9124650"/>
              <a:gd name="connsiteY11" fmla="*/ 6858000 h 6887808"/>
              <a:gd name="connsiteX12" fmla="*/ 3721119 w 9124650"/>
              <a:gd name="connsiteY12" fmla="*/ 6857999 h 6887808"/>
              <a:gd name="connsiteX13" fmla="*/ 7434710 w 9124650"/>
              <a:gd name="connsiteY13" fmla="*/ 1 h 6887808"/>
              <a:gd name="connsiteX14" fmla="*/ 9124650 w 9124650"/>
              <a:gd name="connsiteY14" fmla="*/ 0 h 6887808"/>
              <a:gd name="connsiteX0" fmla="*/ 0 w 9124650"/>
              <a:gd name="connsiteY0" fmla="*/ 1 h 6880794"/>
              <a:gd name="connsiteX1" fmla="*/ 4702994 w 9124650"/>
              <a:gd name="connsiteY1" fmla="*/ 1 h 6880794"/>
              <a:gd name="connsiteX2" fmla="*/ 1871857 w 9124650"/>
              <a:gd name="connsiteY2" fmla="*/ 5228345 h 6880794"/>
              <a:gd name="connsiteX3" fmla="*/ 0 w 9124650"/>
              <a:gd name="connsiteY3" fmla="*/ 1 h 6880794"/>
              <a:gd name="connsiteX4" fmla="*/ 4896258 w 9124650"/>
              <a:gd name="connsiteY4" fmla="*/ 1 h 6880794"/>
              <a:gd name="connsiteX5" fmla="*/ 7241445 w 9124650"/>
              <a:gd name="connsiteY5" fmla="*/ 1 h 6880794"/>
              <a:gd name="connsiteX6" fmla="*/ 3527853 w 9124650"/>
              <a:gd name="connsiteY6" fmla="*/ 6857999 h 6880794"/>
              <a:gd name="connsiteX7" fmla="*/ 1871858 w 9124650"/>
              <a:gd name="connsiteY7" fmla="*/ 6858000 h 6880794"/>
              <a:gd name="connsiteX8" fmla="*/ 1190131 w 9124650"/>
              <a:gd name="connsiteY8" fmla="*/ 6877122 h 6880794"/>
              <a:gd name="connsiteX9" fmla="*/ 4896258 w 9124650"/>
              <a:gd name="connsiteY9" fmla="*/ 1 h 6880794"/>
              <a:gd name="connsiteX10" fmla="*/ 9124650 w 9124650"/>
              <a:gd name="connsiteY10" fmla="*/ 0 h 6880794"/>
              <a:gd name="connsiteX11" fmla="*/ 5411058 w 9124650"/>
              <a:gd name="connsiteY11" fmla="*/ 6858000 h 6880794"/>
              <a:gd name="connsiteX12" fmla="*/ 3721119 w 9124650"/>
              <a:gd name="connsiteY12" fmla="*/ 6857999 h 6880794"/>
              <a:gd name="connsiteX13" fmla="*/ 7434710 w 9124650"/>
              <a:gd name="connsiteY13" fmla="*/ 1 h 6880794"/>
              <a:gd name="connsiteX14" fmla="*/ 9124650 w 9124650"/>
              <a:gd name="connsiteY14" fmla="*/ 0 h 6880794"/>
              <a:gd name="connsiteX0" fmla="*/ 0 w 9124650"/>
              <a:gd name="connsiteY0" fmla="*/ 1 h 6880794"/>
              <a:gd name="connsiteX1" fmla="*/ 4702994 w 9124650"/>
              <a:gd name="connsiteY1" fmla="*/ 1 h 6880794"/>
              <a:gd name="connsiteX2" fmla="*/ 947484 w 9124650"/>
              <a:gd name="connsiteY2" fmla="*/ 6878208 h 6880794"/>
              <a:gd name="connsiteX3" fmla="*/ 0 w 9124650"/>
              <a:gd name="connsiteY3" fmla="*/ 1 h 6880794"/>
              <a:gd name="connsiteX4" fmla="*/ 4896258 w 9124650"/>
              <a:gd name="connsiteY4" fmla="*/ 1 h 6880794"/>
              <a:gd name="connsiteX5" fmla="*/ 7241445 w 9124650"/>
              <a:gd name="connsiteY5" fmla="*/ 1 h 6880794"/>
              <a:gd name="connsiteX6" fmla="*/ 3527853 w 9124650"/>
              <a:gd name="connsiteY6" fmla="*/ 6857999 h 6880794"/>
              <a:gd name="connsiteX7" fmla="*/ 1871858 w 9124650"/>
              <a:gd name="connsiteY7" fmla="*/ 6858000 h 6880794"/>
              <a:gd name="connsiteX8" fmla="*/ 1190131 w 9124650"/>
              <a:gd name="connsiteY8" fmla="*/ 6877122 h 6880794"/>
              <a:gd name="connsiteX9" fmla="*/ 4896258 w 9124650"/>
              <a:gd name="connsiteY9" fmla="*/ 1 h 6880794"/>
              <a:gd name="connsiteX10" fmla="*/ 9124650 w 9124650"/>
              <a:gd name="connsiteY10" fmla="*/ 0 h 6880794"/>
              <a:gd name="connsiteX11" fmla="*/ 5411058 w 9124650"/>
              <a:gd name="connsiteY11" fmla="*/ 6858000 h 6880794"/>
              <a:gd name="connsiteX12" fmla="*/ 3721119 w 9124650"/>
              <a:gd name="connsiteY12" fmla="*/ 6857999 h 6880794"/>
              <a:gd name="connsiteX13" fmla="*/ 7434710 w 9124650"/>
              <a:gd name="connsiteY13" fmla="*/ 1 h 6880794"/>
              <a:gd name="connsiteX14" fmla="*/ 9124650 w 9124650"/>
              <a:gd name="connsiteY14" fmla="*/ 0 h 6880794"/>
              <a:gd name="connsiteX0" fmla="*/ 60838 w 9185488"/>
              <a:gd name="connsiteY0" fmla="*/ 1 h 7644024"/>
              <a:gd name="connsiteX1" fmla="*/ 4763832 w 9185488"/>
              <a:gd name="connsiteY1" fmla="*/ 1 h 7644024"/>
              <a:gd name="connsiteX2" fmla="*/ 1008322 w 9185488"/>
              <a:gd name="connsiteY2" fmla="*/ 6878208 h 7644024"/>
              <a:gd name="connsiteX3" fmla="*/ 45742 w 9185488"/>
              <a:gd name="connsiteY3" fmla="*/ 6848483 h 7644024"/>
              <a:gd name="connsiteX4" fmla="*/ 60838 w 9185488"/>
              <a:gd name="connsiteY4" fmla="*/ 1 h 7644024"/>
              <a:gd name="connsiteX5" fmla="*/ 4957096 w 9185488"/>
              <a:gd name="connsiteY5" fmla="*/ 1 h 7644024"/>
              <a:gd name="connsiteX6" fmla="*/ 7302283 w 9185488"/>
              <a:gd name="connsiteY6" fmla="*/ 1 h 7644024"/>
              <a:gd name="connsiteX7" fmla="*/ 3588691 w 9185488"/>
              <a:gd name="connsiteY7" fmla="*/ 6857999 h 7644024"/>
              <a:gd name="connsiteX8" fmla="*/ 1932696 w 9185488"/>
              <a:gd name="connsiteY8" fmla="*/ 6858000 h 7644024"/>
              <a:gd name="connsiteX9" fmla="*/ 1250969 w 9185488"/>
              <a:gd name="connsiteY9" fmla="*/ 6877122 h 7644024"/>
              <a:gd name="connsiteX10" fmla="*/ 4957096 w 9185488"/>
              <a:gd name="connsiteY10" fmla="*/ 1 h 7644024"/>
              <a:gd name="connsiteX11" fmla="*/ 9185488 w 9185488"/>
              <a:gd name="connsiteY11" fmla="*/ 0 h 7644024"/>
              <a:gd name="connsiteX12" fmla="*/ 5471896 w 9185488"/>
              <a:gd name="connsiteY12" fmla="*/ 6858000 h 7644024"/>
              <a:gd name="connsiteX13" fmla="*/ 3781957 w 9185488"/>
              <a:gd name="connsiteY13" fmla="*/ 6857999 h 7644024"/>
              <a:gd name="connsiteX14" fmla="*/ 7495548 w 9185488"/>
              <a:gd name="connsiteY14" fmla="*/ 1 h 7644024"/>
              <a:gd name="connsiteX15" fmla="*/ 9185488 w 9185488"/>
              <a:gd name="connsiteY15" fmla="*/ 0 h 7644024"/>
              <a:gd name="connsiteX0" fmla="*/ 18609 w 9143259"/>
              <a:gd name="connsiteY0" fmla="*/ 1 h 7644024"/>
              <a:gd name="connsiteX1" fmla="*/ 4721603 w 9143259"/>
              <a:gd name="connsiteY1" fmla="*/ 1 h 7644024"/>
              <a:gd name="connsiteX2" fmla="*/ 966093 w 9143259"/>
              <a:gd name="connsiteY2" fmla="*/ 6878208 h 7644024"/>
              <a:gd name="connsiteX3" fmla="*/ 3513 w 9143259"/>
              <a:gd name="connsiteY3" fmla="*/ 6848483 h 7644024"/>
              <a:gd name="connsiteX4" fmla="*/ 18609 w 9143259"/>
              <a:gd name="connsiteY4" fmla="*/ 1 h 7644024"/>
              <a:gd name="connsiteX5" fmla="*/ 4914867 w 9143259"/>
              <a:gd name="connsiteY5" fmla="*/ 1 h 7644024"/>
              <a:gd name="connsiteX6" fmla="*/ 7260054 w 9143259"/>
              <a:gd name="connsiteY6" fmla="*/ 1 h 7644024"/>
              <a:gd name="connsiteX7" fmla="*/ 3546462 w 9143259"/>
              <a:gd name="connsiteY7" fmla="*/ 6857999 h 7644024"/>
              <a:gd name="connsiteX8" fmla="*/ 1890467 w 9143259"/>
              <a:gd name="connsiteY8" fmla="*/ 6858000 h 7644024"/>
              <a:gd name="connsiteX9" fmla="*/ 1208740 w 9143259"/>
              <a:gd name="connsiteY9" fmla="*/ 6877122 h 7644024"/>
              <a:gd name="connsiteX10" fmla="*/ 4914867 w 9143259"/>
              <a:gd name="connsiteY10" fmla="*/ 1 h 7644024"/>
              <a:gd name="connsiteX11" fmla="*/ 9143259 w 9143259"/>
              <a:gd name="connsiteY11" fmla="*/ 0 h 7644024"/>
              <a:gd name="connsiteX12" fmla="*/ 5429667 w 9143259"/>
              <a:gd name="connsiteY12" fmla="*/ 6858000 h 7644024"/>
              <a:gd name="connsiteX13" fmla="*/ 3739728 w 9143259"/>
              <a:gd name="connsiteY13" fmla="*/ 6857999 h 7644024"/>
              <a:gd name="connsiteX14" fmla="*/ 7453319 w 9143259"/>
              <a:gd name="connsiteY14" fmla="*/ 1 h 7644024"/>
              <a:gd name="connsiteX15" fmla="*/ 9143259 w 9143259"/>
              <a:gd name="connsiteY15" fmla="*/ 0 h 7644024"/>
              <a:gd name="connsiteX0" fmla="*/ 29721 w 9154371"/>
              <a:gd name="connsiteY0" fmla="*/ 1 h 7644024"/>
              <a:gd name="connsiteX1" fmla="*/ 4732715 w 9154371"/>
              <a:gd name="connsiteY1" fmla="*/ 1 h 7644024"/>
              <a:gd name="connsiteX2" fmla="*/ 977205 w 9154371"/>
              <a:gd name="connsiteY2" fmla="*/ 6878208 h 7644024"/>
              <a:gd name="connsiteX3" fmla="*/ 14625 w 9154371"/>
              <a:gd name="connsiteY3" fmla="*/ 6848483 h 7644024"/>
              <a:gd name="connsiteX4" fmla="*/ 29721 w 9154371"/>
              <a:gd name="connsiteY4" fmla="*/ 1 h 7644024"/>
              <a:gd name="connsiteX5" fmla="*/ 4925979 w 9154371"/>
              <a:gd name="connsiteY5" fmla="*/ 1 h 7644024"/>
              <a:gd name="connsiteX6" fmla="*/ 7271166 w 9154371"/>
              <a:gd name="connsiteY6" fmla="*/ 1 h 7644024"/>
              <a:gd name="connsiteX7" fmla="*/ 3557574 w 9154371"/>
              <a:gd name="connsiteY7" fmla="*/ 6857999 h 7644024"/>
              <a:gd name="connsiteX8" fmla="*/ 1901579 w 9154371"/>
              <a:gd name="connsiteY8" fmla="*/ 6858000 h 7644024"/>
              <a:gd name="connsiteX9" fmla="*/ 1219852 w 9154371"/>
              <a:gd name="connsiteY9" fmla="*/ 6877122 h 7644024"/>
              <a:gd name="connsiteX10" fmla="*/ 4925979 w 9154371"/>
              <a:gd name="connsiteY10" fmla="*/ 1 h 7644024"/>
              <a:gd name="connsiteX11" fmla="*/ 9154371 w 9154371"/>
              <a:gd name="connsiteY11" fmla="*/ 0 h 7644024"/>
              <a:gd name="connsiteX12" fmla="*/ 5440779 w 9154371"/>
              <a:gd name="connsiteY12" fmla="*/ 6858000 h 7644024"/>
              <a:gd name="connsiteX13" fmla="*/ 3750840 w 9154371"/>
              <a:gd name="connsiteY13" fmla="*/ 6857999 h 7644024"/>
              <a:gd name="connsiteX14" fmla="*/ 7464431 w 9154371"/>
              <a:gd name="connsiteY14" fmla="*/ 1 h 7644024"/>
              <a:gd name="connsiteX15" fmla="*/ 9154371 w 9154371"/>
              <a:gd name="connsiteY15" fmla="*/ 0 h 7644024"/>
              <a:gd name="connsiteX0" fmla="*/ 29721 w 9154371"/>
              <a:gd name="connsiteY0" fmla="*/ 1 h 7289009"/>
              <a:gd name="connsiteX1" fmla="*/ 4732715 w 9154371"/>
              <a:gd name="connsiteY1" fmla="*/ 1 h 7289009"/>
              <a:gd name="connsiteX2" fmla="*/ 977205 w 9154371"/>
              <a:gd name="connsiteY2" fmla="*/ 6878208 h 7289009"/>
              <a:gd name="connsiteX3" fmla="*/ 14625 w 9154371"/>
              <a:gd name="connsiteY3" fmla="*/ 6848483 h 7289009"/>
              <a:gd name="connsiteX4" fmla="*/ 29721 w 9154371"/>
              <a:gd name="connsiteY4" fmla="*/ 1 h 7289009"/>
              <a:gd name="connsiteX5" fmla="*/ 4925979 w 9154371"/>
              <a:gd name="connsiteY5" fmla="*/ 1 h 7289009"/>
              <a:gd name="connsiteX6" fmla="*/ 7271166 w 9154371"/>
              <a:gd name="connsiteY6" fmla="*/ 1 h 7289009"/>
              <a:gd name="connsiteX7" fmla="*/ 3557574 w 9154371"/>
              <a:gd name="connsiteY7" fmla="*/ 6857999 h 7289009"/>
              <a:gd name="connsiteX8" fmla="*/ 1901579 w 9154371"/>
              <a:gd name="connsiteY8" fmla="*/ 6858000 h 7289009"/>
              <a:gd name="connsiteX9" fmla="*/ 1219852 w 9154371"/>
              <a:gd name="connsiteY9" fmla="*/ 6877122 h 7289009"/>
              <a:gd name="connsiteX10" fmla="*/ 4925979 w 9154371"/>
              <a:gd name="connsiteY10" fmla="*/ 1 h 7289009"/>
              <a:gd name="connsiteX11" fmla="*/ 9154371 w 9154371"/>
              <a:gd name="connsiteY11" fmla="*/ 0 h 7289009"/>
              <a:gd name="connsiteX12" fmla="*/ 5440779 w 9154371"/>
              <a:gd name="connsiteY12" fmla="*/ 6858000 h 7289009"/>
              <a:gd name="connsiteX13" fmla="*/ 3750840 w 9154371"/>
              <a:gd name="connsiteY13" fmla="*/ 6857999 h 7289009"/>
              <a:gd name="connsiteX14" fmla="*/ 7464431 w 9154371"/>
              <a:gd name="connsiteY14" fmla="*/ 1 h 7289009"/>
              <a:gd name="connsiteX15" fmla="*/ 9154371 w 9154371"/>
              <a:gd name="connsiteY15" fmla="*/ 0 h 7289009"/>
              <a:gd name="connsiteX0" fmla="*/ 29721 w 9154371"/>
              <a:gd name="connsiteY0" fmla="*/ 1 h 6880794"/>
              <a:gd name="connsiteX1" fmla="*/ 4732715 w 9154371"/>
              <a:gd name="connsiteY1" fmla="*/ 1 h 6880794"/>
              <a:gd name="connsiteX2" fmla="*/ 977205 w 9154371"/>
              <a:gd name="connsiteY2" fmla="*/ 6878208 h 6880794"/>
              <a:gd name="connsiteX3" fmla="*/ 14625 w 9154371"/>
              <a:gd name="connsiteY3" fmla="*/ 6848483 h 6880794"/>
              <a:gd name="connsiteX4" fmla="*/ 29721 w 9154371"/>
              <a:gd name="connsiteY4" fmla="*/ 1 h 6880794"/>
              <a:gd name="connsiteX5" fmla="*/ 4925979 w 9154371"/>
              <a:gd name="connsiteY5" fmla="*/ 1 h 6880794"/>
              <a:gd name="connsiteX6" fmla="*/ 7271166 w 9154371"/>
              <a:gd name="connsiteY6" fmla="*/ 1 h 6880794"/>
              <a:gd name="connsiteX7" fmla="*/ 3557574 w 9154371"/>
              <a:gd name="connsiteY7" fmla="*/ 6857999 h 6880794"/>
              <a:gd name="connsiteX8" fmla="*/ 1901579 w 9154371"/>
              <a:gd name="connsiteY8" fmla="*/ 6858000 h 6880794"/>
              <a:gd name="connsiteX9" fmla="*/ 1219852 w 9154371"/>
              <a:gd name="connsiteY9" fmla="*/ 6877122 h 6880794"/>
              <a:gd name="connsiteX10" fmla="*/ 4925979 w 9154371"/>
              <a:gd name="connsiteY10" fmla="*/ 1 h 6880794"/>
              <a:gd name="connsiteX11" fmla="*/ 9154371 w 9154371"/>
              <a:gd name="connsiteY11" fmla="*/ 0 h 6880794"/>
              <a:gd name="connsiteX12" fmla="*/ 5440779 w 9154371"/>
              <a:gd name="connsiteY12" fmla="*/ 6858000 h 6880794"/>
              <a:gd name="connsiteX13" fmla="*/ 3750840 w 9154371"/>
              <a:gd name="connsiteY13" fmla="*/ 6857999 h 6880794"/>
              <a:gd name="connsiteX14" fmla="*/ 7464431 w 9154371"/>
              <a:gd name="connsiteY14" fmla="*/ 1 h 6880794"/>
              <a:gd name="connsiteX15" fmla="*/ 9154371 w 9154371"/>
              <a:gd name="connsiteY15" fmla="*/ 0 h 6880794"/>
              <a:gd name="connsiteX0" fmla="*/ 29721 w 9154371"/>
              <a:gd name="connsiteY0" fmla="*/ 1 h 6881459"/>
              <a:gd name="connsiteX1" fmla="*/ 4732715 w 9154371"/>
              <a:gd name="connsiteY1" fmla="*/ 1 h 6881459"/>
              <a:gd name="connsiteX2" fmla="*/ 977205 w 9154371"/>
              <a:gd name="connsiteY2" fmla="*/ 6878208 h 6881459"/>
              <a:gd name="connsiteX3" fmla="*/ 14625 w 9154371"/>
              <a:gd name="connsiteY3" fmla="*/ 6871831 h 6881459"/>
              <a:gd name="connsiteX4" fmla="*/ 29721 w 9154371"/>
              <a:gd name="connsiteY4" fmla="*/ 1 h 6881459"/>
              <a:gd name="connsiteX5" fmla="*/ 4925979 w 9154371"/>
              <a:gd name="connsiteY5" fmla="*/ 1 h 6881459"/>
              <a:gd name="connsiteX6" fmla="*/ 7271166 w 9154371"/>
              <a:gd name="connsiteY6" fmla="*/ 1 h 6881459"/>
              <a:gd name="connsiteX7" fmla="*/ 3557574 w 9154371"/>
              <a:gd name="connsiteY7" fmla="*/ 6857999 h 6881459"/>
              <a:gd name="connsiteX8" fmla="*/ 1901579 w 9154371"/>
              <a:gd name="connsiteY8" fmla="*/ 6858000 h 6881459"/>
              <a:gd name="connsiteX9" fmla="*/ 1219852 w 9154371"/>
              <a:gd name="connsiteY9" fmla="*/ 6877122 h 6881459"/>
              <a:gd name="connsiteX10" fmla="*/ 4925979 w 9154371"/>
              <a:gd name="connsiteY10" fmla="*/ 1 h 6881459"/>
              <a:gd name="connsiteX11" fmla="*/ 9154371 w 9154371"/>
              <a:gd name="connsiteY11" fmla="*/ 0 h 6881459"/>
              <a:gd name="connsiteX12" fmla="*/ 5440779 w 9154371"/>
              <a:gd name="connsiteY12" fmla="*/ 6858000 h 6881459"/>
              <a:gd name="connsiteX13" fmla="*/ 3750840 w 9154371"/>
              <a:gd name="connsiteY13" fmla="*/ 6857999 h 6881459"/>
              <a:gd name="connsiteX14" fmla="*/ 7464431 w 9154371"/>
              <a:gd name="connsiteY14" fmla="*/ 1 h 6881459"/>
              <a:gd name="connsiteX15" fmla="*/ 9154371 w 9154371"/>
              <a:gd name="connsiteY15" fmla="*/ 0 h 6881459"/>
              <a:gd name="connsiteX0" fmla="*/ 15096 w 9139746"/>
              <a:gd name="connsiteY0" fmla="*/ 1 h 6881460"/>
              <a:gd name="connsiteX1" fmla="*/ 4718090 w 9139746"/>
              <a:gd name="connsiteY1" fmla="*/ 1 h 6881460"/>
              <a:gd name="connsiteX2" fmla="*/ 962580 w 9139746"/>
              <a:gd name="connsiteY2" fmla="*/ 6878208 h 6881460"/>
              <a:gd name="connsiteX3" fmla="*/ 0 w 9139746"/>
              <a:gd name="connsiteY3" fmla="*/ 6871831 h 6881460"/>
              <a:gd name="connsiteX4" fmla="*/ 15096 w 9139746"/>
              <a:gd name="connsiteY4" fmla="*/ 1 h 6881460"/>
              <a:gd name="connsiteX5" fmla="*/ 4911354 w 9139746"/>
              <a:gd name="connsiteY5" fmla="*/ 1 h 6881460"/>
              <a:gd name="connsiteX6" fmla="*/ 7256541 w 9139746"/>
              <a:gd name="connsiteY6" fmla="*/ 1 h 6881460"/>
              <a:gd name="connsiteX7" fmla="*/ 3542949 w 9139746"/>
              <a:gd name="connsiteY7" fmla="*/ 6857999 h 6881460"/>
              <a:gd name="connsiteX8" fmla="*/ 1886954 w 9139746"/>
              <a:gd name="connsiteY8" fmla="*/ 6858000 h 6881460"/>
              <a:gd name="connsiteX9" fmla="*/ 1205227 w 9139746"/>
              <a:gd name="connsiteY9" fmla="*/ 6877122 h 6881460"/>
              <a:gd name="connsiteX10" fmla="*/ 4911354 w 9139746"/>
              <a:gd name="connsiteY10" fmla="*/ 1 h 6881460"/>
              <a:gd name="connsiteX11" fmla="*/ 9139746 w 9139746"/>
              <a:gd name="connsiteY11" fmla="*/ 0 h 6881460"/>
              <a:gd name="connsiteX12" fmla="*/ 5426154 w 9139746"/>
              <a:gd name="connsiteY12" fmla="*/ 6858000 h 6881460"/>
              <a:gd name="connsiteX13" fmla="*/ 3736215 w 9139746"/>
              <a:gd name="connsiteY13" fmla="*/ 6857999 h 6881460"/>
              <a:gd name="connsiteX14" fmla="*/ 7449806 w 9139746"/>
              <a:gd name="connsiteY14" fmla="*/ 1 h 6881460"/>
              <a:gd name="connsiteX15" fmla="*/ 9139746 w 9139746"/>
              <a:gd name="connsiteY15" fmla="*/ 0 h 6881460"/>
              <a:gd name="connsiteX0" fmla="*/ 15096 w 9139746"/>
              <a:gd name="connsiteY0" fmla="*/ 1 h 6881460"/>
              <a:gd name="connsiteX1" fmla="*/ 4718090 w 9139746"/>
              <a:gd name="connsiteY1" fmla="*/ 1 h 6881460"/>
              <a:gd name="connsiteX2" fmla="*/ 962580 w 9139746"/>
              <a:gd name="connsiteY2" fmla="*/ 6878208 h 6881460"/>
              <a:gd name="connsiteX3" fmla="*/ 0 w 9139746"/>
              <a:gd name="connsiteY3" fmla="*/ 6871831 h 6881460"/>
              <a:gd name="connsiteX4" fmla="*/ 15096 w 9139746"/>
              <a:gd name="connsiteY4" fmla="*/ 1 h 6881460"/>
              <a:gd name="connsiteX5" fmla="*/ 4911354 w 9139746"/>
              <a:gd name="connsiteY5" fmla="*/ 1 h 6881460"/>
              <a:gd name="connsiteX6" fmla="*/ 7256541 w 9139746"/>
              <a:gd name="connsiteY6" fmla="*/ 1 h 6881460"/>
              <a:gd name="connsiteX7" fmla="*/ 3542949 w 9139746"/>
              <a:gd name="connsiteY7" fmla="*/ 6857999 h 6881460"/>
              <a:gd name="connsiteX8" fmla="*/ 1886954 w 9139746"/>
              <a:gd name="connsiteY8" fmla="*/ 6858000 h 6881460"/>
              <a:gd name="connsiteX9" fmla="*/ 1205227 w 9139746"/>
              <a:gd name="connsiteY9" fmla="*/ 6877122 h 6881460"/>
              <a:gd name="connsiteX10" fmla="*/ 4911354 w 9139746"/>
              <a:gd name="connsiteY10" fmla="*/ 1 h 6881460"/>
              <a:gd name="connsiteX11" fmla="*/ 9139746 w 9139746"/>
              <a:gd name="connsiteY11" fmla="*/ 0 h 6881460"/>
              <a:gd name="connsiteX12" fmla="*/ 5426154 w 9139746"/>
              <a:gd name="connsiteY12" fmla="*/ 6858000 h 6881460"/>
              <a:gd name="connsiteX13" fmla="*/ 3736215 w 9139746"/>
              <a:gd name="connsiteY13" fmla="*/ 6857999 h 6881460"/>
              <a:gd name="connsiteX14" fmla="*/ 7449806 w 9139746"/>
              <a:gd name="connsiteY14" fmla="*/ 1 h 6881460"/>
              <a:gd name="connsiteX15" fmla="*/ 9139746 w 9139746"/>
              <a:gd name="connsiteY15" fmla="*/ 0 h 6881460"/>
              <a:gd name="connsiteX0" fmla="*/ 15096 w 9139746"/>
              <a:gd name="connsiteY0" fmla="*/ 1 h 6881460"/>
              <a:gd name="connsiteX1" fmla="*/ 4718090 w 9139746"/>
              <a:gd name="connsiteY1" fmla="*/ 1 h 6881460"/>
              <a:gd name="connsiteX2" fmla="*/ 962580 w 9139746"/>
              <a:gd name="connsiteY2" fmla="*/ 6878208 h 6881460"/>
              <a:gd name="connsiteX3" fmla="*/ 0 w 9139746"/>
              <a:gd name="connsiteY3" fmla="*/ 6871831 h 6881460"/>
              <a:gd name="connsiteX4" fmla="*/ 15096 w 9139746"/>
              <a:gd name="connsiteY4" fmla="*/ 1 h 6881460"/>
              <a:gd name="connsiteX5" fmla="*/ 4911354 w 9139746"/>
              <a:gd name="connsiteY5" fmla="*/ 1 h 6881460"/>
              <a:gd name="connsiteX6" fmla="*/ 7256541 w 9139746"/>
              <a:gd name="connsiteY6" fmla="*/ 1 h 6881460"/>
              <a:gd name="connsiteX7" fmla="*/ 3542949 w 9139746"/>
              <a:gd name="connsiteY7" fmla="*/ 6857999 h 6881460"/>
              <a:gd name="connsiteX8" fmla="*/ 1886954 w 9139746"/>
              <a:gd name="connsiteY8" fmla="*/ 6858000 h 6881460"/>
              <a:gd name="connsiteX9" fmla="*/ 1205227 w 9139746"/>
              <a:gd name="connsiteY9" fmla="*/ 6877122 h 6881460"/>
              <a:gd name="connsiteX10" fmla="*/ 4911354 w 9139746"/>
              <a:gd name="connsiteY10" fmla="*/ 1 h 6881460"/>
              <a:gd name="connsiteX11" fmla="*/ 9139746 w 9139746"/>
              <a:gd name="connsiteY11" fmla="*/ 0 h 6881460"/>
              <a:gd name="connsiteX12" fmla="*/ 5426154 w 9139746"/>
              <a:gd name="connsiteY12" fmla="*/ 6858000 h 6881460"/>
              <a:gd name="connsiteX13" fmla="*/ 3736215 w 9139746"/>
              <a:gd name="connsiteY13" fmla="*/ 6857999 h 6881460"/>
              <a:gd name="connsiteX14" fmla="*/ 7449806 w 9139746"/>
              <a:gd name="connsiteY14" fmla="*/ 1 h 6881460"/>
              <a:gd name="connsiteX15" fmla="*/ 9139746 w 9139746"/>
              <a:gd name="connsiteY15" fmla="*/ 0 h 6881460"/>
              <a:gd name="connsiteX0" fmla="*/ 15096 w 9139746"/>
              <a:gd name="connsiteY0" fmla="*/ 1 h 6893347"/>
              <a:gd name="connsiteX1" fmla="*/ 4718090 w 9139746"/>
              <a:gd name="connsiteY1" fmla="*/ 1 h 6893347"/>
              <a:gd name="connsiteX2" fmla="*/ 962580 w 9139746"/>
              <a:gd name="connsiteY2" fmla="*/ 6878208 h 6893347"/>
              <a:gd name="connsiteX3" fmla="*/ 0 w 9139746"/>
              <a:gd name="connsiteY3" fmla="*/ 6887397 h 6893347"/>
              <a:gd name="connsiteX4" fmla="*/ 15096 w 9139746"/>
              <a:gd name="connsiteY4" fmla="*/ 1 h 6893347"/>
              <a:gd name="connsiteX5" fmla="*/ 4911354 w 9139746"/>
              <a:gd name="connsiteY5" fmla="*/ 1 h 6893347"/>
              <a:gd name="connsiteX6" fmla="*/ 7256541 w 9139746"/>
              <a:gd name="connsiteY6" fmla="*/ 1 h 6893347"/>
              <a:gd name="connsiteX7" fmla="*/ 3542949 w 9139746"/>
              <a:gd name="connsiteY7" fmla="*/ 6857999 h 6893347"/>
              <a:gd name="connsiteX8" fmla="*/ 1886954 w 9139746"/>
              <a:gd name="connsiteY8" fmla="*/ 6858000 h 6893347"/>
              <a:gd name="connsiteX9" fmla="*/ 1205227 w 9139746"/>
              <a:gd name="connsiteY9" fmla="*/ 6877122 h 6893347"/>
              <a:gd name="connsiteX10" fmla="*/ 4911354 w 9139746"/>
              <a:gd name="connsiteY10" fmla="*/ 1 h 6893347"/>
              <a:gd name="connsiteX11" fmla="*/ 9139746 w 9139746"/>
              <a:gd name="connsiteY11" fmla="*/ 0 h 6893347"/>
              <a:gd name="connsiteX12" fmla="*/ 5426154 w 9139746"/>
              <a:gd name="connsiteY12" fmla="*/ 6858000 h 6893347"/>
              <a:gd name="connsiteX13" fmla="*/ 3736215 w 9139746"/>
              <a:gd name="connsiteY13" fmla="*/ 6857999 h 6893347"/>
              <a:gd name="connsiteX14" fmla="*/ 7449806 w 9139746"/>
              <a:gd name="connsiteY14" fmla="*/ 1 h 6893347"/>
              <a:gd name="connsiteX15" fmla="*/ 9139746 w 9139746"/>
              <a:gd name="connsiteY15" fmla="*/ 0 h 6893347"/>
              <a:gd name="connsiteX0" fmla="*/ 15096 w 9139746"/>
              <a:gd name="connsiteY0" fmla="*/ 1 h 6893347"/>
              <a:gd name="connsiteX1" fmla="*/ 4718090 w 9139746"/>
              <a:gd name="connsiteY1" fmla="*/ 1 h 6893347"/>
              <a:gd name="connsiteX2" fmla="*/ 962580 w 9139746"/>
              <a:gd name="connsiteY2" fmla="*/ 6878208 h 6893347"/>
              <a:gd name="connsiteX3" fmla="*/ 0 w 9139746"/>
              <a:gd name="connsiteY3" fmla="*/ 6887397 h 6893347"/>
              <a:gd name="connsiteX4" fmla="*/ 15096 w 9139746"/>
              <a:gd name="connsiteY4" fmla="*/ 1 h 6893347"/>
              <a:gd name="connsiteX5" fmla="*/ 4911354 w 9139746"/>
              <a:gd name="connsiteY5" fmla="*/ 1 h 6893347"/>
              <a:gd name="connsiteX6" fmla="*/ 7256541 w 9139746"/>
              <a:gd name="connsiteY6" fmla="*/ 1 h 6893347"/>
              <a:gd name="connsiteX7" fmla="*/ 3542949 w 9139746"/>
              <a:gd name="connsiteY7" fmla="*/ 6857999 h 6893347"/>
              <a:gd name="connsiteX8" fmla="*/ 1886954 w 9139746"/>
              <a:gd name="connsiteY8" fmla="*/ 6858000 h 6893347"/>
              <a:gd name="connsiteX9" fmla="*/ 1205227 w 9139746"/>
              <a:gd name="connsiteY9" fmla="*/ 6877122 h 6893347"/>
              <a:gd name="connsiteX10" fmla="*/ 4911354 w 9139746"/>
              <a:gd name="connsiteY10" fmla="*/ 1 h 6893347"/>
              <a:gd name="connsiteX11" fmla="*/ 9139746 w 9139746"/>
              <a:gd name="connsiteY11" fmla="*/ 0 h 6893347"/>
              <a:gd name="connsiteX12" fmla="*/ 5426154 w 9139746"/>
              <a:gd name="connsiteY12" fmla="*/ 6858000 h 6893347"/>
              <a:gd name="connsiteX13" fmla="*/ 3736215 w 9139746"/>
              <a:gd name="connsiteY13" fmla="*/ 6857999 h 6893347"/>
              <a:gd name="connsiteX14" fmla="*/ 7449806 w 9139746"/>
              <a:gd name="connsiteY14" fmla="*/ 1 h 6893347"/>
              <a:gd name="connsiteX15" fmla="*/ 9139746 w 9139746"/>
              <a:gd name="connsiteY15" fmla="*/ 0 h 6893347"/>
              <a:gd name="connsiteX0" fmla="*/ 15096 w 9139746"/>
              <a:gd name="connsiteY0" fmla="*/ 0 h 6908910"/>
              <a:gd name="connsiteX1" fmla="*/ 4718090 w 9139746"/>
              <a:gd name="connsiteY1" fmla="*/ 15564 h 6908910"/>
              <a:gd name="connsiteX2" fmla="*/ 962580 w 9139746"/>
              <a:gd name="connsiteY2" fmla="*/ 6893771 h 6908910"/>
              <a:gd name="connsiteX3" fmla="*/ 0 w 9139746"/>
              <a:gd name="connsiteY3" fmla="*/ 6902960 h 6908910"/>
              <a:gd name="connsiteX4" fmla="*/ 15096 w 9139746"/>
              <a:gd name="connsiteY4" fmla="*/ 0 h 6908910"/>
              <a:gd name="connsiteX5" fmla="*/ 4911354 w 9139746"/>
              <a:gd name="connsiteY5" fmla="*/ 15564 h 6908910"/>
              <a:gd name="connsiteX6" fmla="*/ 7256541 w 9139746"/>
              <a:gd name="connsiteY6" fmla="*/ 15564 h 6908910"/>
              <a:gd name="connsiteX7" fmla="*/ 3542949 w 9139746"/>
              <a:gd name="connsiteY7" fmla="*/ 6873562 h 6908910"/>
              <a:gd name="connsiteX8" fmla="*/ 1886954 w 9139746"/>
              <a:gd name="connsiteY8" fmla="*/ 6873563 h 6908910"/>
              <a:gd name="connsiteX9" fmla="*/ 1205227 w 9139746"/>
              <a:gd name="connsiteY9" fmla="*/ 6892685 h 6908910"/>
              <a:gd name="connsiteX10" fmla="*/ 4911354 w 9139746"/>
              <a:gd name="connsiteY10" fmla="*/ 15564 h 6908910"/>
              <a:gd name="connsiteX11" fmla="*/ 9139746 w 9139746"/>
              <a:gd name="connsiteY11" fmla="*/ 15563 h 6908910"/>
              <a:gd name="connsiteX12" fmla="*/ 5426154 w 9139746"/>
              <a:gd name="connsiteY12" fmla="*/ 6873563 h 6908910"/>
              <a:gd name="connsiteX13" fmla="*/ 3736215 w 9139746"/>
              <a:gd name="connsiteY13" fmla="*/ 6873562 h 6908910"/>
              <a:gd name="connsiteX14" fmla="*/ 7449806 w 9139746"/>
              <a:gd name="connsiteY14" fmla="*/ 15564 h 6908910"/>
              <a:gd name="connsiteX15" fmla="*/ 9139746 w 9139746"/>
              <a:gd name="connsiteY15" fmla="*/ 15563 h 6908910"/>
              <a:gd name="connsiteX0" fmla="*/ 15096 w 9139746"/>
              <a:gd name="connsiteY0" fmla="*/ 0 h 6908910"/>
              <a:gd name="connsiteX1" fmla="*/ 4718090 w 9139746"/>
              <a:gd name="connsiteY1" fmla="*/ 15564 h 6908910"/>
              <a:gd name="connsiteX2" fmla="*/ 962580 w 9139746"/>
              <a:gd name="connsiteY2" fmla="*/ 6893771 h 6908910"/>
              <a:gd name="connsiteX3" fmla="*/ 0 w 9139746"/>
              <a:gd name="connsiteY3" fmla="*/ 6902960 h 6908910"/>
              <a:gd name="connsiteX4" fmla="*/ 15096 w 9139746"/>
              <a:gd name="connsiteY4" fmla="*/ 0 h 6908910"/>
              <a:gd name="connsiteX5" fmla="*/ 4911354 w 9139746"/>
              <a:gd name="connsiteY5" fmla="*/ 15564 h 6908910"/>
              <a:gd name="connsiteX6" fmla="*/ 7256541 w 9139746"/>
              <a:gd name="connsiteY6" fmla="*/ 15564 h 6908910"/>
              <a:gd name="connsiteX7" fmla="*/ 3542949 w 9139746"/>
              <a:gd name="connsiteY7" fmla="*/ 6873562 h 6908910"/>
              <a:gd name="connsiteX8" fmla="*/ 1886954 w 9139746"/>
              <a:gd name="connsiteY8" fmla="*/ 6873563 h 6908910"/>
              <a:gd name="connsiteX9" fmla="*/ 1205227 w 9139746"/>
              <a:gd name="connsiteY9" fmla="*/ 6892685 h 6908910"/>
              <a:gd name="connsiteX10" fmla="*/ 4911354 w 9139746"/>
              <a:gd name="connsiteY10" fmla="*/ 15564 h 6908910"/>
              <a:gd name="connsiteX11" fmla="*/ 9139746 w 9139746"/>
              <a:gd name="connsiteY11" fmla="*/ 15563 h 6908910"/>
              <a:gd name="connsiteX12" fmla="*/ 5426154 w 9139746"/>
              <a:gd name="connsiteY12" fmla="*/ 6873563 h 6908910"/>
              <a:gd name="connsiteX13" fmla="*/ 3736215 w 9139746"/>
              <a:gd name="connsiteY13" fmla="*/ 6873562 h 6908910"/>
              <a:gd name="connsiteX14" fmla="*/ 7449806 w 9139746"/>
              <a:gd name="connsiteY14" fmla="*/ 15564 h 6908910"/>
              <a:gd name="connsiteX15" fmla="*/ 9139746 w 9139746"/>
              <a:gd name="connsiteY15" fmla="*/ 15563 h 6908910"/>
              <a:gd name="connsiteX0" fmla="*/ 15096 w 9139746"/>
              <a:gd name="connsiteY0" fmla="*/ 0 h 6908910"/>
              <a:gd name="connsiteX1" fmla="*/ 4718090 w 9139746"/>
              <a:gd name="connsiteY1" fmla="*/ 15564 h 6908910"/>
              <a:gd name="connsiteX2" fmla="*/ 962580 w 9139746"/>
              <a:gd name="connsiteY2" fmla="*/ 6893771 h 6908910"/>
              <a:gd name="connsiteX3" fmla="*/ 0 w 9139746"/>
              <a:gd name="connsiteY3" fmla="*/ 6902960 h 6908910"/>
              <a:gd name="connsiteX4" fmla="*/ 15096 w 9139746"/>
              <a:gd name="connsiteY4" fmla="*/ 0 h 6908910"/>
              <a:gd name="connsiteX5" fmla="*/ 4911354 w 9139746"/>
              <a:gd name="connsiteY5" fmla="*/ 15564 h 6908910"/>
              <a:gd name="connsiteX6" fmla="*/ 7256541 w 9139746"/>
              <a:gd name="connsiteY6" fmla="*/ 15564 h 6908910"/>
              <a:gd name="connsiteX7" fmla="*/ 3542949 w 9139746"/>
              <a:gd name="connsiteY7" fmla="*/ 6873562 h 6908910"/>
              <a:gd name="connsiteX8" fmla="*/ 1886954 w 9139746"/>
              <a:gd name="connsiteY8" fmla="*/ 6873563 h 6908910"/>
              <a:gd name="connsiteX9" fmla="*/ 1205227 w 9139746"/>
              <a:gd name="connsiteY9" fmla="*/ 6892685 h 6908910"/>
              <a:gd name="connsiteX10" fmla="*/ 4911354 w 9139746"/>
              <a:gd name="connsiteY10" fmla="*/ 15564 h 6908910"/>
              <a:gd name="connsiteX11" fmla="*/ 9139746 w 9139746"/>
              <a:gd name="connsiteY11" fmla="*/ 15563 h 6908910"/>
              <a:gd name="connsiteX12" fmla="*/ 5426154 w 9139746"/>
              <a:gd name="connsiteY12" fmla="*/ 6873563 h 6908910"/>
              <a:gd name="connsiteX13" fmla="*/ 3736215 w 9139746"/>
              <a:gd name="connsiteY13" fmla="*/ 6873562 h 6908910"/>
              <a:gd name="connsiteX14" fmla="*/ 7449806 w 9139746"/>
              <a:gd name="connsiteY14" fmla="*/ 15564 h 6908910"/>
              <a:gd name="connsiteX15" fmla="*/ 9139746 w 9139746"/>
              <a:gd name="connsiteY15" fmla="*/ 15563 h 6908910"/>
              <a:gd name="connsiteX0" fmla="*/ 2044 w 9126694"/>
              <a:gd name="connsiteY0" fmla="*/ 0 h 6908910"/>
              <a:gd name="connsiteX1" fmla="*/ 4705038 w 9126694"/>
              <a:gd name="connsiteY1" fmla="*/ 15564 h 6908910"/>
              <a:gd name="connsiteX2" fmla="*/ 949528 w 9126694"/>
              <a:gd name="connsiteY2" fmla="*/ 6893771 h 6908910"/>
              <a:gd name="connsiteX3" fmla="*/ 0 w 9126694"/>
              <a:gd name="connsiteY3" fmla="*/ 6902960 h 6908910"/>
              <a:gd name="connsiteX4" fmla="*/ 2044 w 9126694"/>
              <a:gd name="connsiteY4" fmla="*/ 0 h 6908910"/>
              <a:gd name="connsiteX5" fmla="*/ 4898302 w 9126694"/>
              <a:gd name="connsiteY5" fmla="*/ 15564 h 6908910"/>
              <a:gd name="connsiteX6" fmla="*/ 7243489 w 9126694"/>
              <a:gd name="connsiteY6" fmla="*/ 15564 h 6908910"/>
              <a:gd name="connsiteX7" fmla="*/ 3529897 w 9126694"/>
              <a:gd name="connsiteY7" fmla="*/ 6873562 h 6908910"/>
              <a:gd name="connsiteX8" fmla="*/ 1873902 w 9126694"/>
              <a:gd name="connsiteY8" fmla="*/ 6873563 h 6908910"/>
              <a:gd name="connsiteX9" fmla="*/ 1192175 w 9126694"/>
              <a:gd name="connsiteY9" fmla="*/ 6892685 h 6908910"/>
              <a:gd name="connsiteX10" fmla="*/ 4898302 w 9126694"/>
              <a:gd name="connsiteY10" fmla="*/ 15564 h 6908910"/>
              <a:gd name="connsiteX11" fmla="*/ 9126694 w 9126694"/>
              <a:gd name="connsiteY11" fmla="*/ 15563 h 6908910"/>
              <a:gd name="connsiteX12" fmla="*/ 5413102 w 9126694"/>
              <a:gd name="connsiteY12" fmla="*/ 6873563 h 6908910"/>
              <a:gd name="connsiteX13" fmla="*/ 3723163 w 9126694"/>
              <a:gd name="connsiteY13" fmla="*/ 6873562 h 6908910"/>
              <a:gd name="connsiteX14" fmla="*/ 7436754 w 9126694"/>
              <a:gd name="connsiteY14" fmla="*/ 15564 h 6908910"/>
              <a:gd name="connsiteX15" fmla="*/ 9126694 w 9126694"/>
              <a:gd name="connsiteY15" fmla="*/ 15563 h 6908910"/>
              <a:gd name="connsiteX0" fmla="*/ 2044 w 9126694"/>
              <a:gd name="connsiteY0" fmla="*/ 0 h 6908910"/>
              <a:gd name="connsiteX1" fmla="*/ 4705038 w 9126694"/>
              <a:gd name="connsiteY1" fmla="*/ 15564 h 6908910"/>
              <a:gd name="connsiteX2" fmla="*/ 949528 w 9126694"/>
              <a:gd name="connsiteY2" fmla="*/ 6893771 h 6908910"/>
              <a:gd name="connsiteX3" fmla="*/ 0 w 9126694"/>
              <a:gd name="connsiteY3" fmla="*/ 6902960 h 6908910"/>
              <a:gd name="connsiteX4" fmla="*/ 2044 w 9126694"/>
              <a:gd name="connsiteY4" fmla="*/ 0 h 6908910"/>
              <a:gd name="connsiteX5" fmla="*/ 4898302 w 9126694"/>
              <a:gd name="connsiteY5" fmla="*/ 15564 h 6908910"/>
              <a:gd name="connsiteX6" fmla="*/ 7243489 w 9126694"/>
              <a:gd name="connsiteY6" fmla="*/ 15564 h 6908910"/>
              <a:gd name="connsiteX7" fmla="*/ 3529897 w 9126694"/>
              <a:gd name="connsiteY7" fmla="*/ 6873562 h 6908910"/>
              <a:gd name="connsiteX8" fmla="*/ 1873902 w 9126694"/>
              <a:gd name="connsiteY8" fmla="*/ 6873563 h 6908910"/>
              <a:gd name="connsiteX9" fmla="*/ 1192175 w 9126694"/>
              <a:gd name="connsiteY9" fmla="*/ 6892685 h 6908910"/>
              <a:gd name="connsiteX10" fmla="*/ 4898302 w 9126694"/>
              <a:gd name="connsiteY10" fmla="*/ 15564 h 6908910"/>
              <a:gd name="connsiteX11" fmla="*/ 9126694 w 9126694"/>
              <a:gd name="connsiteY11" fmla="*/ 15563 h 6908910"/>
              <a:gd name="connsiteX12" fmla="*/ 5413102 w 9126694"/>
              <a:gd name="connsiteY12" fmla="*/ 6873563 h 6908910"/>
              <a:gd name="connsiteX13" fmla="*/ 3723163 w 9126694"/>
              <a:gd name="connsiteY13" fmla="*/ 6873562 h 6908910"/>
              <a:gd name="connsiteX14" fmla="*/ 7436754 w 9126694"/>
              <a:gd name="connsiteY14" fmla="*/ 15564 h 6908910"/>
              <a:gd name="connsiteX15" fmla="*/ 9126694 w 9126694"/>
              <a:gd name="connsiteY15" fmla="*/ 15563 h 6908910"/>
              <a:gd name="connsiteX0" fmla="*/ 399 w 9125049"/>
              <a:gd name="connsiteY0" fmla="*/ 0 h 6898574"/>
              <a:gd name="connsiteX1" fmla="*/ 4703393 w 9125049"/>
              <a:gd name="connsiteY1" fmla="*/ 15564 h 6898574"/>
              <a:gd name="connsiteX2" fmla="*/ 947883 w 9125049"/>
              <a:gd name="connsiteY2" fmla="*/ 6893771 h 6898574"/>
              <a:gd name="connsiteX3" fmla="*/ 4882 w 9125049"/>
              <a:gd name="connsiteY3" fmla="*/ 6889775 h 6898574"/>
              <a:gd name="connsiteX4" fmla="*/ 399 w 9125049"/>
              <a:gd name="connsiteY4" fmla="*/ 0 h 6898574"/>
              <a:gd name="connsiteX5" fmla="*/ 4896657 w 9125049"/>
              <a:gd name="connsiteY5" fmla="*/ 15564 h 6898574"/>
              <a:gd name="connsiteX6" fmla="*/ 7241844 w 9125049"/>
              <a:gd name="connsiteY6" fmla="*/ 15564 h 6898574"/>
              <a:gd name="connsiteX7" fmla="*/ 3528252 w 9125049"/>
              <a:gd name="connsiteY7" fmla="*/ 6873562 h 6898574"/>
              <a:gd name="connsiteX8" fmla="*/ 1872257 w 9125049"/>
              <a:gd name="connsiteY8" fmla="*/ 6873563 h 6898574"/>
              <a:gd name="connsiteX9" fmla="*/ 1190530 w 9125049"/>
              <a:gd name="connsiteY9" fmla="*/ 6892685 h 6898574"/>
              <a:gd name="connsiteX10" fmla="*/ 4896657 w 9125049"/>
              <a:gd name="connsiteY10" fmla="*/ 15564 h 6898574"/>
              <a:gd name="connsiteX11" fmla="*/ 9125049 w 9125049"/>
              <a:gd name="connsiteY11" fmla="*/ 15563 h 6898574"/>
              <a:gd name="connsiteX12" fmla="*/ 5411457 w 9125049"/>
              <a:gd name="connsiteY12" fmla="*/ 6873563 h 6898574"/>
              <a:gd name="connsiteX13" fmla="*/ 3721518 w 9125049"/>
              <a:gd name="connsiteY13" fmla="*/ 6873562 h 6898574"/>
              <a:gd name="connsiteX14" fmla="*/ 7435109 w 9125049"/>
              <a:gd name="connsiteY14" fmla="*/ 15564 h 6898574"/>
              <a:gd name="connsiteX15" fmla="*/ 9125049 w 9125049"/>
              <a:gd name="connsiteY15" fmla="*/ 15563 h 6898574"/>
              <a:gd name="connsiteX0" fmla="*/ 399 w 9125049"/>
              <a:gd name="connsiteY0" fmla="*/ 0 h 6896357"/>
              <a:gd name="connsiteX1" fmla="*/ 4703393 w 9125049"/>
              <a:gd name="connsiteY1" fmla="*/ 15564 h 6896357"/>
              <a:gd name="connsiteX2" fmla="*/ 947883 w 9125049"/>
              <a:gd name="connsiteY2" fmla="*/ 6893771 h 6896357"/>
              <a:gd name="connsiteX3" fmla="*/ 4882 w 9125049"/>
              <a:gd name="connsiteY3" fmla="*/ 6889775 h 6896357"/>
              <a:gd name="connsiteX4" fmla="*/ 399 w 9125049"/>
              <a:gd name="connsiteY4" fmla="*/ 0 h 6896357"/>
              <a:gd name="connsiteX5" fmla="*/ 4896657 w 9125049"/>
              <a:gd name="connsiteY5" fmla="*/ 15564 h 6896357"/>
              <a:gd name="connsiteX6" fmla="*/ 7241844 w 9125049"/>
              <a:gd name="connsiteY6" fmla="*/ 15564 h 6896357"/>
              <a:gd name="connsiteX7" fmla="*/ 3528252 w 9125049"/>
              <a:gd name="connsiteY7" fmla="*/ 6873562 h 6896357"/>
              <a:gd name="connsiteX8" fmla="*/ 1872257 w 9125049"/>
              <a:gd name="connsiteY8" fmla="*/ 6873563 h 6896357"/>
              <a:gd name="connsiteX9" fmla="*/ 1190530 w 9125049"/>
              <a:gd name="connsiteY9" fmla="*/ 6892685 h 6896357"/>
              <a:gd name="connsiteX10" fmla="*/ 4896657 w 9125049"/>
              <a:gd name="connsiteY10" fmla="*/ 15564 h 6896357"/>
              <a:gd name="connsiteX11" fmla="*/ 9125049 w 9125049"/>
              <a:gd name="connsiteY11" fmla="*/ 15563 h 6896357"/>
              <a:gd name="connsiteX12" fmla="*/ 5411457 w 9125049"/>
              <a:gd name="connsiteY12" fmla="*/ 6873563 h 6896357"/>
              <a:gd name="connsiteX13" fmla="*/ 3721518 w 9125049"/>
              <a:gd name="connsiteY13" fmla="*/ 6873562 h 6896357"/>
              <a:gd name="connsiteX14" fmla="*/ 7435109 w 9125049"/>
              <a:gd name="connsiteY14" fmla="*/ 15564 h 6896357"/>
              <a:gd name="connsiteX15" fmla="*/ 9125049 w 9125049"/>
              <a:gd name="connsiteY15" fmla="*/ 15563 h 6896357"/>
              <a:gd name="connsiteX0" fmla="*/ 399 w 9125049"/>
              <a:gd name="connsiteY0" fmla="*/ 0 h 6893771"/>
              <a:gd name="connsiteX1" fmla="*/ 4703393 w 9125049"/>
              <a:gd name="connsiteY1" fmla="*/ 15564 h 6893771"/>
              <a:gd name="connsiteX2" fmla="*/ 947883 w 9125049"/>
              <a:gd name="connsiteY2" fmla="*/ 6893771 h 6893771"/>
              <a:gd name="connsiteX3" fmla="*/ 4882 w 9125049"/>
              <a:gd name="connsiteY3" fmla="*/ 6889775 h 6893771"/>
              <a:gd name="connsiteX4" fmla="*/ 399 w 9125049"/>
              <a:gd name="connsiteY4" fmla="*/ 0 h 6893771"/>
              <a:gd name="connsiteX5" fmla="*/ 4896657 w 9125049"/>
              <a:gd name="connsiteY5" fmla="*/ 15564 h 6893771"/>
              <a:gd name="connsiteX6" fmla="*/ 7241844 w 9125049"/>
              <a:gd name="connsiteY6" fmla="*/ 15564 h 6893771"/>
              <a:gd name="connsiteX7" fmla="*/ 3528252 w 9125049"/>
              <a:gd name="connsiteY7" fmla="*/ 6873562 h 6893771"/>
              <a:gd name="connsiteX8" fmla="*/ 1872257 w 9125049"/>
              <a:gd name="connsiteY8" fmla="*/ 6873563 h 6893771"/>
              <a:gd name="connsiteX9" fmla="*/ 1197055 w 9125049"/>
              <a:gd name="connsiteY9" fmla="*/ 6883895 h 6893771"/>
              <a:gd name="connsiteX10" fmla="*/ 4896657 w 9125049"/>
              <a:gd name="connsiteY10" fmla="*/ 15564 h 6893771"/>
              <a:gd name="connsiteX11" fmla="*/ 9125049 w 9125049"/>
              <a:gd name="connsiteY11" fmla="*/ 15563 h 6893771"/>
              <a:gd name="connsiteX12" fmla="*/ 5411457 w 9125049"/>
              <a:gd name="connsiteY12" fmla="*/ 6873563 h 6893771"/>
              <a:gd name="connsiteX13" fmla="*/ 3721518 w 9125049"/>
              <a:gd name="connsiteY13" fmla="*/ 6873562 h 6893771"/>
              <a:gd name="connsiteX14" fmla="*/ 7435109 w 9125049"/>
              <a:gd name="connsiteY14" fmla="*/ 15564 h 6893771"/>
              <a:gd name="connsiteX15" fmla="*/ 9125049 w 9125049"/>
              <a:gd name="connsiteY15" fmla="*/ 15563 h 6893771"/>
              <a:gd name="connsiteX0" fmla="*/ 399 w 9125049"/>
              <a:gd name="connsiteY0" fmla="*/ 0 h 6893771"/>
              <a:gd name="connsiteX1" fmla="*/ 4703393 w 9125049"/>
              <a:gd name="connsiteY1" fmla="*/ 15564 h 6893771"/>
              <a:gd name="connsiteX2" fmla="*/ 947883 w 9125049"/>
              <a:gd name="connsiteY2" fmla="*/ 6893771 h 6893771"/>
              <a:gd name="connsiteX3" fmla="*/ 4882 w 9125049"/>
              <a:gd name="connsiteY3" fmla="*/ 6889775 h 6893771"/>
              <a:gd name="connsiteX4" fmla="*/ 399 w 9125049"/>
              <a:gd name="connsiteY4" fmla="*/ 0 h 6893771"/>
              <a:gd name="connsiteX5" fmla="*/ 4896657 w 9125049"/>
              <a:gd name="connsiteY5" fmla="*/ 15564 h 6893771"/>
              <a:gd name="connsiteX6" fmla="*/ 7241844 w 9125049"/>
              <a:gd name="connsiteY6" fmla="*/ 15564 h 6893771"/>
              <a:gd name="connsiteX7" fmla="*/ 3528252 w 9125049"/>
              <a:gd name="connsiteY7" fmla="*/ 6873562 h 6893771"/>
              <a:gd name="connsiteX8" fmla="*/ 1872257 w 9125049"/>
              <a:gd name="connsiteY8" fmla="*/ 6873563 h 6893771"/>
              <a:gd name="connsiteX9" fmla="*/ 1197055 w 9125049"/>
              <a:gd name="connsiteY9" fmla="*/ 6883895 h 6893771"/>
              <a:gd name="connsiteX10" fmla="*/ 4896657 w 9125049"/>
              <a:gd name="connsiteY10" fmla="*/ 15564 h 6893771"/>
              <a:gd name="connsiteX11" fmla="*/ 9125049 w 9125049"/>
              <a:gd name="connsiteY11" fmla="*/ 15563 h 6893771"/>
              <a:gd name="connsiteX12" fmla="*/ 5411457 w 9125049"/>
              <a:gd name="connsiteY12" fmla="*/ 6873563 h 6893771"/>
              <a:gd name="connsiteX13" fmla="*/ 3721518 w 9125049"/>
              <a:gd name="connsiteY13" fmla="*/ 6873562 h 6893771"/>
              <a:gd name="connsiteX14" fmla="*/ 7435109 w 9125049"/>
              <a:gd name="connsiteY14" fmla="*/ 15564 h 6893771"/>
              <a:gd name="connsiteX15" fmla="*/ 9125049 w 9125049"/>
              <a:gd name="connsiteY15" fmla="*/ 15563 h 6893771"/>
              <a:gd name="connsiteX0" fmla="*/ 399 w 9125049"/>
              <a:gd name="connsiteY0" fmla="*/ 0 h 6893771"/>
              <a:gd name="connsiteX1" fmla="*/ 4703393 w 9125049"/>
              <a:gd name="connsiteY1" fmla="*/ 15564 h 6893771"/>
              <a:gd name="connsiteX2" fmla="*/ 947883 w 9125049"/>
              <a:gd name="connsiteY2" fmla="*/ 6893771 h 6893771"/>
              <a:gd name="connsiteX3" fmla="*/ 4882 w 9125049"/>
              <a:gd name="connsiteY3" fmla="*/ 6889775 h 6893771"/>
              <a:gd name="connsiteX4" fmla="*/ 399 w 9125049"/>
              <a:gd name="connsiteY4" fmla="*/ 0 h 6893771"/>
              <a:gd name="connsiteX5" fmla="*/ 4896657 w 9125049"/>
              <a:gd name="connsiteY5" fmla="*/ 15564 h 6893771"/>
              <a:gd name="connsiteX6" fmla="*/ 7241844 w 9125049"/>
              <a:gd name="connsiteY6" fmla="*/ 15564 h 6893771"/>
              <a:gd name="connsiteX7" fmla="*/ 3528252 w 9125049"/>
              <a:gd name="connsiteY7" fmla="*/ 6873562 h 6893771"/>
              <a:gd name="connsiteX8" fmla="*/ 1872257 w 9125049"/>
              <a:gd name="connsiteY8" fmla="*/ 6873563 h 6893771"/>
              <a:gd name="connsiteX9" fmla="*/ 1190530 w 9125049"/>
              <a:gd name="connsiteY9" fmla="*/ 6875105 h 6893771"/>
              <a:gd name="connsiteX10" fmla="*/ 4896657 w 9125049"/>
              <a:gd name="connsiteY10" fmla="*/ 15564 h 6893771"/>
              <a:gd name="connsiteX11" fmla="*/ 9125049 w 9125049"/>
              <a:gd name="connsiteY11" fmla="*/ 15563 h 6893771"/>
              <a:gd name="connsiteX12" fmla="*/ 5411457 w 9125049"/>
              <a:gd name="connsiteY12" fmla="*/ 6873563 h 6893771"/>
              <a:gd name="connsiteX13" fmla="*/ 3721518 w 9125049"/>
              <a:gd name="connsiteY13" fmla="*/ 6873562 h 6893771"/>
              <a:gd name="connsiteX14" fmla="*/ 7435109 w 9125049"/>
              <a:gd name="connsiteY14" fmla="*/ 15564 h 6893771"/>
              <a:gd name="connsiteX15" fmla="*/ 9125049 w 9125049"/>
              <a:gd name="connsiteY15" fmla="*/ 15563 h 6893771"/>
              <a:gd name="connsiteX0" fmla="*/ 399 w 9850682"/>
              <a:gd name="connsiteY0" fmla="*/ 0 h 6893771"/>
              <a:gd name="connsiteX1" fmla="*/ 4703393 w 9850682"/>
              <a:gd name="connsiteY1" fmla="*/ 15564 h 6893771"/>
              <a:gd name="connsiteX2" fmla="*/ 947883 w 9850682"/>
              <a:gd name="connsiteY2" fmla="*/ 6893771 h 6893771"/>
              <a:gd name="connsiteX3" fmla="*/ 4882 w 9850682"/>
              <a:gd name="connsiteY3" fmla="*/ 6889775 h 6893771"/>
              <a:gd name="connsiteX4" fmla="*/ 399 w 9850682"/>
              <a:gd name="connsiteY4" fmla="*/ 0 h 6893771"/>
              <a:gd name="connsiteX5" fmla="*/ 4896657 w 9850682"/>
              <a:gd name="connsiteY5" fmla="*/ 15564 h 6893771"/>
              <a:gd name="connsiteX6" fmla="*/ 7241844 w 9850682"/>
              <a:gd name="connsiteY6" fmla="*/ 15564 h 6893771"/>
              <a:gd name="connsiteX7" fmla="*/ 3528252 w 9850682"/>
              <a:gd name="connsiteY7" fmla="*/ 6873562 h 6893771"/>
              <a:gd name="connsiteX8" fmla="*/ 1872257 w 9850682"/>
              <a:gd name="connsiteY8" fmla="*/ 6873563 h 6893771"/>
              <a:gd name="connsiteX9" fmla="*/ 1190530 w 9850682"/>
              <a:gd name="connsiteY9" fmla="*/ 6875105 h 6893771"/>
              <a:gd name="connsiteX10" fmla="*/ 4896657 w 9850682"/>
              <a:gd name="connsiteY10" fmla="*/ 15564 h 6893771"/>
              <a:gd name="connsiteX11" fmla="*/ 9850682 w 9850682"/>
              <a:gd name="connsiteY11" fmla="*/ 34361 h 6893771"/>
              <a:gd name="connsiteX12" fmla="*/ 5411457 w 9850682"/>
              <a:gd name="connsiteY12" fmla="*/ 6873563 h 6893771"/>
              <a:gd name="connsiteX13" fmla="*/ 3721518 w 9850682"/>
              <a:gd name="connsiteY13" fmla="*/ 6873562 h 6893771"/>
              <a:gd name="connsiteX14" fmla="*/ 7435109 w 9850682"/>
              <a:gd name="connsiteY14" fmla="*/ 15564 h 6893771"/>
              <a:gd name="connsiteX15" fmla="*/ 9850682 w 9850682"/>
              <a:gd name="connsiteY15" fmla="*/ 34361 h 6893771"/>
              <a:gd name="connsiteX0" fmla="*/ 399 w 9850682"/>
              <a:gd name="connsiteY0" fmla="*/ 0 h 6893771"/>
              <a:gd name="connsiteX1" fmla="*/ 4703393 w 9850682"/>
              <a:gd name="connsiteY1" fmla="*/ 15564 h 6893771"/>
              <a:gd name="connsiteX2" fmla="*/ 947883 w 9850682"/>
              <a:gd name="connsiteY2" fmla="*/ 6893771 h 6893771"/>
              <a:gd name="connsiteX3" fmla="*/ 4882 w 9850682"/>
              <a:gd name="connsiteY3" fmla="*/ 6889775 h 6893771"/>
              <a:gd name="connsiteX4" fmla="*/ 399 w 9850682"/>
              <a:gd name="connsiteY4" fmla="*/ 0 h 6893771"/>
              <a:gd name="connsiteX5" fmla="*/ 4896657 w 9850682"/>
              <a:gd name="connsiteY5" fmla="*/ 15564 h 6893771"/>
              <a:gd name="connsiteX6" fmla="*/ 7241844 w 9850682"/>
              <a:gd name="connsiteY6" fmla="*/ 15564 h 6893771"/>
              <a:gd name="connsiteX7" fmla="*/ 3528252 w 9850682"/>
              <a:gd name="connsiteY7" fmla="*/ 6873562 h 6893771"/>
              <a:gd name="connsiteX8" fmla="*/ 1872257 w 9850682"/>
              <a:gd name="connsiteY8" fmla="*/ 6873563 h 6893771"/>
              <a:gd name="connsiteX9" fmla="*/ 1190530 w 9850682"/>
              <a:gd name="connsiteY9" fmla="*/ 6875105 h 6893771"/>
              <a:gd name="connsiteX10" fmla="*/ 4896657 w 9850682"/>
              <a:gd name="connsiteY10" fmla="*/ 15564 h 6893771"/>
              <a:gd name="connsiteX11" fmla="*/ 9850682 w 9850682"/>
              <a:gd name="connsiteY11" fmla="*/ 34361 h 6893771"/>
              <a:gd name="connsiteX12" fmla="*/ 6360363 w 9850682"/>
              <a:gd name="connsiteY12" fmla="*/ 6873563 h 6893771"/>
              <a:gd name="connsiteX13" fmla="*/ 3721518 w 9850682"/>
              <a:gd name="connsiteY13" fmla="*/ 6873562 h 6893771"/>
              <a:gd name="connsiteX14" fmla="*/ 7435109 w 9850682"/>
              <a:gd name="connsiteY14" fmla="*/ 15564 h 6893771"/>
              <a:gd name="connsiteX15" fmla="*/ 9850682 w 9850682"/>
              <a:gd name="connsiteY15" fmla="*/ 34361 h 6893771"/>
              <a:gd name="connsiteX0" fmla="*/ 399 w 9920454"/>
              <a:gd name="connsiteY0" fmla="*/ 0 h 6893771"/>
              <a:gd name="connsiteX1" fmla="*/ 4703393 w 9920454"/>
              <a:gd name="connsiteY1" fmla="*/ 15564 h 6893771"/>
              <a:gd name="connsiteX2" fmla="*/ 947883 w 9920454"/>
              <a:gd name="connsiteY2" fmla="*/ 6893771 h 6893771"/>
              <a:gd name="connsiteX3" fmla="*/ 4882 w 9920454"/>
              <a:gd name="connsiteY3" fmla="*/ 6889775 h 6893771"/>
              <a:gd name="connsiteX4" fmla="*/ 399 w 9920454"/>
              <a:gd name="connsiteY4" fmla="*/ 0 h 6893771"/>
              <a:gd name="connsiteX5" fmla="*/ 4896657 w 9920454"/>
              <a:gd name="connsiteY5" fmla="*/ 15564 h 6893771"/>
              <a:gd name="connsiteX6" fmla="*/ 7241844 w 9920454"/>
              <a:gd name="connsiteY6" fmla="*/ 15564 h 6893771"/>
              <a:gd name="connsiteX7" fmla="*/ 3528252 w 9920454"/>
              <a:gd name="connsiteY7" fmla="*/ 6873562 h 6893771"/>
              <a:gd name="connsiteX8" fmla="*/ 1872257 w 9920454"/>
              <a:gd name="connsiteY8" fmla="*/ 6873563 h 6893771"/>
              <a:gd name="connsiteX9" fmla="*/ 1190530 w 9920454"/>
              <a:gd name="connsiteY9" fmla="*/ 6875105 h 6893771"/>
              <a:gd name="connsiteX10" fmla="*/ 4896657 w 9920454"/>
              <a:gd name="connsiteY10" fmla="*/ 15564 h 6893771"/>
              <a:gd name="connsiteX11" fmla="*/ 9920454 w 9920454"/>
              <a:gd name="connsiteY11" fmla="*/ 24962 h 6893771"/>
              <a:gd name="connsiteX12" fmla="*/ 6360363 w 9920454"/>
              <a:gd name="connsiteY12" fmla="*/ 6873563 h 6893771"/>
              <a:gd name="connsiteX13" fmla="*/ 3721518 w 9920454"/>
              <a:gd name="connsiteY13" fmla="*/ 6873562 h 6893771"/>
              <a:gd name="connsiteX14" fmla="*/ 7435109 w 9920454"/>
              <a:gd name="connsiteY14" fmla="*/ 15564 h 6893771"/>
              <a:gd name="connsiteX15" fmla="*/ 9920454 w 9920454"/>
              <a:gd name="connsiteY15" fmla="*/ 24962 h 689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20454" h="6893771">
                <a:moveTo>
                  <a:pt x="399" y="0"/>
                </a:moveTo>
                <a:lnTo>
                  <a:pt x="4703393" y="15564"/>
                </a:lnTo>
                <a:lnTo>
                  <a:pt x="947883" y="6893771"/>
                </a:lnTo>
                <a:lnTo>
                  <a:pt x="4882" y="6889775"/>
                </a:lnTo>
                <a:cubicBezTo>
                  <a:pt x="20287" y="5760988"/>
                  <a:pt x="-3295" y="643382"/>
                  <a:pt x="399" y="0"/>
                </a:cubicBezTo>
                <a:close/>
                <a:moveTo>
                  <a:pt x="4896657" y="15564"/>
                </a:moveTo>
                <a:lnTo>
                  <a:pt x="7241844" y="15564"/>
                </a:lnTo>
                <a:lnTo>
                  <a:pt x="3528252" y="6873562"/>
                </a:lnTo>
                <a:lnTo>
                  <a:pt x="1872257" y="6873563"/>
                </a:lnTo>
                <a:cubicBezTo>
                  <a:pt x="1548726" y="6885125"/>
                  <a:pt x="1454501" y="6869310"/>
                  <a:pt x="1190530" y="6875105"/>
                </a:cubicBezTo>
                <a:lnTo>
                  <a:pt x="4896657" y="15564"/>
                </a:lnTo>
                <a:close/>
                <a:moveTo>
                  <a:pt x="9920454" y="24962"/>
                </a:moveTo>
                <a:lnTo>
                  <a:pt x="6360363" y="6873563"/>
                </a:lnTo>
                <a:lnTo>
                  <a:pt x="3721518" y="6873562"/>
                </a:lnTo>
                <a:lnTo>
                  <a:pt x="7435109" y="15564"/>
                </a:lnTo>
                <a:lnTo>
                  <a:pt x="9920454" y="249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Wingdings" panose="05000000000000000000" pitchFamily="2" charset="2"/>
              <a:buNone/>
              <a:defRPr sz="731"/>
            </a:lvl1pPr>
          </a:lstStyle>
          <a:p>
            <a:r>
              <a:rPr lang="fr-CA" dirty="0"/>
              <a:t>IMAGE</a:t>
            </a:r>
          </a:p>
        </p:txBody>
      </p:sp>
      <p:grpSp>
        <p:nvGrpSpPr>
          <p:cNvPr id="20" name="Группа 19"/>
          <p:cNvGrpSpPr/>
          <p:nvPr userDrawn="1"/>
        </p:nvGrpSpPr>
        <p:grpSpPr>
          <a:xfrm>
            <a:off x="6916231" y="507572"/>
            <a:ext cx="1908600" cy="780931"/>
            <a:chOff x="1881962" y="1379544"/>
            <a:chExt cx="5943601" cy="2384412"/>
          </a:xfrm>
        </p:grpSpPr>
        <p:pic>
          <p:nvPicPr>
            <p:cNvPr id="21" name="Рисунок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977080" y="1379544"/>
              <a:ext cx="5189840" cy="2384412"/>
            </a:xfrm>
            <a:prstGeom prst="rect">
              <a:avLst/>
            </a:prstGeom>
          </p:spPr>
        </p:pic>
        <p:sp>
          <p:nvSpPr>
            <p:cNvPr id="22" name="Прямоугольник 21"/>
            <p:cNvSpPr/>
            <p:nvPr userDrawn="1"/>
          </p:nvSpPr>
          <p:spPr>
            <a:xfrm>
              <a:off x="1881962" y="1818167"/>
              <a:ext cx="1658679" cy="1477926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97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4667693" y="1913859"/>
              <a:ext cx="3157870" cy="1382233"/>
            </a:xfrm>
            <a:prstGeom prst="rect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97"/>
            </a:p>
          </p:txBody>
        </p:sp>
      </p:grpSp>
      <p:sp>
        <p:nvSpPr>
          <p:cNvPr id="9" name="Объект 2"/>
          <p:cNvSpPr>
            <a:spLocks noGrp="1"/>
          </p:cNvSpPr>
          <p:nvPr>
            <p:ph sz="quarter" idx="18" hasCustomPrompt="1"/>
          </p:nvPr>
        </p:nvSpPr>
        <p:spPr>
          <a:xfrm>
            <a:off x="4661646" y="3514318"/>
            <a:ext cx="3870417" cy="800644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ts val="2200"/>
              </a:lnSpc>
              <a:spcBef>
                <a:spcPts val="0"/>
              </a:spcBef>
              <a:buFontTx/>
              <a:buNone/>
              <a:defRPr sz="1500" b="0" spc="50" baseline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46513" indent="0">
              <a:buFontTx/>
              <a:buNone/>
              <a:defRPr/>
            </a:lvl2pPr>
            <a:lvl3pPr marL="493025" indent="0">
              <a:buFontTx/>
              <a:buNone/>
              <a:defRPr/>
            </a:lvl3pPr>
            <a:lvl4pPr marL="739538" indent="0">
              <a:buFontTx/>
              <a:buNone/>
              <a:defRPr/>
            </a:lvl4pPr>
            <a:lvl5pPr marL="986049" indent="0">
              <a:buFontTx/>
              <a:buNone/>
              <a:defRPr/>
            </a:lvl5pPr>
          </a:lstStyle>
          <a:p>
            <a:pPr lvl="0"/>
            <a:r>
              <a:rPr lang="ru-RU" dirty="0"/>
              <a:t>Подзаголовок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</a:t>
            </a:r>
            <a:r>
              <a:rPr lang="ru-RU" dirty="0"/>
              <a:t>5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9" hasCustomPrompt="1"/>
          </p:nvPr>
        </p:nvSpPr>
        <p:spPr>
          <a:xfrm>
            <a:off x="4008512" y="1971675"/>
            <a:ext cx="4573587" cy="1184275"/>
          </a:xfrm>
          <a:custGeom>
            <a:avLst/>
            <a:gdLst>
              <a:gd name="connsiteX0" fmla="*/ 0 w 4573587"/>
              <a:gd name="connsiteY0" fmla="*/ 0 h 1184275"/>
              <a:gd name="connsiteX1" fmla="*/ 4573587 w 4573587"/>
              <a:gd name="connsiteY1" fmla="*/ 0 h 1184275"/>
              <a:gd name="connsiteX2" fmla="*/ 4573587 w 4573587"/>
              <a:gd name="connsiteY2" fmla="*/ 1184275 h 1184275"/>
              <a:gd name="connsiteX3" fmla="*/ 0 w 4573587"/>
              <a:gd name="connsiteY3" fmla="*/ 1184275 h 1184275"/>
              <a:gd name="connsiteX4" fmla="*/ 0 w 4573587"/>
              <a:gd name="connsiteY4" fmla="*/ 0 h 1184275"/>
              <a:gd name="connsiteX0" fmla="*/ 419725 w 4573587"/>
              <a:gd name="connsiteY0" fmla="*/ 7496 h 1184275"/>
              <a:gd name="connsiteX1" fmla="*/ 4573587 w 4573587"/>
              <a:gd name="connsiteY1" fmla="*/ 0 h 1184275"/>
              <a:gd name="connsiteX2" fmla="*/ 4573587 w 4573587"/>
              <a:gd name="connsiteY2" fmla="*/ 1184275 h 1184275"/>
              <a:gd name="connsiteX3" fmla="*/ 0 w 4573587"/>
              <a:gd name="connsiteY3" fmla="*/ 1184275 h 1184275"/>
              <a:gd name="connsiteX4" fmla="*/ 419725 w 4573587"/>
              <a:gd name="connsiteY4" fmla="*/ 7496 h 118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3587" h="1184275">
                <a:moveTo>
                  <a:pt x="419725" y="7496"/>
                </a:moveTo>
                <a:lnTo>
                  <a:pt x="4573587" y="0"/>
                </a:lnTo>
                <a:lnTo>
                  <a:pt x="4573587" y="1184275"/>
                </a:lnTo>
                <a:lnTo>
                  <a:pt x="0" y="1184275"/>
                </a:lnTo>
                <a:lnTo>
                  <a:pt x="419725" y="7496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marL="0" indent="0" algn="r">
              <a:buFontTx/>
              <a:buNone/>
              <a:defRPr sz="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7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4665625" y="2036389"/>
            <a:ext cx="3776846" cy="10548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>
              <a:lnSpc>
                <a:spcPts val="3000"/>
              </a:lnSpc>
              <a:defRPr sz="2000" b="0" spc="8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20pt)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49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_ Title 01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5607" y="142882"/>
            <a:ext cx="8857716" cy="4864784"/>
          </a:xfrm>
          <a:prstGeom prst="rect">
            <a:avLst/>
          </a:prstGeom>
          <a:solidFill>
            <a:schemeClr val="bg2"/>
          </a:solidFill>
        </p:spPr>
        <p:txBody>
          <a:bodyPr wrap="square" lIns="91374" tIns="45686" rIns="91374" bIns="45686">
            <a:noAutofit/>
          </a:bodyPr>
          <a:lstStyle>
            <a:lvl1pPr marL="164225" algn="l">
              <a:spcBef>
                <a:spcPts val="144"/>
              </a:spcBef>
              <a:buFontTx/>
              <a:buNone/>
              <a:defRPr sz="504" b="1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 </a:t>
            </a:r>
            <a:br>
              <a:rPr lang="en-US" dirty="0"/>
            </a:br>
            <a:r>
              <a:rPr lang="en-US" dirty="0"/>
              <a:t>PLACEHOLDER</a:t>
            </a:r>
            <a:endParaRPr lang="ru-RU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62189" y="142880"/>
            <a:ext cx="5641145" cy="4865630"/>
          </a:xfrm>
          <a:custGeom>
            <a:avLst/>
            <a:gdLst>
              <a:gd name="connsiteX0" fmla="*/ 0 w 3995224"/>
              <a:gd name="connsiteY0" fmla="*/ 0 h 4851562"/>
              <a:gd name="connsiteX1" fmla="*/ 3995224 w 3995224"/>
              <a:gd name="connsiteY1" fmla="*/ 0 h 4851562"/>
              <a:gd name="connsiteX2" fmla="*/ 3995224 w 3995224"/>
              <a:gd name="connsiteY2" fmla="*/ 4851562 h 4851562"/>
              <a:gd name="connsiteX3" fmla="*/ 0 w 3995224"/>
              <a:gd name="connsiteY3" fmla="*/ 4851562 h 4851562"/>
              <a:gd name="connsiteX4" fmla="*/ 0 w 3995224"/>
              <a:gd name="connsiteY4" fmla="*/ 0 h 4851562"/>
              <a:gd name="connsiteX0" fmla="*/ 1800665 w 5795889"/>
              <a:gd name="connsiteY0" fmla="*/ 0 h 4865630"/>
              <a:gd name="connsiteX1" fmla="*/ 5795889 w 5795889"/>
              <a:gd name="connsiteY1" fmla="*/ 0 h 4865630"/>
              <a:gd name="connsiteX2" fmla="*/ 5795889 w 5795889"/>
              <a:gd name="connsiteY2" fmla="*/ 4851562 h 4865630"/>
              <a:gd name="connsiteX3" fmla="*/ 0 w 5795889"/>
              <a:gd name="connsiteY3" fmla="*/ 4865630 h 4865630"/>
              <a:gd name="connsiteX4" fmla="*/ 1800665 w 5795889"/>
              <a:gd name="connsiteY4" fmla="*/ 0 h 486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5889" h="4865630">
                <a:moveTo>
                  <a:pt x="1800665" y="0"/>
                </a:moveTo>
                <a:lnTo>
                  <a:pt x="5795889" y="0"/>
                </a:lnTo>
                <a:lnTo>
                  <a:pt x="5795889" y="4851562"/>
                </a:lnTo>
                <a:lnTo>
                  <a:pt x="0" y="4865630"/>
                </a:lnTo>
                <a:lnTo>
                  <a:pt x="1800665" y="0"/>
                </a:lnTo>
                <a:close/>
              </a:path>
            </a:pathLst>
          </a:custGeom>
          <a:solidFill>
            <a:srgbClr val="15416F">
              <a:alpha val="83922"/>
            </a:srgbClr>
          </a:solidFill>
        </p:spPr>
        <p:txBody>
          <a:bodyPr wrap="square" lIns="91374" tIns="45686" rIns="91374" bIns="45686">
            <a:noAutofit/>
          </a:bodyPr>
          <a:lstStyle>
            <a:lvl1pPr marL="164225" algn="r">
              <a:spcBef>
                <a:spcPts val="144"/>
              </a:spcBef>
              <a:buFontTx/>
              <a:buNone/>
              <a:defRPr sz="504" b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COLOR </a:t>
            </a:r>
            <a:br>
              <a:rPr lang="en-US" dirty="0"/>
            </a:br>
            <a:r>
              <a:rPr lang="en-US" dirty="0"/>
              <a:t>BACKGROUND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sz="quarter" idx="18" hasCustomPrompt="1"/>
          </p:nvPr>
        </p:nvSpPr>
        <p:spPr>
          <a:xfrm>
            <a:off x="4991092" y="3514318"/>
            <a:ext cx="3616272" cy="800644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ts val="2200"/>
              </a:lnSpc>
              <a:spcBef>
                <a:spcPts val="0"/>
              </a:spcBef>
              <a:buFontTx/>
              <a:buNone/>
              <a:defRPr sz="1600" b="0" spc="50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46513" indent="0">
              <a:buFontTx/>
              <a:buNone/>
              <a:defRPr/>
            </a:lvl2pPr>
            <a:lvl3pPr marL="493025" indent="0">
              <a:buFontTx/>
              <a:buNone/>
              <a:defRPr/>
            </a:lvl3pPr>
            <a:lvl4pPr marL="739538" indent="0">
              <a:buFontTx/>
              <a:buNone/>
              <a:defRPr/>
            </a:lvl4pPr>
            <a:lvl5pPr marL="986049" indent="0">
              <a:buFontTx/>
              <a:buNone/>
              <a:defRPr/>
            </a:lvl5pPr>
          </a:lstStyle>
          <a:p>
            <a:pPr lvl="0"/>
            <a:r>
              <a:rPr lang="ru-RU" dirty="0"/>
              <a:t>Подзаголовок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16pt)</a:t>
            </a:r>
            <a:endParaRPr lang="ru-RU" dirty="0"/>
          </a:p>
        </p:txBody>
      </p:sp>
      <p:sp>
        <p:nvSpPr>
          <p:cNvPr id="14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4991091" y="1446682"/>
            <a:ext cx="3616272" cy="118278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ts val="3000"/>
              </a:lnSpc>
              <a:defRPr sz="2200" b="0" spc="8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</a:t>
            </a:r>
            <a:r>
              <a:rPr lang="ru-RU" dirty="0"/>
              <a:t>2</a:t>
            </a:r>
            <a:r>
              <a:rPr lang="en-US" dirty="0"/>
              <a:t>2pt)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9599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_ Title 0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5187" y="131017"/>
            <a:ext cx="8863218" cy="4881472"/>
          </a:xfrm>
          <a:prstGeom prst="rect">
            <a:avLst/>
          </a:prstGeom>
          <a:solidFill>
            <a:schemeClr val="bg1">
              <a:alpha val="88000"/>
            </a:schemeClr>
          </a:solidFill>
        </p:spPr>
        <p:txBody>
          <a:bodyPr wrap="square" lIns="91374" tIns="45686" rIns="91374" bIns="45686">
            <a:noAutofit/>
          </a:bodyPr>
          <a:lstStyle>
            <a:lvl1pPr marL="164225" algn="r">
              <a:spcBef>
                <a:spcPts val="144"/>
              </a:spcBef>
              <a:buFontTx/>
              <a:buNone/>
              <a:defRPr sz="504" b="1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 </a:t>
            </a:r>
            <a:br>
              <a:rPr lang="en-US" dirty="0"/>
            </a:br>
            <a:r>
              <a:rPr lang="en-US" dirty="0"/>
              <a:t>PLACEHOLDER</a:t>
            </a:r>
            <a:endParaRPr lang="ru-RU" dirty="0"/>
          </a:p>
        </p:txBody>
      </p:sp>
      <p:sp>
        <p:nvSpPr>
          <p:cNvPr id="6" name="Рисунок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35187" y="131017"/>
            <a:ext cx="5201197" cy="4881472"/>
          </a:xfrm>
          <a:custGeom>
            <a:avLst/>
            <a:gdLst>
              <a:gd name="connsiteX0" fmla="*/ 0 w 5036596"/>
              <a:gd name="connsiteY0" fmla="*/ 0 h 4881472"/>
              <a:gd name="connsiteX1" fmla="*/ 5036596 w 5036596"/>
              <a:gd name="connsiteY1" fmla="*/ 0 h 4881472"/>
              <a:gd name="connsiteX2" fmla="*/ 5036596 w 5036596"/>
              <a:gd name="connsiteY2" fmla="*/ 4881472 h 4881472"/>
              <a:gd name="connsiteX3" fmla="*/ 0 w 5036596"/>
              <a:gd name="connsiteY3" fmla="*/ 4881472 h 4881472"/>
              <a:gd name="connsiteX4" fmla="*/ 0 w 5036596"/>
              <a:gd name="connsiteY4" fmla="*/ 0 h 4881472"/>
              <a:gd name="connsiteX0" fmla="*/ 0 w 5036596"/>
              <a:gd name="connsiteY0" fmla="*/ 0 h 4881472"/>
              <a:gd name="connsiteX1" fmla="*/ 5036596 w 5036596"/>
              <a:gd name="connsiteY1" fmla="*/ 0 h 4881472"/>
              <a:gd name="connsiteX2" fmla="*/ 3588186 w 5036596"/>
              <a:gd name="connsiteY2" fmla="*/ 4881472 h 4881472"/>
              <a:gd name="connsiteX3" fmla="*/ 0 w 5036596"/>
              <a:gd name="connsiteY3" fmla="*/ 4881472 h 4881472"/>
              <a:gd name="connsiteX4" fmla="*/ 0 w 5036596"/>
              <a:gd name="connsiteY4" fmla="*/ 0 h 4881472"/>
              <a:gd name="connsiteX0" fmla="*/ 0 w 5236621"/>
              <a:gd name="connsiteY0" fmla="*/ 0 h 4881472"/>
              <a:gd name="connsiteX1" fmla="*/ 5236621 w 5236621"/>
              <a:gd name="connsiteY1" fmla="*/ 7144 h 4881472"/>
              <a:gd name="connsiteX2" fmla="*/ 3588186 w 5236621"/>
              <a:gd name="connsiteY2" fmla="*/ 4881472 h 4881472"/>
              <a:gd name="connsiteX3" fmla="*/ 0 w 5236621"/>
              <a:gd name="connsiteY3" fmla="*/ 4881472 h 4881472"/>
              <a:gd name="connsiteX4" fmla="*/ 0 w 5236621"/>
              <a:gd name="connsiteY4" fmla="*/ 0 h 4881472"/>
              <a:gd name="connsiteX0" fmla="*/ 0 w 5272882"/>
              <a:gd name="connsiteY0" fmla="*/ 0 h 4881472"/>
              <a:gd name="connsiteX1" fmla="*/ 5272882 w 5272882"/>
              <a:gd name="connsiteY1" fmla="*/ 14288 h 4881472"/>
              <a:gd name="connsiteX2" fmla="*/ 3588186 w 5272882"/>
              <a:gd name="connsiteY2" fmla="*/ 4881472 h 4881472"/>
              <a:gd name="connsiteX3" fmla="*/ 0 w 5272882"/>
              <a:gd name="connsiteY3" fmla="*/ 4881472 h 4881472"/>
              <a:gd name="connsiteX4" fmla="*/ 0 w 5272882"/>
              <a:gd name="connsiteY4" fmla="*/ 0 h 4881472"/>
              <a:gd name="connsiteX0" fmla="*/ 0 w 5280134"/>
              <a:gd name="connsiteY0" fmla="*/ 0 h 4881472"/>
              <a:gd name="connsiteX1" fmla="*/ 5280134 w 5280134"/>
              <a:gd name="connsiteY1" fmla="*/ 1 h 4881472"/>
              <a:gd name="connsiteX2" fmla="*/ 3588186 w 5280134"/>
              <a:gd name="connsiteY2" fmla="*/ 4881472 h 4881472"/>
              <a:gd name="connsiteX3" fmla="*/ 0 w 5280134"/>
              <a:gd name="connsiteY3" fmla="*/ 4881472 h 4881472"/>
              <a:gd name="connsiteX4" fmla="*/ 0 w 5280134"/>
              <a:gd name="connsiteY4" fmla="*/ 0 h 488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0134" h="4881472">
                <a:moveTo>
                  <a:pt x="0" y="0"/>
                </a:moveTo>
                <a:lnTo>
                  <a:pt x="5280134" y="1"/>
                </a:lnTo>
                <a:lnTo>
                  <a:pt x="3588186" y="4881472"/>
                </a:lnTo>
                <a:lnTo>
                  <a:pt x="0" y="48814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</p:spPr>
        <p:txBody>
          <a:bodyPr lIns="91410" tIns="45703" rIns="91410" bIns="45703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00" b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COLOR </a:t>
            </a:r>
            <a:br>
              <a:rPr lang="en-US" dirty="0"/>
            </a:br>
            <a:r>
              <a:rPr lang="en-US" dirty="0"/>
              <a:t>BACKGROUND</a:t>
            </a:r>
            <a:endParaRPr lang="ru-RU" dirty="0"/>
          </a:p>
        </p:txBody>
      </p:sp>
      <p:sp>
        <p:nvSpPr>
          <p:cNvPr id="19" name="Объект 2"/>
          <p:cNvSpPr>
            <a:spLocks noGrp="1"/>
          </p:cNvSpPr>
          <p:nvPr>
            <p:ph sz="quarter" idx="16" hasCustomPrompt="1"/>
          </p:nvPr>
        </p:nvSpPr>
        <p:spPr>
          <a:xfrm>
            <a:off x="636302" y="3514318"/>
            <a:ext cx="2971295" cy="80064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2200"/>
              </a:lnSpc>
              <a:spcBef>
                <a:spcPts val="0"/>
              </a:spcBef>
              <a:buFontTx/>
              <a:buNone/>
              <a:defRPr sz="1600" b="0" spc="50" baseline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46513" indent="0">
              <a:buFontTx/>
              <a:buNone/>
              <a:defRPr/>
            </a:lvl2pPr>
            <a:lvl3pPr marL="493025" indent="0">
              <a:buFontTx/>
              <a:buNone/>
              <a:defRPr/>
            </a:lvl3pPr>
            <a:lvl4pPr marL="739538" indent="0">
              <a:buFontTx/>
              <a:buNone/>
              <a:defRPr/>
            </a:lvl4pPr>
            <a:lvl5pPr marL="986049" indent="0">
              <a:buFontTx/>
              <a:buNone/>
              <a:defRPr/>
            </a:lvl5pPr>
          </a:lstStyle>
          <a:p>
            <a:pPr lvl="0"/>
            <a:r>
              <a:rPr lang="ru-RU" dirty="0"/>
              <a:t>Подзаголовок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16pt)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quarter" idx="18" hasCustomPrompt="1"/>
          </p:nvPr>
        </p:nvSpPr>
        <p:spPr>
          <a:xfrm>
            <a:off x="3995892" y="3781361"/>
            <a:ext cx="2775125" cy="266553"/>
          </a:xfrm>
          <a:custGeom>
            <a:avLst/>
            <a:gdLst>
              <a:gd name="connsiteX0" fmla="*/ 0 w 3700167"/>
              <a:gd name="connsiteY0" fmla="*/ 0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0 w 3700167"/>
              <a:gd name="connsiteY4" fmla="*/ 0 h 355404"/>
              <a:gd name="connsiteX0" fmla="*/ 98385 w 3700167"/>
              <a:gd name="connsiteY0" fmla="*/ 5788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98385 w 3700167"/>
              <a:gd name="connsiteY4" fmla="*/ 5788 h 355404"/>
              <a:gd name="connsiteX0" fmla="*/ 107066 w 3700167"/>
              <a:gd name="connsiteY0" fmla="*/ 5788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07066 w 3700167"/>
              <a:gd name="connsiteY4" fmla="*/ 5788 h 355404"/>
              <a:gd name="connsiteX0" fmla="*/ 104172 w 3700167"/>
              <a:gd name="connsiteY0" fmla="*/ 5788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04172 w 3700167"/>
              <a:gd name="connsiteY4" fmla="*/ 5788 h 355404"/>
              <a:gd name="connsiteX0" fmla="*/ 101278 w 3700167"/>
              <a:gd name="connsiteY0" fmla="*/ 5788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01278 w 3700167"/>
              <a:gd name="connsiteY4" fmla="*/ 5788 h 355404"/>
              <a:gd name="connsiteX0" fmla="*/ 101278 w 3700167"/>
              <a:gd name="connsiteY0" fmla="*/ 0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01278 w 3700167"/>
              <a:gd name="connsiteY4" fmla="*/ 0 h 355404"/>
              <a:gd name="connsiteX0" fmla="*/ 104172 w 3700167"/>
              <a:gd name="connsiteY0" fmla="*/ 0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04172 w 3700167"/>
              <a:gd name="connsiteY4" fmla="*/ 0 h 355404"/>
              <a:gd name="connsiteX0" fmla="*/ 128802 w 3700167"/>
              <a:gd name="connsiteY0" fmla="*/ 0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28802 w 3700167"/>
              <a:gd name="connsiteY4" fmla="*/ 0 h 355404"/>
              <a:gd name="connsiteX0" fmla="*/ 131881 w 3700167"/>
              <a:gd name="connsiteY0" fmla="*/ 0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31881 w 3700167"/>
              <a:gd name="connsiteY4" fmla="*/ 0 h 355404"/>
              <a:gd name="connsiteX0" fmla="*/ 125723 w 3700167"/>
              <a:gd name="connsiteY0" fmla="*/ 0 h 355404"/>
              <a:gd name="connsiteX1" fmla="*/ 3700167 w 3700167"/>
              <a:gd name="connsiteY1" fmla="*/ 0 h 355404"/>
              <a:gd name="connsiteX2" fmla="*/ 3700167 w 3700167"/>
              <a:gd name="connsiteY2" fmla="*/ 355404 h 355404"/>
              <a:gd name="connsiteX3" fmla="*/ 0 w 3700167"/>
              <a:gd name="connsiteY3" fmla="*/ 355404 h 355404"/>
              <a:gd name="connsiteX4" fmla="*/ 125723 w 3700167"/>
              <a:gd name="connsiteY4" fmla="*/ 0 h 3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167" h="355404">
                <a:moveTo>
                  <a:pt x="125723" y="0"/>
                </a:moveTo>
                <a:lnTo>
                  <a:pt x="3700167" y="0"/>
                </a:lnTo>
                <a:lnTo>
                  <a:pt x="3700167" y="355404"/>
                </a:lnTo>
                <a:lnTo>
                  <a:pt x="0" y="355404"/>
                </a:lnTo>
                <a:lnTo>
                  <a:pt x="125723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anchor="ctr"/>
          <a:lstStyle>
            <a:lvl1pPr marL="183527" indent="0">
              <a:lnSpc>
                <a:spcPct val="100000"/>
              </a:lnSpc>
              <a:spcBef>
                <a:spcPts val="0"/>
              </a:spcBef>
              <a:buFontTx/>
              <a:buNone/>
              <a:defRPr sz="1100" b="0" spc="50" baseline="0">
                <a:solidFill>
                  <a:schemeClr val="bg1"/>
                </a:solidFill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lvl="0"/>
            <a:r>
              <a:rPr lang="en-US" dirty="0"/>
              <a:t># </a:t>
            </a:r>
            <a:r>
              <a:rPr lang="ru-RU" dirty="0"/>
              <a:t>Смысловой маркер</a:t>
            </a:r>
          </a:p>
        </p:txBody>
      </p:sp>
      <p:sp>
        <p:nvSpPr>
          <p:cNvPr id="9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636297" y="1446682"/>
            <a:ext cx="3616272" cy="118278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3000"/>
              </a:lnSpc>
              <a:defRPr sz="2200" b="0" spc="8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</a:t>
            </a:r>
            <a:r>
              <a:rPr lang="ru-RU" dirty="0"/>
              <a:t>20</a:t>
            </a:r>
            <a:r>
              <a:rPr lang="en-US" dirty="0"/>
              <a:t>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7569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_ Sec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sz="quarter" idx="18" hasCustomPrompt="1"/>
          </p:nvPr>
        </p:nvSpPr>
        <p:spPr>
          <a:xfrm>
            <a:off x="1296649" y="3984108"/>
            <a:ext cx="6543207" cy="800644"/>
          </a:xfrm>
          <a:prstGeom prst="rect">
            <a:avLst/>
          </a:prstGeom>
        </p:spPr>
        <p:txBody>
          <a:bodyPr anchor="ctr"/>
          <a:lstStyle>
            <a:lvl1pPr marL="0" marR="0" indent="0" algn="ctr" defTabSz="455104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spc="50" baseline="0">
                <a:solidFill>
                  <a:schemeClr val="accent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7552" indent="0">
              <a:buFontTx/>
              <a:buNone/>
              <a:defRPr/>
            </a:lvl2pPr>
            <a:lvl3pPr marL="455104" indent="0">
              <a:buFontTx/>
              <a:buNone/>
              <a:defRPr/>
            </a:lvl3pPr>
            <a:lvl4pPr marL="682656" indent="0">
              <a:buFontTx/>
              <a:buNone/>
              <a:defRPr/>
            </a:lvl4pPr>
            <a:lvl5pPr marL="910205" indent="0">
              <a:buFontTx/>
              <a:buNone/>
              <a:defRPr/>
            </a:lvl5pPr>
          </a:lstStyle>
          <a:p>
            <a:pPr marL="0" marR="0" lvl="0" indent="0" algn="ctr" defTabSz="455104" rtl="0" eaLnBrk="1" fontAlgn="auto" latinLnBrk="0" hangingPunct="1">
              <a:lnSpc>
                <a:spcPts val="1528"/>
              </a:lnSpc>
              <a:spcBef>
                <a:spcPts val="4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Оформление подзаголовков раздела</a:t>
            </a:r>
          </a:p>
          <a:p>
            <a:pPr lvl="0"/>
            <a:r>
              <a:rPr lang="ru-RU" dirty="0"/>
              <a:t>(</a:t>
            </a:r>
            <a:r>
              <a:rPr lang="en-US" dirty="0"/>
              <a:t>Tahoma, 14pt)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2165" y="232093"/>
            <a:ext cx="8599436" cy="2754177"/>
          </a:xfrm>
          <a:custGeom>
            <a:avLst/>
            <a:gdLst>
              <a:gd name="connsiteX0" fmla="*/ 0 w 9350129"/>
              <a:gd name="connsiteY0" fmla="*/ 0 h 2977454"/>
              <a:gd name="connsiteX1" fmla="*/ 9350129 w 9350129"/>
              <a:gd name="connsiteY1" fmla="*/ 0 h 2977454"/>
              <a:gd name="connsiteX2" fmla="*/ 9350129 w 9350129"/>
              <a:gd name="connsiteY2" fmla="*/ 2977454 h 2977454"/>
              <a:gd name="connsiteX3" fmla="*/ 0 w 9350129"/>
              <a:gd name="connsiteY3" fmla="*/ 2977454 h 2977454"/>
              <a:gd name="connsiteX4" fmla="*/ 0 w 9350129"/>
              <a:gd name="connsiteY4" fmla="*/ 0 h 2977454"/>
              <a:gd name="connsiteX0" fmla="*/ 0 w 9350129"/>
              <a:gd name="connsiteY0" fmla="*/ 0 h 2977454"/>
              <a:gd name="connsiteX1" fmla="*/ 9350129 w 9350129"/>
              <a:gd name="connsiteY1" fmla="*/ 0 h 2977454"/>
              <a:gd name="connsiteX2" fmla="*/ 9350129 w 9350129"/>
              <a:gd name="connsiteY2" fmla="*/ 2977454 h 2977454"/>
              <a:gd name="connsiteX3" fmla="*/ 5600135 w 9350129"/>
              <a:gd name="connsiteY3" fmla="*/ 2868461 h 2977454"/>
              <a:gd name="connsiteX4" fmla="*/ 0 w 9350129"/>
              <a:gd name="connsiteY4" fmla="*/ 2977454 h 2977454"/>
              <a:gd name="connsiteX5" fmla="*/ 0 w 9350129"/>
              <a:gd name="connsiteY5" fmla="*/ 0 h 2977454"/>
              <a:gd name="connsiteX0" fmla="*/ 0 w 9350129"/>
              <a:gd name="connsiteY0" fmla="*/ 0 h 2977454"/>
              <a:gd name="connsiteX1" fmla="*/ 9350129 w 9350129"/>
              <a:gd name="connsiteY1" fmla="*/ 0 h 2977454"/>
              <a:gd name="connsiteX2" fmla="*/ 9350129 w 9350129"/>
              <a:gd name="connsiteY2" fmla="*/ 2977454 h 2977454"/>
              <a:gd name="connsiteX3" fmla="*/ 5600135 w 9350129"/>
              <a:gd name="connsiteY3" fmla="*/ 2868461 h 2977454"/>
              <a:gd name="connsiteX4" fmla="*/ 3771335 w 9350129"/>
              <a:gd name="connsiteY4" fmla="*/ 2876850 h 2977454"/>
              <a:gd name="connsiteX5" fmla="*/ 0 w 9350129"/>
              <a:gd name="connsiteY5" fmla="*/ 2977454 h 2977454"/>
              <a:gd name="connsiteX6" fmla="*/ 0 w 9350129"/>
              <a:gd name="connsiteY6" fmla="*/ 0 h 2977454"/>
              <a:gd name="connsiteX0" fmla="*/ 0 w 9350129"/>
              <a:gd name="connsiteY0" fmla="*/ 0 h 2977454"/>
              <a:gd name="connsiteX1" fmla="*/ 9350129 w 9350129"/>
              <a:gd name="connsiteY1" fmla="*/ 0 h 2977454"/>
              <a:gd name="connsiteX2" fmla="*/ 9350129 w 9350129"/>
              <a:gd name="connsiteY2" fmla="*/ 2977454 h 2977454"/>
              <a:gd name="connsiteX3" fmla="*/ 5600135 w 9350129"/>
              <a:gd name="connsiteY3" fmla="*/ 2868461 h 2977454"/>
              <a:gd name="connsiteX4" fmla="*/ 3771335 w 9350129"/>
              <a:gd name="connsiteY4" fmla="*/ 2876850 h 2977454"/>
              <a:gd name="connsiteX5" fmla="*/ 3771335 w 9350129"/>
              <a:gd name="connsiteY5" fmla="*/ 2960739 h 2977454"/>
              <a:gd name="connsiteX6" fmla="*/ 0 w 9350129"/>
              <a:gd name="connsiteY6" fmla="*/ 2977454 h 2977454"/>
              <a:gd name="connsiteX7" fmla="*/ 0 w 9350129"/>
              <a:gd name="connsiteY7" fmla="*/ 0 h 2977454"/>
              <a:gd name="connsiteX0" fmla="*/ 0 w 9350129"/>
              <a:gd name="connsiteY0" fmla="*/ 0 h 3191819"/>
              <a:gd name="connsiteX1" fmla="*/ 9350129 w 9350129"/>
              <a:gd name="connsiteY1" fmla="*/ 0 h 3191819"/>
              <a:gd name="connsiteX2" fmla="*/ 9350129 w 9350129"/>
              <a:gd name="connsiteY2" fmla="*/ 2977454 h 3191819"/>
              <a:gd name="connsiteX3" fmla="*/ 5591746 w 9350129"/>
              <a:gd name="connsiteY3" fmla="*/ 2969128 h 3191819"/>
              <a:gd name="connsiteX4" fmla="*/ 5600135 w 9350129"/>
              <a:gd name="connsiteY4" fmla="*/ 2868461 h 3191819"/>
              <a:gd name="connsiteX5" fmla="*/ 3771335 w 9350129"/>
              <a:gd name="connsiteY5" fmla="*/ 2876850 h 3191819"/>
              <a:gd name="connsiteX6" fmla="*/ 3771335 w 9350129"/>
              <a:gd name="connsiteY6" fmla="*/ 2960739 h 3191819"/>
              <a:gd name="connsiteX7" fmla="*/ 0 w 9350129"/>
              <a:gd name="connsiteY7" fmla="*/ 2977454 h 3191819"/>
              <a:gd name="connsiteX8" fmla="*/ 0 w 9350129"/>
              <a:gd name="connsiteY8" fmla="*/ 0 h 3191819"/>
              <a:gd name="connsiteX0" fmla="*/ 0 w 9350129"/>
              <a:gd name="connsiteY0" fmla="*/ 0 h 3191819"/>
              <a:gd name="connsiteX1" fmla="*/ 9350129 w 9350129"/>
              <a:gd name="connsiteY1" fmla="*/ 0 h 3191819"/>
              <a:gd name="connsiteX2" fmla="*/ 9350129 w 9350129"/>
              <a:gd name="connsiteY2" fmla="*/ 2977454 h 3191819"/>
              <a:gd name="connsiteX3" fmla="*/ 5591746 w 9350129"/>
              <a:gd name="connsiteY3" fmla="*/ 2969128 h 3191819"/>
              <a:gd name="connsiteX4" fmla="*/ 5600135 w 9350129"/>
              <a:gd name="connsiteY4" fmla="*/ 2868461 h 3191819"/>
              <a:gd name="connsiteX5" fmla="*/ 3771335 w 9350129"/>
              <a:gd name="connsiteY5" fmla="*/ 2876850 h 3191819"/>
              <a:gd name="connsiteX6" fmla="*/ 3771335 w 9350129"/>
              <a:gd name="connsiteY6" fmla="*/ 2968359 h 3191819"/>
              <a:gd name="connsiteX7" fmla="*/ 0 w 9350129"/>
              <a:gd name="connsiteY7" fmla="*/ 2977454 h 3191819"/>
              <a:gd name="connsiteX8" fmla="*/ 0 w 9350129"/>
              <a:gd name="connsiteY8" fmla="*/ 0 h 3191819"/>
              <a:gd name="connsiteX0" fmla="*/ 0 w 9350129"/>
              <a:gd name="connsiteY0" fmla="*/ 0 h 3191819"/>
              <a:gd name="connsiteX1" fmla="*/ 9350129 w 9350129"/>
              <a:gd name="connsiteY1" fmla="*/ 0 h 3191819"/>
              <a:gd name="connsiteX2" fmla="*/ 9350129 w 9350129"/>
              <a:gd name="connsiteY2" fmla="*/ 2977454 h 3191819"/>
              <a:gd name="connsiteX3" fmla="*/ 5591746 w 9350129"/>
              <a:gd name="connsiteY3" fmla="*/ 2969128 h 3191819"/>
              <a:gd name="connsiteX4" fmla="*/ 5600135 w 9350129"/>
              <a:gd name="connsiteY4" fmla="*/ 2868461 h 3191819"/>
              <a:gd name="connsiteX5" fmla="*/ 3771335 w 9350129"/>
              <a:gd name="connsiteY5" fmla="*/ 2876850 h 3191819"/>
              <a:gd name="connsiteX6" fmla="*/ 3771335 w 9350129"/>
              <a:gd name="connsiteY6" fmla="*/ 2991219 h 3191819"/>
              <a:gd name="connsiteX7" fmla="*/ 0 w 9350129"/>
              <a:gd name="connsiteY7" fmla="*/ 2977454 h 3191819"/>
              <a:gd name="connsiteX8" fmla="*/ 0 w 9350129"/>
              <a:gd name="connsiteY8" fmla="*/ 0 h 3191819"/>
              <a:gd name="connsiteX0" fmla="*/ 0 w 9350129"/>
              <a:gd name="connsiteY0" fmla="*/ 0 h 2991219"/>
              <a:gd name="connsiteX1" fmla="*/ 9350129 w 9350129"/>
              <a:gd name="connsiteY1" fmla="*/ 0 h 2991219"/>
              <a:gd name="connsiteX2" fmla="*/ 9350129 w 9350129"/>
              <a:gd name="connsiteY2" fmla="*/ 2977454 h 2991219"/>
              <a:gd name="connsiteX3" fmla="*/ 5591746 w 9350129"/>
              <a:gd name="connsiteY3" fmla="*/ 2969128 h 2991219"/>
              <a:gd name="connsiteX4" fmla="*/ 5600135 w 9350129"/>
              <a:gd name="connsiteY4" fmla="*/ 2868461 h 2991219"/>
              <a:gd name="connsiteX5" fmla="*/ 3771335 w 9350129"/>
              <a:gd name="connsiteY5" fmla="*/ 2876850 h 2991219"/>
              <a:gd name="connsiteX6" fmla="*/ 3771335 w 9350129"/>
              <a:gd name="connsiteY6" fmla="*/ 2991219 h 2991219"/>
              <a:gd name="connsiteX7" fmla="*/ 0 w 9350129"/>
              <a:gd name="connsiteY7" fmla="*/ 2977454 h 2991219"/>
              <a:gd name="connsiteX8" fmla="*/ 0 w 9350129"/>
              <a:gd name="connsiteY8" fmla="*/ 0 h 2991219"/>
              <a:gd name="connsiteX0" fmla="*/ 0 w 9350129"/>
              <a:gd name="connsiteY0" fmla="*/ 0 h 2991219"/>
              <a:gd name="connsiteX1" fmla="*/ 9350129 w 9350129"/>
              <a:gd name="connsiteY1" fmla="*/ 0 h 2991219"/>
              <a:gd name="connsiteX2" fmla="*/ 9350129 w 9350129"/>
              <a:gd name="connsiteY2" fmla="*/ 2977454 h 2991219"/>
              <a:gd name="connsiteX3" fmla="*/ 5591746 w 9350129"/>
              <a:gd name="connsiteY3" fmla="*/ 2969128 h 2991219"/>
              <a:gd name="connsiteX4" fmla="*/ 5600135 w 9350129"/>
              <a:gd name="connsiteY4" fmla="*/ 2868461 h 2991219"/>
              <a:gd name="connsiteX5" fmla="*/ 3771335 w 9350129"/>
              <a:gd name="connsiteY5" fmla="*/ 2876850 h 2991219"/>
              <a:gd name="connsiteX6" fmla="*/ 3771335 w 9350129"/>
              <a:gd name="connsiteY6" fmla="*/ 2991219 h 2991219"/>
              <a:gd name="connsiteX7" fmla="*/ 0 w 9350129"/>
              <a:gd name="connsiteY7" fmla="*/ 2977454 h 2991219"/>
              <a:gd name="connsiteX8" fmla="*/ 0 w 9350129"/>
              <a:gd name="connsiteY8" fmla="*/ 0 h 2991219"/>
              <a:gd name="connsiteX0" fmla="*/ 0 w 9350129"/>
              <a:gd name="connsiteY0" fmla="*/ 0 h 2991219"/>
              <a:gd name="connsiteX1" fmla="*/ 9350129 w 9350129"/>
              <a:gd name="connsiteY1" fmla="*/ 0 h 2991219"/>
              <a:gd name="connsiteX2" fmla="*/ 9350129 w 9350129"/>
              <a:gd name="connsiteY2" fmla="*/ 2977454 h 2991219"/>
              <a:gd name="connsiteX3" fmla="*/ 5591746 w 9350129"/>
              <a:gd name="connsiteY3" fmla="*/ 2969128 h 2991219"/>
              <a:gd name="connsiteX4" fmla="*/ 5600135 w 9350129"/>
              <a:gd name="connsiteY4" fmla="*/ 2868461 h 2991219"/>
              <a:gd name="connsiteX5" fmla="*/ 3771335 w 9350129"/>
              <a:gd name="connsiteY5" fmla="*/ 2876850 h 2991219"/>
              <a:gd name="connsiteX6" fmla="*/ 3771335 w 9350129"/>
              <a:gd name="connsiteY6" fmla="*/ 2991219 h 2991219"/>
              <a:gd name="connsiteX7" fmla="*/ 0 w 9350129"/>
              <a:gd name="connsiteY7" fmla="*/ 2977454 h 2991219"/>
              <a:gd name="connsiteX8" fmla="*/ 0 w 9350129"/>
              <a:gd name="connsiteY8" fmla="*/ 0 h 2991219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5 w 9350129"/>
              <a:gd name="connsiteY4" fmla="*/ 2868461 h 2995846"/>
              <a:gd name="connsiteX5" fmla="*/ 3771335 w 9350129"/>
              <a:gd name="connsiteY5" fmla="*/ 2876850 h 2995846"/>
              <a:gd name="connsiteX6" fmla="*/ 3771335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5 w 9350129"/>
              <a:gd name="connsiteY4" fmla="*/ 2868461 h 2995846"/>
              <a:gd name="connsiteX5" fmla="*/ 3771335 w 9350129"/>
              <a:gd name="connsiteY5" fmla="*/ 2876850 h 2995846"/>
              <a:gd name="connsiteX6" fmla="*/ 3771335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5 w 9350129"/>
              <a:gd name="connsiteY4" fmla="*/ 2868461 h 2995846"/>
              <a:gd name="connsiteX5" fmla="*/ 3771335 w 9350129"/>
              <a:gd name="connsiteY5" fmla="*/ 2876850 h 2995846"/>
              <a:gd name="connsiteX6" fmla="*/ 3771335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5 w 9350129"/>
              <a:gd name="connsiteY4" fmla="*/ 2868461 h 2995846"/>
              <a:gd name="connsiteX5" fmla="*/ 3771335 w 9350129"/>
              <a:gd name="connsiteY5" fmla="*/ 2876850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5 w 9350129"/>
              <a:gd name="connsiteY4" fmla="*/ 2868461 h 2995846"/>
              <a:gd name="connsiteX5" fmla="*/ 3746397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579353 w 9350129"/>
              <a:gd name="connsiteY4" fmla="*/ 2851836 h 2995846"/>
              <a:gd name="connsiteX5" fmla="*/ 3746397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4 w 9350129"/>
              <a:gd name="connsiteY4" fmla="*/ 2847679 h 2995846"/>
              <a:gd name="connsiteX5" fmla="*/ 3746397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4 w 9350129"/>
              <a:gd name="connsiteY4" fmla="*/ 2847679 h 2995846"/>
              <a:gd name="connsiteX5" fmla="*/ 3746397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4 w 9350129"/>
              <a:gd name="connsiteY4" fmla="*/ 2847679 h 2995846"/>
              <a:gd name="connsiteX5" fmla="*/ 3746397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4 w 9350129"/>
              <a:gd name="connsiteY4" fmla="*/ 2847679 h 2995846"/>
              <a:gd name="connsiteX5" fmla="*/ 3742241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4 w 9350129"/>
              <a:gd name="connsiteY4" fmla="*/ 2847679 h 2995846"/>
              <a:gd name="connsiteX5" fmla="*/ 3755889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600134 w 9350129"/>
              <a:gd name="connsiteY4" fmla="*/ 2847679 h 2995846"/>
              <a:gd name="connsiteX5" fmla="*/ 3755889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593310 w 9350129"/>
              <a:gd name="connsiteY4" fmla="*/ 2861327 h 2995846"/>
              <a:gd name="connsiteX5" fmla="*/ 3755889 w 9350129"/>
              <a:gd name="connsiteY5" fmla="*/ 2856068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593310 w 9350129"/>
              <a:gd name="connsiteY4" fmla="*/ 2861327 h 2995846"/>
              <a:gd name="connsiteX5" fmla="*/ 3752477 w 9350129"/>
              <a:gd name="connsiteY5" fmla="*/ 2862892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593310 w 9350129"/>
              <a:gd name="connsiteY4" fmla="*/ 2861327 h 2995846"/>
              <a:gd name="connsiteX5" fmla="*/ 3752477 w 9350129"/>
              <a:gd name="connsiteY5" fmla="*/ 2862892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5846"/>
              <a:gd name="connsiteX1" fmla="*/ 9350129 w 9350129"/>
              <a:gd name="connsiteY1" fmla="*/ 0 h 2995846"/>
              <a:gd name="connsiteX2" fmla="*/ 9350129 w 9350129"/>
              <a:gd name="connsiteY2" fmla="*/ 2977454 h 2995846"/>
              <a:gd name="connsiteX3" fmla="*/ 5591746 w 9350129"/>
              <a:gd name="connsiteY3" fmla="*/ 2984368 h 2995846"/>
              <a:gd name="connsiteX4" fmla="*/ 5593310 w 9350129"/>
              <a:gd name="connsiteY4" fmla="*/ 2861327 h 2995846"/>
              <a:gd name="connsiteX5" fmla="*/ 3752477 w 9350129"/>
              <a:gd name="connsiteY5" fmla="*/ 2862892 h 2995846"/>
              <a:gd name="connsiteX6" fmla="*/ 3750553 w 9350129"/>
              <a:gd name="connsiteY6" fmla="*/ 2991219 h 2995846"/>
              <a:gd name="connsiteX7" fmla="*/ 0 w 9350129"/>
              <a:gd name="connsiteY7" fmla="*/ 2977454 h 2995846"/>
              <a:gd name="connsiteX8" fmla="*/ 0 w 9350129"/>
              <a:gd name="connsiteY8" fmla="*/ 0 h 2995846"/>
              <a:gd name="connsiteX0" fmla="*/ 0 w 9350129"/>
              <a:gd name="connsiteY0" fmla="*/ 0 h 2991219"/>
              <a:gd name="connsiteX1" fmla="*/ 9350129 w 9350129"/>
              <a:gd name="connsiteY1" fmla="*/ 0 h 2991219"/>
              <a:gd name="connsiteX2" fmla="*/ 9350129 w 9350129"/>
              <a:gd name="connsiteY2" fmla="*/ 2977454 h 2991219"/>
              <a:gd name="connsiteX3" fmla="*/ 5578098 w 9350129"/>
              <a:gd name="connsiteY3" fmla="*/ 2970721 h 2991219"/>
              <a:gd name="connsiteX4" fmla="*/ 5593310 w 9350129"/>
              <a:gd name="connsiteY4" fmla="*/ 2861327 h 2991219"/>
              <a:gd name="connsiteX5" fmla="*/ 3752477 w 9350129"/>
              <a:gd name="connsiteY5" fmla="*/ 2862892 h 2991219"/>
              <a:gd name="connsiteX6" fmla="*/ 3750553 w 9350129"/>
              <a:gd name="connsiteY6" fmla="*/ 2991219 h 2991219"/>
              <a:gd name="connsiteX7" fmla="*/ 0 w 9350129"/>
              <a:gd name="connsiteY7" fmla="*/ 2977454 h 2991219"/>
              <a:gd name="connsiteX8" fmla="*/ 0 w 9350129"/>
              <a:gd name="connsiteY8" fmla="*/ 0 h 2991219"/>
              <a:gd name="connsiteX0" fmla="*/ 0 w 9350129"/>
              <a:gd name="connsiteY0" fmla="*/ 0 h 2993890"/>
              <a:gd name="connsiteX1" fmla="*/ 9350129 w 9350129"/>
              <a:gd name="connsiteY1" fmla="*/ 0 h 2993890"/>
              <a:gd name="connsiteX2" fmla="*/ 9350129 w 9350129"/>
              <a:gd name="connsiteY2" fmla="*/ 2977454 h 2993890"/>
              <a:gd name="connsiteX3" fmla="*/ 5584922 w 9350129"/>
              <a:gd name="connsiteY3" fmla="*/ 2980956 h 2993890"/>
              <a:gd name="connsiteX4" fmla="*/ 5593310 w 9350129"/>
              <a:gd name="connsiteY4" fmla="*/ 2861327 h 2993890"/>
              <a:gd name="connsiteX5" fmla="*/ 3752477 w 9350129"/>
              <a:gd name="connsiteY5" fmla="*/ 2862892 h 2993890"/>
              <a:gd name="connsiteX6" fmla="*/ 3750553 w 9350129"/>
              <a:gd name="connsiteY6" fmla="*/ 2991219 h 2993890"/>
              <a:gd name="connsiteX7" fmla="*/ 0 w 9350129"/>
              <a:gd name="connsiteY7" fmla="*/ 2977454 h 2993890"/>
              <a:gd name="connsiteX8" fmla="*/ 0 w 9350129"/>
              <a:gd name="connsiteY8" fmla="*/ 0 h 2993890"/>
              <a:gd name="connsiteX0" fmla="*/ 0 w 9350129"/>
              <a:gd name="connsiteY0" fmla="*/ 0 h 2993890"/>
              <a:gd name="connsiteX1" fmla="*/ 9350129 w 9350129"/>
              <a:gd name="connsiteY1" fmla="*/ 0 h 2993890"/>
              <a:gd name="connsiteX2" fmla="*/ 9350129 w 9350129"/>
              <a:gd name="connsiteY2" fmla="*/ 2977454 h 2993890"/>
              <a:gd name="connsiteX3" fmla="*/ 5584922 w 9350129"/>
              <a:gd name="connsiteY3" fmla="*/ 2980956 h 2993890"/>
              <a:gd name="connsiteX4" fmla="*/ 5593310 w 9350129"/>
              <a:gd name="connsiteY4" fmla="*/ 2861327 h 2993890"/>
              <a:gd name="connsiteX5" fmla="*/ 3752477 w 9350129"/>
              <a:gd name="connsiteY5" fmla="*/ 2862892 h 2993890"/>
              <a:gd name="connsiteX6" fmla="*/ 3760788 w 9350129"/>
              <a:gd name="connsiteY6" fmla="*/ 2987807 h 2993890"/>
              <a:gd name="connsiteX7" fmla="*/ 0 w 9350129"/>
              <a:gd name="connsiteY7" fmla="*/ 2977454 h 2993890"/>
              <a:gd name="connsiteX8" fmla="*/ 0 w 9350129"/>
              <a:gd name="connsiteY8" fmla="*/ 0 h 2993890"/>
              <a:gd name="connsiteX0" fmla="*/ 0 w 9350129"/>
              <a:gd name="connsiteY0" fmla="*/ 0 h 2993890"/>
              <a:gd name="connsiteX1" fmla="*/ 9350129 w 9350129"/>
              <a:gd name="connsiteY1" fmla="*/ 0 h 2993890"/>
              <a:gd name="connsiteX2" fmla="*/ 9350129 w 9350129"/>
              <a:gd name="connsiteY2" fmla="*/ 2977454 h 2993890"/>
              <a:gd name="connsiteX3" fmla="*/ 5584922 w 9350129"/>
              <a:gd name="connsiteY3" fmla="*/ 2980956 h 2993890"/>
              <a:gd name="connsiteX4" fmla="*/ 5593310 w 9350129"/>
              <a:gd name="connsiteY4" fmla="*/ 2861327 h 2993890"/>
              <a:gd name="connsiteX5" fmla="*/ 3752477 w 9350129"/>
              <a:gd name="connsiteY5" fmla="*/ 2862892 h 2993890"/>
              <a:gd name="connsiteX6" fmla="*/ 3760788 w 9350129"/>
              <a:gd name="connsiteY6" fmla="*/ 2987807 h 2993890"/>
              <a:gd name="connsiteX7" fmla="*/ 0 w 9350129"/>
              <a:gd name="connsiteY7" fmla="*/ 2977454 h 2993890"/>
              <a:gd name="connsiteX8" fmla="*/ 0 w 9350129"/>
              <a:gd name="connsiteY8" fmla="*/ 0 h 2993890"/>
              <a:gd name="connsiteX0" fmla="*/ 0 w 9350129"/>
              <a:gd name="connsiteY0" fmla="*/ 0 h 2993890"/>
              <a:gd name="connsiteX1" fmla="*/ 9350129 w 9350129"/>
              <a:gd name="connsiteY1" fmla="*/ 0 h 2993890"/>
              <a:gd name="connsiteX2" fmla="*/ 9350129 w 9350129"/>
              <a:gd name="connsiteY2" fmla="*/ 2977454 h 2993890"/>
              <a:gd name="connsiteX3" fmla="*/ 5584922 w 9350129"/>
              <a:gd name="connsiteY3" fmla="*/ 2980956 h 2993890"/>
              <a:gd name="connsiteX4" fmla="*/ 5593310 w 9350129"/>
              <a:gd name="connsiteY4" fmla="*/ 2861327 h 2993890"/>
              <a:gd name="connsiteX5" fmla="*/ 3752477 w 9350129"/>
              <a:gd name="connsiteY5" fmla="*/ 2862892 h 2993890"/>
              <a:gd name="connsiteX6" fmla="*/ 3760788 w 9350129"/>
              <a:gd name="connsiteY6" fmla="*/ 2987807 h 2993890"/>
              <a:gd name="connsiteX7" fmla="*/ 0 w 9350129"/>
              <a:gd name="connsiteY7" fmla="*/ 2977454 h 2993890"/>
              <a:gd name="connsiteX8" fmla="*/ 0 w 9350129"/>
              <a:gd name="connsiteY8" fmla="*/ 0 h 2993890"/>
              <a:gd name="connsiteX0" fmla="*/ 0 w 9350129"/>
              <a:gd name="connsiteY0" fmla="*/ 0 h 2993890"/>
              <a:gd name="connsiteX1" fmla="*/ 9350129 w 9350129"/>
              <a:gd name="connsiteY1" fmla="*/ 0 h 2993890"/>
              <a:gd name="connsiteX2" fmla="*/ 9350129 w 9350129"/>
              <a:gd name="connsiteY2" fmla="*/ 2977454 h 2993890"/>
              <a:gd name="connsiteX3" fmla="*/ 5584922 w 9350129"/>
              <a:gd name="connsiteY3" fmla="*/ 2980956 h 2993890"/>
              <a:gd name="connsiteX4" fmla="*/ 5593310 w 9350129"/>
              <a:gd name="connsiteY4" fmla="*/ 2861327 h 2993890"/>
              <a:gd name="connsiteX5" fmla="*/ 3752477 w 9350129"/>
              <a:gd name="connsiteY5" fmla="*/ 2862892 h 2993890"/>
              <a:gd name="connsiteX6" fmla="*/ 3757376 w 9350129"/>
              <a:gd name="connsiteY6" fmla="*/ 2980983 h 2993890"/>
              <a:gd name="connsiteX7" fmla="*/ 0 w 9350129"/>
              <a:gd name="connsiteY7" fmla="*/ 2977454 h 2993890"/>
              <a:gd name="connsiteX8" fmla="*/ 0 w 9350129"/>
              <a:gd name="connsiteY8" fmla="*/ 0 h 2993890"/>
              <a:gd name="connsiteX0" fmla="*/ 0 w 9350129"/>
              <a:gd name="connsiteY0" fmla="*/ 0 h 3000367"/>
              <a:gd name="connsiteX1" fmla="*/ 9350129 w 9350129"/>
              <a:gd name="connsiteY1" fmla="*/ 0 h 3000367"/>
              <a:gd name="connsiteX2" fmla="*/ 9350129 w 9350129"/>
              <a:gd name="connsiteY2" fmla="*/ 2977454 h 3000367"/>
              <a:gd name="connsiteX3" fmla="*/ 5584922 w 9350129"/>
              <a:gd name="connsiteY3" fmla="*/ 2991192 h 3000367"/>
              <a:gd name="connsiteX4" fmla="*/ 5593310 w 9350129"/>
              <a:gd name="connsiteY4" fmla="*/ 2861327 h 3000367"/>
              <a:gd name="connsiteX5" fmla="*/ 3752477 w 9350129"/>
              <a:gd name="connsiteY5" fmla="*/ 2862892 h 3000367"/>
              <a:gd name="connsiteX6" fmla="*/ 3757376 w 9350129"/>
              <a:gd name="connsiteY6" fmla="*/ 2980983 h 3000367"/>
              <a:gd name="connsiteX7" fmla="*/ 0 w 9350129"/>
              <a:gd name="connsiteY7" fmla="*/ 2977454 h 3000367"/>
              <a:gd name="connsiteX8" fmla="*/ 0 w 9350129"/>
              <a:gd name="connsiteY8" fmla="*/ 0 h 3000367"/>
              <a:gd name="connsiteX0" fmla="*/ 0 w 9350129"/>
              <a:gd name="connsiteY0" fmla="*/ 0 h 2991192"/>
              <a:gd name="connsiteX1" fmla="*/ 9350129 w 9350129"/>
              <a:gd name="connsiteY1" fmla="*/ 0 h 2991192"/>
              <a:gd name="connsiteX2" fmla="*/ 9350129 w 9350129"/>
              <a:gd name="connsiteY2" fmla="*/ 2977454 h 2991192"/>
              <a:gd name="connsiteX3" fmla="*/ 5584922 w 9350129"/>
              <a:gd name="connsiteY3" fmla="*/ 2991192 h 2991192"/>
              <a:gd name="connsiteX4" fmla="*/ 5593310 w 9350129"/>
              <a:gd name="connsiteY4" fmla="*/ 2861327 h 2991192"/>
              <a:gd name="connsiteX5" fmla="*/ 3752477 w 9350129"/>
              <a:gd name="connsiteY5" fmla="*/ 2862892 h 2991192"/>
              <a:gd name="connsiteX6" fmla="*/ 3757376 w 9350129"/>
              <a:gd name="connsiteY6" fmla="*/ 2980983 h 2991192"/>
              <a:gd name="connsiteX7" fmla="*/ 0 w 9350129"/>
              <a:gd name="connsiteY7" fmla="*/ 2977454 h 2991192"/>
              <a:gd name="connsiteX8" fmla="*/ 0 w 9350129"/>
              <a:gd name="connsiteY8" fmla="*/ 0 h 2991192"/>
              <a:gd name="connsiteX0" fmla="*/ 0 w 9350129"/>
              <a:gd name="connsiteY0" fmla="*/ 0 h 2991192"/>
              <a:gd name="connsiteX1" fmla="*/ 9350129 w 9350129"/>
              <a:gd name="connsiteY1" fmla="*/ 0 h 2991192"/>
              <a:gd name="connsiteX2" fmla="*/ 9350129 w 9350129"/>
              <a:gd name="connsiteY2" fmla="*/ 2977454 h 2991192"/>
              <a:gd name="connsiteX3" fmla="*/ 5584922 w 9350129"/>
              <a:gd name="connsiteY3" fmla="*/ 2991192 h 2991192"/>
              <a:gd name="connsiteX4" fmla="*/ 5593310 w 9350129"/>
              <a:gd name="connsiteY4" fmla="*/ 2861327 h 2991192"/>
              <a:gd name="connsiteX5" fmla="*/ 3752477 w 9350129"/>
              <a:gd name="connsiteY5" fmla="*/ 2862892 h 2991192"/>
              <a:gd name="connsiteX6" fmla="*/ 3757376 w 9350129"/>
              <a:gd name="connsiteY6" fmla="*/ 2980983 h 2991192"/>
              <a:gd name="connsiteX7" fmla="*/ 0 w 9350129"/>
              <a:gd name="connsiteY7" fmla="*/ 2977454 h 2991192"/>
              <a:gd name="connsiteX8" fmla="*/ 0 w 9350129"/>
              <a:gd name="connsiteY8" fmla="*/ 0 h 2991192"/>
              <a:gd name="connsiteX0" fmla="*/ 0 w 9350129"/>
              <a:gd name="connsiteY0" fmla="*/ 0 h 2991192"/>
              <a:gd name="connsiteX1" fmla="*/ 9350129 w 9350129"/>
              <a:gd name="connsiteY1" fmla="*/ 0 h 2991192"/>
              <a:gd name="connsiteX2" fmla="*/ 9350129 w 9350129"/>
              <a:gd name="connsiteY2" fmla="*/ 2977454 h 2991192"/>
              <a:gd name="connsiteX3" fmla="*/ 5584922 w 9350129"/>
              <a:gd name="connsiteY3" fmla="*/ 2991192 h 2991192"/>
              <a:gd name="connsiteX4" fmla="*/ 5593310 w 9350129"/>
              <a:gd name="connsiteY4" fmla="*/ 2861327 h 2991192"/>
              <a:gd name="connsiteX5" fmla="*/ 3752477 w 9350129"/>
              <a:gd name="connsiteY5" fmla="*/ 2862892 h 2991192"/>
              <a:gd name="connsiteX6" fmla="*/ 3757376 w 9350129"/>
              <a:gd name="connsiteY6" fmla="*/ 2980983 h 2991192"/>
              <a:gd name="connsiteX7" fmla="*/ 0 w 9350129"/>
              <a:gd name="connsiteY7" fmla="*/ 2977454 h 2991192"/>
              <a:gd name="connsiteX8" fmla="*/ 0 w 9350129"/>
              <a:gd name="connsiteY8" fmla="*/ 0 h 2991192"/>
              <a:gd name="connsiteX0" fmla="*/ 0 w 9350129"/>
              <a:gd name="connsiteY0" fmla="*/ 0 h 2991192"/>
              <a:gd name="connsiteX1" fmla="*/ 9350129 w 9350129"/>
              <a:gd name="connsiteY1" fmla="*/ 0 h 2991192"/>
              <a:gd name="connsiteX2" fmla="*/ 9350129 w 9350129"/>
              <a:gd name="connsiteY2" fmla="*/ 2977454 h 2991192"/>
              <a:gd name="connsiteX3" fmla="*/ 5584922 w 9350129"/>
              <a:gd name="connsiteY3" fmla="*/ 2991192 h 2991192"/>
              <a:gd name="connsiteX4" fmla="*/ 5593310 w 9350129"/>
              <a:gd name="connsiteY4" fmla="*/ 2861327 h 2991192"/>
              <a:gd name="connsiteX5" fmla="*/ 3752477 w 9350129"/>
              <a:gd name="connsiteY5" fmla="*/ 2862892 h 2991192"/>
              <a:gd name="connsiteX6" fmla="*/ 3757376 w 9350129"/>
              <a:gd name="connsiteY6" fmla="*/ 2980983 h 2991192"/>
              <a:gd name="connsiteX7" fmla="*/ 0 w 9350129"/>
              <a:gd name="connsiteY7" fmla="*/ 2977454 h 2991192"/>
              <a:gd name="connsiteX8" fmla="*/ 0 w 9350129"/>
              <a:gd name="connsiteY8" fmla="*/ 0 h 2991192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88334 w 9350129"/>
              <a:gd name="connsiteY3" fmla="*/ 2994604 h 2994604"/>
              <a:gd name="connsiteX4" fmla="*/ 5593310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3004840"/>
              <a:gd name="connsiteX1" fmla="*/ 9350129 w 9350129"/>
              <a:gd name="connsiteY1" fmla="*/ 0 h 3004840"/>
              <a:gd name="connsiteX2" fmla="*/ 9350129 w 9350129"/>
              <a:gd name="connsiteY2" fmla="*/ 2977454 h 3004840"/>
              <a:gd name="connsiteX3" fmla="*/ 5595158 w 9350129"/>
              <a:gd name="connsiteY3" fmla="*/ 3004840 h 3004840"/>
              <a:gd name="connsiteX4" fmla="*/ 5593310 w 9350129"/>
              <a:gd name="connsiteY4" fmla="*/ 2861327 h 3004840"/>
              <a:gd name="connsiteX5" fmla="*/ 3752477 w 9350129"/>
              <a:gd name="connsiteY5" fmla="*/ 2862892 h 3004840"/>
              <a:gd name="connsiteX6" fmla="*/ 3757376 w 9350129"/>
              <a:gd name="connsiteY6" fmla="*/ 2980983 h 3004840"/>
              <a:gd name="connsiteX7" fmla="*/ 0 w 9350129"/>
              <a:gd name="connsiteY7" fmla="*/ 2977454 h 3004840"/>
              <a:gd name="connsiteX8" fmla="*/ 0 w 9350129"/>
              <a:gd name="connsiteY8" fmla="*/ 0 h 3004840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3310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3310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3310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3310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3310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6722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48955 w 9350129"/>
              <a:gd name="connsiteY4" fmla="*/ 2857915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48955 w 9350129"/>
              <a:gd name="connsiteY4" fmla="*/ 2857915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6722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6722 w 9350129"/>
              <a:gd name="connsiteY4" fmla="*/ 2861327 h 2994604"/>
              <a:gd name="connsiteX5" fmla="*/ 3752477 w 9350129"/>
              <a:gd name="connsiteY5" fmla="*/ 2862892 h 2994604"/>
              <a:gd name="connsiteX6" fmla="*/ 3757376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6722 w 9350129"/>
              <a:gd name="connsiteY4" fmla="*/ 2861327 h 2994604"/>
              <a:gd name="connsiteX5" fmla="*/ 3752477 w 9350129"/>
              <a:gd name="connsiteY5" fmla="*/ 2862892 h 2994604"/>
              <a:gd name="connsiteX6" fmla="*/ 3752197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  <a:gd name="connsiteX0" fmla="*/ 0 w 9350129"/>
              <a:gd name="connsiteY0" fmla="*/ 0 h 2994604"/>
              <a:gd name="connsiteX1" fmla="*/ 9350129 w 9350129"/>
              <a:gd name="connsiteY1" fmla="*/ 0 h 2994604"/>
              <a:gd name="connsiteX2" fmla="*/ 9350129 w 9350129"/>
              <a:gd name="connsiteY2" fmla="*/ 2977454 h 2994604"/>
              <a:gd name="connsiteX3" fmla="*/ 5595158 w 9350129"/>
              <a:gd name="connsiteY3" fmla="*/ 2994604 h 2994604"/>
              <a:gd name="connsiteX4" fmla="*/ 5596722 w 9350129"/>
              <a:gd name="connsiteY4" fmla="*/ 2861327 h 2994604"/>
              <a:gd name="connsiteX5" fmla="*/ 3752477 w 9350129"/>
              <a:gd name="connsiteY5" fmla="*/ 2862892 h 2994604"/>
              <a:gd name="connsiteX6" fmla="*/ 3752197 w 9350129"/>
              <a:gd name="connsiteY6" fmla="*/ 2980983 h 2994604"/>
              <a:gd name="connsiteX7" fmla="*/ 0 w 9350129"/>
              <a:gd name="connsiteY7" fmla="*/ 2977454 h 2994604"/>
              <a:gd name="connsiteX8" fmla="*/ 0 w 9350129"/>
              <a:gd name="connsiteY8" fmla="*/ 0 h 299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50129" h="2994604">
                <a:moveTo>
                  <a:pt x="0" y="0"/>
                </a:moveTo>
                <a:lnTo>
                  <a:pt x="9350129" y="0"/>
                </a:lnTo>
                <a:lnTo>
                  <a:pt x="9350129" y="2977454"/>
                </a:lnTo>
                <a:cubicBezTo>
                  <a:pt x="8162159" y="2998331"/>
                  <a:pt x="6216746" y="2988886"/>
                  <a:pt x="5595158" y="2994604"/>
                </a:cubicBezTo>
                <a:cubicBezTo>
                  <a:pt x="5595796" y="2921847"/>
                  <a:pt x="5590063" y="2917302"/>
                  <a:pt x="5596722" y="2861327"/>
                </a:cubicBezTo>
                <a:lnTo>
                  <a:pt x="3752477" y="2862892"/>
                </a:lnTo>
                <a:cubicBezTo>
                  <a:pt x="3753689" y="2895528"/>
                  <a:pt x="3751010" y="2914558"/>
                  <a:pt x="3752197" y="2980983"/>
                </a:cubicBezTo>
                <a:lnTo>
                  <a:pt x="0" y="297745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8000"/>
            </a:schemeClr>
          </a:solidFill>
        </p:spPr>
        <p:txBody>
          <a:bodyPr wrap="square" lIns="91374" tIns="45686" rIns="91374" bIns="45686">
            <a:noAutofit/>
          </a:bodyPr>
          <a:lstStyle>
            <a:lvl1pPr marL="151591">
              <a:spcBef>
                <a:spcPts val="133"/>
              </a:spcBef>
              <a:buFontTx/>
              <a:buNone/>
              <a:defRPr sz="500" b="1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  <a:p>
            <a:r>
              <a:rPr lang="en-US" dirty="0"/>
              <a:t>IMAGE </a:t>
            </a:r>
          </a:p>
          <a:p>
            <a:r>
              <a:rPr lang="en-US" dirty="0"/>
              <a:t>PLACEHOLDER</a:t>
            </a:r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272176" y="2870538"/>
            <a:ext cx="8599441" cy="230832"/>
            <a:chOff x="272158" y="3181219"/>
            <a:chExt cx="9350129" cy="250983"/>
          </a:xfrm>
        </p:grpSpPr>
        <p:cxnSp>
          <p:nvCxnSpPr>
            <p:cNvPr id="13" name="Прямая соединительная линия 12"/>
            <p:cNvCxnSpPr/>
            <p:nvPr userDrawn="1"/>
          </p:nvCxnSpPr>
          <p:spPr>
            <a:xfrm>
              <a:off x="272158" y="3312024"/>
              <a:ext cx="9350129" cy="0"/>
            </a:xfrm>
            <a:prstGeom prst="line">
              <a:avLst/>
            </a:prstGeom>
            <a:noFill/>
            <a:ln w="444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/>
            <p:cNvSpPr txBox="1"/>
            <p:nvPr userDrawn="1"/>
          </p:nvSpPr>
          <p:spPr>
            <a:xfrm>
              <a:off x="4028629" y="3181219"/>
              <a:ext cx="1837189" cy="25098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900" b="0" spc="70" baseline="0" dirty="0">
                  <a:solidFill>
                    <a:schemeClr val="bg1"/>
                  </a:solidFill>
                </a:rPr>
                <a:t>ЭКОПСИ</a:t>
              </a:r>
              <a:r>
                <a:rPr lang="ru-RU" sz="900" b="1" spc="70" baseline="0" dirty="0">
                  <a:solidFill>
                    <a:schemeClr val="bg1"/>
                  </a:solidFill>
                </a:rPr>
                <a:t> </a:t>
              </a:r>
              <a:r>
                <a:rPr lang="ru-RU" sz="900" b="0" spc="70" baseline="0" dirty="0">
                  <a:solidFill>
                    <a:schemeClr val="bg1"/>
                  </a:solidFill>
                </a:rPr>
                <a:t>КОНСАЛТИНГ</a:t>
              </a:r>
            </a:p>
          </p:txBody>
        </p:sp>
      </p:grpSp>
      <p:sp>
        <p:nvSpPr>
          <p:cNvPr id="9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1296649" y="3198287"/>
            <a:ext cx="6543207" cy="7858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ts val="2600"/>
              </a:lnSpc>
              <a:defRPr sz="2000" spc="8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РАЗДЕЛА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</a:t>
            </a:r>
            <a:r>
              <a:rPr lang="ru-RU" dirty="0"/>
              <a:t>20</a:t>
            </a:r>
            <a:r>
              <a:rPr lang="en-US" dirty="0"/>
              <a:t>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65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_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/>
          <p:cNvSpPr/>
          <p:nvPr/>
        </p:nvSpPr>
        <p:spPr>
          <a:xfrm>
            <a:off x="4423144" y="1071830"/>
            <a:ext cx="3863280" cy="27909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41"/>
          </a:p>
        </p:txBody>
      </p:sp>
      <p:sp>
        <p:nvSpPr>
          <p:cNvPr id="47" name="Прямоугольник 46"/>
          <p:cNvSpPr/>
          <p:nvPr/>
        </p:nvSpPr>
        <p:spPr>
          <a:xfrm>
            <a:off x="4701667" y="211538"/>
            <a:ext cx="4244454" cy="4674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41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288938" y="4801374"/>
            <a:ext cx="2231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" dirty="0">
                <a:solidFill>
                  <a:schemeClr val="accent1"/>
                </a:solidFill>
                <a:latin typeface="+mn-lt"/>
              </a:rPr>
              <a:t>/</a:t>
            </a:r>
            <a:endParaRPr lang="ru-RU" sz="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LIMITED."/>
          <p:cNvSpPr txBox="1"/>
          <p:nvPr userDrawn="1"/>
        </p:nvSpPr>
        <p:spPr>
          <a:xfrm>
            <a:off x="493101" y="4862930"/>
            <a:ext cx="1073051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ru-RU" sz="700" b="0" spc="40" baseline="0" dirty="0">
                <a:solidFill>
                  <a:schemeClr val="accent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700" spc="40" baseline="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700" b="0" spc="40" baseline="0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  <p:sp>
        <p:nvSpPr>
          <p:cNvPr id="8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456404" y="1799008"/>
            <a:ext cx="3616272" cy="125154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ts val="3000"/>
              </a:lnSpc>
              <a:defRPr sz="2000" spc="8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РАЗДЕЛА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</a:t>
            </a:r>
            <a:r>
              <a:rPr lang="ru-RU" dirty="0"/>
              <a:t>20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E88ED480-FB5A-4746-89A6-7FE970FDE0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57190" y="1250436"/>
            <a:ext cx="4186417" cy="277885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  <a:ln w="28575">
            <a:solidFill>
              <a:schemeClr val="bg1"/>
            </a:solidFill>
          </a:ln>
        </p:spPr>
        <p:txBody>
          <a:bodyPr wrap="square" lIns="91374" tIns="45686" rIns="91374" bIns="45686">
            <a:noAutofit/>
          </a:bodyPr>
          <a:lstStyle>
            <a:lvl1pPr marL="164225" algn="r">
              <a:spcBef>
                <a:spcPts val="144"/>
              </a:spcBef>
              <a:buFontTx/>
              <a:buNone/>
              <a:defRPr sz="504" b="1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 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62797147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_ Section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35187" y="131017"/>
            <a:ext cx="4412907" cy="4881472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lIns="91410" tIns="45703" rIns="91410" bIns="45703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75" b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 </a:t>
            </a:r>
            <a:br>
              <a:rPr lang="en-US" dirty="0"/>
            </a:br>
            <a:r>
              <a:rPr lang="en-US" dirty="0"/>
              <a:t>BACKGROUND</a:t>
            </a:r>
            <a:endParaRPr lang="ru-RU" dirty="0"/>
          </a:p>
        </p:txBody>
      </p:sp>
      <p:sp>
        <p:nvSpPr>
          <p:cNvPr id="19" name="Объект 2"/>
          <p:cNvSpPr>
            <a:spLocks noGrp="1"/>
          </p:cNvSpPr>
          <p:nvPr>
            <p:ph sz="quarter" idx="16" hasCustomPrompt="1"/>
          </p:nvPr>
        </p:nvSpPr>
        <p:spPr>
          <a:xfrm>
            <a:off x="5590946" y="3514318"/>
            <a:ext cx="2971295" cy="800644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ts val="2200"/>
              </a:lnSpc>
              <a:spcBef>
                <a:spcPts val="0"/>
              </a:spcBef>
              <a:buFontTx/>
              <a:buNone/>
              <a:defRPr sz="1600" b="0" spc="50" baseline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46513" indent="0">
              <a:buFontTx/>
              <a:buNone/>
              <a:defRPr/>
            </a:lvl2pPr>
            <a:lvl3pPr marL="493025" indent="0">
              <a:buFontTx/>
              <a:buNone/>
              <a:defRPr/>
            </a:lvl3pPr>
            <a:lvl4pPr marL="739538" indent="0">
              <a:buFontTx/>
              <a:buNone/>
              <a:defRPr/>
            </a:lvl4pPr>
            <a:lvl5pPr marL="986049" indent="0">
              <a:buFontTx/>
              <a:buNone/>
              <a:defRPr/>
            </a:lvl5pPr>
          </a:lstStyle>
          <a:p>
            <a:pPr lvl="0"/>
            <a:r>
              <a:rPr lang="ru-RU" dirty="0"/>
              <a:t>Подзаголовок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16pt)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4452471" y="131017"/>
            <a:ext cx="188393" cy="4881472"/>
          </a:xfrm>
          <a:prstGeom prst="rect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741798" y="131017"/>
            <a:ext cx="2231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chemeClr val="accent1"/>
                </a:solidFill>
                <a:latin typeface="+mn-lt"/>
              </a:rPr>
              <a:t>/</a:t>
            </a:r>
            <a:endParaRPr lang="ru-RU" sz="9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4945970" y="1446682"/>
            <a:ext cx="3616272" cy="125154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ts val="3000"/>
              </a:lnSpc>
              <a:defRPr sz="2000" spc="8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РАЗДЕЛА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</a:t>
            </a:r>
            <a:r>
              <a:rPr lang="ru-RU" dirty="0"/>
              <a:t>20</a:t>
            </a:r>
            <a:r>
              <a:rPr lang="en-US" dirty="0" err="1"/>
              <a:t>pt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9" name="LIMITED."/>
          <p:cNvSpPr txBox="1"/>
          <p:nvPr userDrawn="1"/>
        </p:nvSpPr>
        <p:spPr>
          <a:xfrm>
            <a:off x="7990103" y="203497"/>
            <a:ext cx="947375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ru-RU" sz="700" b="0" dirty="0">
                <a:solidFill>
                  <a:schemeClr val="accent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70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700" b="0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</p:spTree>
    <p:extLst>
      <p:ext uri="{BB962C8B-B14F-4D97-AF65-F5344CB8AC3E}">
        <p14:creationId xmlns:p14="http://schemas.microsoft.com/office/powerpoint/2010/main" val="41251842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_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Прямая соединительная линия 34"/>
          <p:cNvCxnSpPr/>
          <p:nvPr userDrawn="1"/>
        </p:nvCxnSpPr>
        <p:spPr>
          <a:xfrm flipH="1">
            <a:off x="329838" y="261205"/>
            <a:ext cx="7523678" cy="0"/>
          </a:xfrm>
          <a:prstGeom prst="line">
            <a:avLst/>
          </a:prstGeom>
          <a:noFill/>
          <a:ln w="952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LIMITED."/>
          <p:cNvSpPr txBox="1"/>
          <p:nvPr userDrawn="1"/>
        </p:nvSpPr>
        <p:spPr>
          <a:xfrm>
            <a:off x="7990103" y="203497"/>
            <a:ext cx="947375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0">
                <a:solidFill>
                  <a:srgbClr val="30353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ru-RU" sz="700" b="0" dirty="0">
                <a:solidFill>
                  <a:schemeClr val="accent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ЭКОПСИ</a:t>
            </a:r>
            <a:r>
              <a:rPr lang="ru-RU" sz="700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700" b="0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КОНСАЛТИНГ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533569" y="1778671"/>
            <a:ext cx="414307" cy="40642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1096098" y="1695339"/>
            <a:ext cx="6769237" cy="5730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700"/>
              </a:lnSpc>
              <a:spcBef>
                <a:spcPts val="0"/>
              </a:spcBef>
              <a:buFontTx/>
              <a:buNone/>
              <a:defRPr sz="1400" b="0" spc="7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dirty="0"/>
              <a:t>ТЕКСТ ЗАГОЛОВКА РАЗДЕЛА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533569" y="2688491"/>
            <a:ext cx="414307" cy="40642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1096098" y="2605160"/>
            <a:ext cx="6769237" cy="5730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700"/>
              </a:lnSpc>
              <a:spcBef>
                <a:spcPts val="0"/>
              </a:spcBef>
              <a:buFontTx/>
              <a:buNone/>
              <a:defRPr sz="1400" b="0" spc="7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dirty="0"/>
              <a:t>ТЕКСТ ЗАГОЛОВКА РАЗДЕЛА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533569" y="3598311"/>
            <a:ext cx="414307" cy="40642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1103202" y="3514981"/>
            <a:ext cx="6750314" cy="5730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700"/>
              </a:lnSpc>
              <a:spcBef>
                <a:spcPts val="0"/>
              </a:spcBef>
              <a:buFontTx/>
              <a:buNone/>
              <a:defRPr sz="1400" b="0" spc="7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dirty="0"/>
              <a:t>ТЕКСТ ЗАГОЛОВКА РАЗДЕЛА</a:t>
            </a:r>
          </a:p>
        </p:txBody>
      </p:sp>
      <p:sp>
        <p:nvSpPr>
          <p:cNvPr id="22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329831" y="523729"/>
            <a:ext cx="8210321" cy="5803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100"/>
              </a:lnSpc>
              <a:defRPr sz="180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ru-RU" dirty="0"/>
              <a:t>Заголовок слайда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Tahoma, 18pt)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7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32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96" r:id="rId3"/>
    <p:sldLayoutId id="2147483762" r:id="rId4"/>
    <p:sldLayoutId id="2147483763" r:id="rId5"/>
    <p:sldLayoutId id="2147483689" r:id="rId6"/>
    <p:sldLayoutId id="2147483769" r:id="rId7"/>
    <p:sldLayoutId id="2147483852" r:id="rId8"/>
    <p:sldLayoutId id="2147483723" r:id="rId9"/>
    <p:sldLayoutId id="2147483854" r:id="rId10"/>
    <p:sldLayoutId id="2147483683" r:id="rId11"/>
    <p:sldLayoutId id="2147483848" r:id="rId12"/>
    <p:sldLayoutId id="2147483844" r:id="rId13"/>
    <p:sldLayoutId id="2147483728" r:id="rId14"/>
    <p:sldLayoutId id="2147483709" r:id="rId15"/>
    <p:sldLayoutId id="2147483733" r:id="rId16"/>
    <p:sldLayoutId id="2147483847" r:id="rId17"/>
    <p:sldLayoutId id="2147483771" r:id="rId18"/>
    <p:sldLayoutId id="2147483853" r:id="rId19"/>
    <p:sldLayoutId id="2147483851" r:id="rId20"/>
    <p:sldLayoutId id="2147483855" r:id="rId21"/>
    <p:sldLayoutId id="2147483856" r:id="rId22"/>
  </p:sldLayoutIdLst>
  <p:hf hdr="0" dt="0"/>
  <p:txStyles>
    <p:titleStyle>
      <a:lvl1pPr algn="l" defTabSz="455104" rtl="0" eaLnBrk="1" latinLnBrk="0" hangingPunct="1">
        <a:lnSpc>
          <a:spcPct val="90000"/>
        </a:lnSpc>
        <a:spcBef>
          <a:spcPct val="0"/>
        </a:spcBef>
        <a:buNone/>
        <a:defRPr sz="21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777" indent="-113777" algn="l" defTabSz="455104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394" kern="1200">
          <a:solidFill>
            <a:schemeClr val="tx1"/>
          </a:solidFill>
          <a:latin typeface="+mn-lt"/>
          <a:ea typeface="+mn-ea"/>
          <a:cs typeface="+mn-cs"/>
        </a:defRPr>
      </a:lvl1pPr>
      <a:lvl2pPr marL="341329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568879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3pPr>
      <a:lvl4pPr marL="796429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3983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1533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79086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6635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4188" indent="-113777" algn="l" defTabSz="45510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552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104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2656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0205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7756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5309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2859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0409" algn="l" defTabSz="45510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895059-1B8D-4A25-86FB-7DDE424A4C3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1" r="17111"/>
          <a:stretch>
            <a:fillRect/>
          </a:stretch>
        </p:blipFill>
        <p:spPr/>
      </p:pic>
      <p:sp>
        <p:nvSpPr>
          <p:cNvPr id="7" name="Рисунок 6"/>
          <p:cNvSpPr>
            <a:spLocks noGrp="1"/>
          </p:cNvSpPr>
          <p:nvPr>
            <p:ph type="pic" sz="quarter" idx="19"/>
          </p:nvPr>
        </p:nvSpPr>
        <p:spPr>
          <a:xfrm>
            <a:off x="4038600" y="1971675"/>
            <a:ext cx="4543499" cy="1184275"/>
          </a:xfrm>
          <a:custGeom>
            <a:avLst/>
            <a:gdLst>
              <a:gd name="connsiteX0" fmla="*/ 0 w 4543499"/>
              <a:gd name="connsiteY0" fmla="*/ 0 h 1184275"/>
              <a:gd name="connsiteX1" fmla="*/ 4543499 w 4543499"/>
              <a:gd name="connsiteY1" fmla="*/ 0 h 1184275"/>
              <a:gd name="connsiteX2" fmla="*/ 4543499 w 4543499"/>
              <a:gd name="connsiteY2" fmla="*/ 1184275 h 1184275"/>
              <a:gd name="connsiteX3" fmla="*/ 0 w 4543499"/>
              <a:gd name="connsiteY3" fmla="*/ 1184275 h 1184275"/>
              <a:gd name="connsiteX4" fmla="*/ 0 w 4543499"/>
              <a:gd name="connsiteY4" fmla="*/ 0 h 1184275"/>
              <a:gd name="connsiteX0" fmla="*/ 419100 w 4543499"/>
              <a:gd name="connsiteY0" fmla="*/ 0 h 1184275"/>
              <a:gd name="connsiteX1" fmla="*/ 4543499 w 4543499"/>
              <a:gd name="connsiteY1" fmla="*/ 0 h 1184275"/>
              <a:gd name="connsiteX2" fmla="*/ 4543499 w 4543499"/>
              <a:gd name="connsiteY2" fmla="*/ 1184275 h 1184275"/>
              <a:gd name="connsiteX3" fmla="*/ 0 w 4543499"/>
              <a:gd name="connsiteY3" fmla="*/ 1184275 h 1184275"/>
              <a:gd name="connsiteX4" fmla="*/ 419100 w 4543499"/>
              <a:gd name="connsiteY4" fmla="*/ 0 h 118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99" h="1184275">
                <a:moveTo>
                  <a:pt x="419100" y="0"/>
                </a:moveTo>
                <a:lnTo>
                  <a:pt x="4543499" y="0"/>
                </a:lnTo>
                <a:lnTo>
                  <a:pt x="4543499" y="1184275"/>
                </a:lnTo>
                <a:lnTo>
                  <a:pt x="0" y="1184275"/>
                </a:lnTo>
                <a:lnTo>
                  <a:pt x="419100" y="0"/>
                </a:lnTo>
                <a:close/>
              </a:path>
            </a:pathLst>
          </a:custGeom>
          <a:solidFill>
            <a:schemeClr val="accent1"/>
          </a:solidFill>
        </p:spPr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ЭКОПСИ Консалтинг к разработке грейдов</a:t>
            </a:r>
          </a:p>
        </p:txBody>
      </p:sp>
    </p:spTree>
    <p:extLst>
      <p:ext uri="{BB962C8B-B14F-4D97-AF65-F5344CB8AC3E}">
        <p14:creationId xmlns:p14="http://schemas.microsoft.com/office/powerpoint/2010/main" val="290761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00C8208C-ED00-42F6-B4AA-F59243420E6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08912" y="2352037"/>
            <a:ext cx="4655093" cy="1045882"/>
          </a:xfrm>
        </p:spPr>
        <p:txBody>
          <a:bodyPr/>
          <a:lstStyle/>
          <a:p>
            <a:r>
              <a:rPr lang="ru-RU" dirty="0"/>
              <a:t>БЕЛОВА АЛЕКСАНДРА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83C5CAA-5D37-4970-A091-D78553AC505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606799" y="3862222"/>
            <a:ext cx="5057207" cy="652779"/>
          </a:xfrm>
        </p:spPr>
        <p:txBody>
          <a:bodyPr/>
          <a:lstStyle/>
          <a:p>
            <a:r>
              <a:rPr lang="ru-RU" dirty="0"/>
              <a:t>Ведущий Консультант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EC8658B-39B3-488D-BFC0-3B6513773F3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dirty="0"/>
              <a:t>EMAIL: belova@ecopsy.ru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2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мы</a:t>
            </a:r>
            <a:br>
              <a:rPr lang="ru-RU" dirty="0"/>
            </a:br>
            <a:endParaRPr lang="ru-RU" dirty="0"/>
          </a:p>
        </p:txBody>
      </p:sp>
      <p:pic>
        <p:nvPicPr>
          <p:cNvPr id="88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b="3054"/>
          <a:stretch/>
        </p:blipFill>
        <p:spPr bwMode="auto">
          <a:xfrm>
            <a:off x="3946" y="2407464"/>
            <a:ext cx="2670133" cy="272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Прямоугольник 88"/>
          <p:cNvSpPr/>
          <p:nvPr/>
        </p:nvSpPr>
        <p:spPr>
          <a:xfrm>
            <a:off x="1447451" y="567678"/>
            <a:ext cx="7434220" cy="579875"/>
          </a:xfrm>
          <a:prstGeom prst="rect">
            <a:avLst/>
          </a:prstGeom>
          <a:solidFill>
            <a:srgbClr val="ADAEAF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545897">
              <a:defRPr/>
            </a:pPr>
            <a:endParaRPr lang="ru-RU" sz="836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3790161" y="4693121"/>
            <a:ext cx="4926359" cy="262935"/>
          </a:xfrm>
          <a:prstGeom prst="rect">
            <a:avLst/>
          </a:prstGeom>
          <a:noFill/>
        </p:spPr>
        <p:txBody>
          <a:bodyPr wrap="square" lIns="62272" tIns="31136" rIns="62272" bIns="31136">
            <a:spAutoFit/>
          </a:bodyPr>
          <a:lstStyle/>
          <a:p>
            <a:pPr algn="r" defTabSz="545897">
              <a:defRPr/>
            </a:pPr>
            <a:r>
              <a:rPr lang="ru-RU" sz="7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* </a:t>
            </a:r>
            <a:r>
              <a:rPr lang="ru-RU" sz="700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среди консалтинговых компаний в области управления персоналом </a:t>
            </a:r>
            <a:br>
              <a:rPr lang="ru-RU" sz="700" b="1" kern="0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r>
              <a:rPr lang="ru-RU" sz="600" kern="0" dirty="0">
                <a:solidFill>
                  <a:srgbClr val="707173"/>
                </a:solidFill>
              </a:rPr>
              <a:t>(по данным рейтингов РА «Эксперт» и журнала «Коммерсантъ Деньги» по итогам 2017 г.)</a:t>
            </a:r>
            <a:endParaRPr lang="ru-RU" sz="700" kern="0" dirty="0">
              <a:solidFill>
                <a:srgbClr val="707173"/>
              </a:solidFill>
            </a:endParaRPr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3459946" y="4597075"/>
            <a:ext cx="5171582" cy="1"/>
          </a:xfrm>
          <a:prstGeom prst="line">
            <a:avLst/>
          </a:prstGeom>
          <a:noFill/>
          <a:ln w="9525" cap="flat" cmpd="sng" algn="ctr">
            <a:solidFill>
              <a:srgbClr val="939496">
                <a:lumMod val="60000"/>
                <a:lumOff val="40000"/>
              </a:srgbClr>
            </a:solidFill>
            <a:prstDash val="solid"/>
          </a:ln>
          <a:effectLst/>
        </p:spPr>
      </p:cxnSp>
      <p:grpSp>
        <p:nvGrpSpPr>
          <p:cNvPr id="138" name="Группа 137"/>
          <p:cNvGrpSpPr/>
          <p:nvPr/>
        </p:nvGrpSpPr>
        <p:grpSpPr>
          <a:xfrm>
            <a:off x="6671511" y="2038699"/>
            <a:ext cx="2236172" cy="2234768"/>
            <a:chOff x="12699105" y="4315567"/>
            <a:chExt cx="2593916" cy="2592288"/>
          </a:xfrm>
        </p:grpSpPr>
        <p:grpSp>
          <p:nvGrpSpPr>
            <p:cNvPr id="102" name="Группа 83"/>
            <p:cNvGrpSpPr/>
            <p:nvPr/>
          </p:nvGrpSpPr>
          <p:grpSpPr>
            <a:xfrm>
              <a:off x="12699105" y="4315567"/>
              <a:ext cx="850698" cy="569366"/>
              <a:chOff x="6707949" y="1476375"/>
              <a:chExt cx="720080" cy="720080"/>
            </a:xfrm>
          </p:grpSpPr>
          <p:sp>
            <p:nvSpPr>
              <p:cNvPr id="103" name="Прямоугольник 102"/>
              <p:cNvSpPr/>
              <p:nvPr/>
            </p:nvSpPr>
            <p:spPr>
              <a:xfrm>
                <a:off x="6707949" y="1476375"/>
                <a:ext cx="720080" cy="720080"/>
              </a:xfrm>
              <a:prstGeom prst="rect">
                <a:avLst/>
              </a:prstGeom>
              <a:solidFill>
                <a:srgbClr val="C80C47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5897">
                  <a:defRPr/>
                </a:pPr>
                <a:endParaRPr lang="ru-RU" sz="700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86861" y="1654394"/>
                <a:ext cx="579620" cy="383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defTabSz="545897">
                  <a:defRPr/>
                </a:pPr>
                <a:r>
                  <a:rPr lang="ru-RU" sz="1100" b="1" kern="0" dirty="0">
                    <a:solidFill>
                      <a:srgbClr val="FFFFFF"/>
                    </a:solidFill>
                  </a:rPr>
                  <a:t>№</a:t>
                </a:r>
                <a:r>
                  <a:rPr lang="en-US" sz="1100" b="1" kern="0" dirty="0">
                    <a:solidFill>
                      <a:srgbClr val="FFFFFF"/>
                    </a:solidFill>
                  </a:rPr>
                  <a:t> 1</a:t>
                </a:r>
                <a:endParaRPr lang="ru-RU" sz="1100" b="1" kern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Группа 86"/>
            <p:cNvGrpSpPr/>
            <p:nvPr/>
          </p:nvGrpSpPr>
          <p:grpSpPr>
            <a:xfrm>
              <a:off x="12699105" y="5664181"/>
              <a:ext cx="850698" cy="569366"/>
              <a:chOff x="7506940" y="1476375"/>
              <a:chExt cx="720080" cy="720080"/>
            </a:xfrm>
          </p:grpSpPr>
          <p:sp>
            <p:nvSpPr>
              <p:cNvPr id="107" name="Прямоугольник 106"/>
              <p:cNvSpPr/>
              <p:nvPr/>
            </p:nvSpPr>
            <p:spPr>
              <a:xfrm>
                <a:off x="7506940" y="1476375"/>
                <a:ext cx="720080" cy="720080"/>
              </a:xfrm>
              <a:prstGeom prst="rect">
                <a:avLst/>
              </a:prstGeom>
              <a:solidFill>
                <a:srgbClr val="D28E05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5897">
                  <a:defRPr/>
                </a:pPr>
                <a:endParaRPr lang="ru-RU" sz="700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7582999" y="1654394"/>
                <a:ext cx="579620" cy="383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defTabSz="545897">
                  <a:defRPr/>
                </a:pPr>
                <a:r>
                  <a:rPr lang="ru-RU" sz="1100" b="1" kern="0" dirty="0">
                    <a:solidFill>
                      <a:srgbClr val="FFFFFF"/>
                    </a:solidFill>
                  </a:rPr>
                  <a:t>498</a:t>
                </a:r>
              </a:p>
            </p:txBody>
          </p:sp>
        </p:grpSp>
        <p:sp>
          <p:nvSpPr>
            <p:cNvPr id="109" name="Прямоугольник 108"/>
            <p:cNvSpPr/>
            <p:nvPr/>
          </p:nvSpPr>
          <p:spPr>
            <a:xfrm>
              <a:off x="12699105" y="6338489"/>
              <a:ext cx="850698" cy="569366"/>
            </a:xfrm>
            <a:prstGeom prst="rect">
              <a:avLst/>
            </a:prstGeom>
            <a:solidFill>
              <a:srgbClr val="93949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45897">
                <a:defRPr/>
              </a:pPr>
              <a:endParaRPr lang="ru-RU" sz="7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2782959" y="6433184"/>
              <a:ext cx="684759" cy="3034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545897">
                <a:defRPr/>
              </a:pPr>
              <a:r>
                <a:rPr lang="ru-RU" sz="1100" b="1" kern="0" dirty="0">
                  <a:solidFill>
                    <a:srgbClr val="FFFFFF"/>
                  </a:solidFill>
                </a:rPr>
                <a:t>150</a:t>
              </a: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13741922" y="4487552"/>
              <a:ext cx="1551096" cy="2320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09190" indent="-109190" defTabSz="545897">
                <a:defRPr/>
              </a:pPr>
              <a:r>
                <a:rPr lang="ru-RU" sz="700" b="1" kern="0" dirty="0">
                  <a:solidFill>
                    <a:srgbClr val="C80C47"/>
                  </a:solidFill>
                </a:rPr>
                <a:t>В РЕЙТИНГЕ *</a:t>
              </a:r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3741924" y="5831701"/>
              <a:ext cx="1551096" cy="2320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09190" indent="-109190" defTabSz="545897">
                <a:defRPr/>
              </a:pPr>
              <a:r>
                <a:rPr lang="ru-RU" sz="700" b="1" kern="0" dirty="0">
                  <a:solidFill>
                    <a:srgbClr val="D28E05"/>
                  </a:solidFill>
                </a:rPr>
                <a:t>ПРОЕКТОВ В ГОД</a:t>
              </a:r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13741925" y="6503777"/>
              <a:ext cx="1551096" cy="2320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09190" indent="-109190" defTabSz="545897">
                <a:defRPr/>
              </a:pPr>
              <a:r>
                <a:rPr lang="ru-RU" sz="700" b="1" kern="0" dirty="0">
                  <a:solidFill>
                    <a:srgbClr val="707173"/>
                  </a:solidFill>
                </a:rPr>
                <a:t>КОНСУЛЬТАНТОВ</a:t>
              </a:r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13741922" y="5159627"/>
              <a:ext cx="1551096" cy="2320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109190" indent="-109190" defTabSz="545897">
                <a:defRPr/>
              </a:pPr>
              <a:r>
                <a:rPr lang="ru-RU" sz="700" b="1" kern="0" dirty="0">
                  <a:solidFill>
                    <a:srgbClr val="156570"/>
                  </a:solidFill>
                </a:rPr>
                <a:t>ЛЕТ НА РЫНКЕ</a:t>
              </a:r>
            </a:p>
          </p:txBody>
        </p:sp>
        <p:grpSp>
          <p:nvGrpSpPr>
            <p:cNvPr id="115" name="Группа 95"/>
            <p:cNvGrpSpPr/>
            <p:nvPr/>
          </p:nvGrpSpPr>
          <p:grpSpPr>
            <a:xfrm>
              <a:off x="12699105" y="4989874"/>
              <a:ext cx="850698" cy="569366"/>
              <a:chOff x="6707949" y="1476375"/>
              <a:chExt cx="720080" cy="720080"/>
            </a:xfrm>
          </p:grpSpPr>
          <p:sp>
            <p:nvSpPr>
              <p:cNvPr id="116" name="Прямоугольник 115"/>
              <p:cNvSpPr/>
              <p:nvPr/>
            </p:nvSpPr>
            <p:spPr>
              <a:xfrm>
                <a:off x="6707949" y="1476375"/>
                <a:ext cx="720080" cy="720080"/>
              </a:xfrm>
              <a:prstGeom prst="rect">
                <a:avLst/>
              </a:prstGeom>
              <a:solidFill>
                <a:srgbClr val="15657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545897">
                  <a:defRPr/>
                </a:pPr>
                <a:endParaRPr lang="ru-RU" sz="700" kern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786861" y="1654394"/>
                <a:ext cx="579620" cy="383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defTabSz="545897">
                  <a:defRPr/>
                </a:pPr>
                <a:r>
                  <a:rPr lang="ru-RU" sz="1100" b="1" kern="0" dirty="0">
                    <a:solidFill>
                      <a:srgbClr val="FFFFFF"/>
                    </a:solidFill>
                  </a:rPr>
                  <a:t>30</a:t>
                </a:r>
              </a:p>
            </p:txBody>
          </p:sp>
        </p:grpSp>
      </p:grpSp>
      <p:grpSp>
        <p:nvGrpSpPr>
          <p:cNvPr id="118" name="Группа 78"/>
          <p:cNvGrpSpPr/>
          <p:nvPr/>
        </p:nvGrpSpPr>
        <p:grpSpPr>
          <a:xfrm>
            <a:off x="2010713" y="674666"/>
            <a:ext cx="6457881" cy="378494"/>
            <a:chOff x="323405" y="1404367"/>
            <a:chExt cx="9850189" cy="614008"/>
          </a:xfrm>
        </p:grpSpPr>
        <p:grpSp>
          <p:nvGrpSpPr>
            <p:cNvPr id="119" name="Группа 50"/>
            <p:cNvGrpSpPr/>
            <p:nvPr/>
          </p:nvGrpSpPr>
          <p:grpSpPr>
            <a:xfrm>
              <a:off x="4042867" y="1404367"/>
              <a:ext cx="2303965" cy="614008"/>
              <a:chOff x="899592" y="1871185"/>
              <a:chExt cx="1482226" cy="457380"/>
            </a:xfrm>
          </p:grpSpPr>
          <p:grpSp>
            <p:nvGrpSpPr>
              <p:cNvPr id="130" name="Группа 25"/>
              <p:cNvGrpSpPr/>
              <p:nvPr/>
            </p:nvGrpSpPr>
            <p:grpSpPr>
              <a:xfrm>
                <a:off x="899592" y="1871185"/>
                <a:ext cx="1482226" cy="457380"/>
                <a:chOff x="1647910" y="1917860"/>
                <a:chExt cx="1482226" cy="457381"/>
              </a:xfrm>
            </p:grpSpPr>
            <p:sp>
              <p:nvSpPr>
                <p:cNvPr id="132" name="Скругленный прямоугольник 131"/>
                <p:cNvSpPr/>
                <p:nvPr/>
              </p:nvSpPr>
              <p:spPr>
                <a:xfrm rot="21160598">
                  <a:off x="1647910" y="1917860"/>
                  <a:ext cx="1368152" cy="432048"/>
                </a:xfrm>
                <a:prstGeom prst="roundRect">
                  <a:avLst/>
                </a:prstGeom>
                <a:solidFill>
                  <a:srgbClr val="D9DADB"/>
                </a:solidFill>
                <a:ln w="95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45897">
                    <a:defRPr/>
                  </a:pPr>
                  <a:endParaRPr lang="ru-RU" sz="1194" kern="0" dirty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3" name="Скругленный прямоугольник 132"/>
                <p:cNvSpPr/>
                <p:nvPr/>
              </p:nvSpPr>
              <p:spPr>
                <a:xfrm>
                  <a:off x="1763688" y="1943193"/>
                  <a:ext cx="1366448" cy="432048"/>
                </a:xfrm>
                <a:prstGeom prst="roundRect">
                  <a:avLst/>
                </a:prstGeom>
                <a:solidFill>
                  <a:srgbClr val="156570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45897">
                    <a:defRPr/>
                  </a:pPr>
                  <a:endParaRPr lang="ru-RU" sz="1194" kern="0" dirty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1" name="Прямоугольник 23"/>
              <p:cNvSpPr/>
              <p:nvPr/>
            </p:nvSpPr>
            <p:spPr>
              <a:xfrm>
                <a:off x="1136598" y="2007635"/>
                <a:ext cx="1154909" cy="24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545897">
                  <a:defRPr/>
                </a:pPr>
                <a:r>
                  <a:rPr lang="ru-RU" sz="716" b="1" kern="0" dirty="0">
                    <a:solidFill>
                      <a:srgbClr val="FFFFFF"/>
                    </a:solidFill>
                  </a:rPr>
                  <a:t>ВО ЧТО ВЕРИМ</a:t>
                </a:r>
              </a:p>
            </p:txBody>
          </p:sp>
        </p:grpSp>
        <p:grpSp>
          <p:nvGrpSpPr>
            <p:cNvPr id="120" name="Группа 47"/>
            <p:cNvGrpSpPr/>
            <p:nvPr/>
          </p:nvGrpSpPr>
          <p:grpSpPr>
            <a:xfrm>
              <a:off x="7866981" y="1417585"/>
              <a:ext cx="2306613" cy="587572"/>
              <a:chOff x="3923928" y="3645024"/>
              <a:chExt cx="1483930" cy="437689"/>
            </a:xfrm>
          </p:grpSpPr>
          <p:grpSp>
            <p:nvGrpSpPr>
              <p:cNvPr id="126" name="Группа 42"/>
              <p:cNvGrpSpPr/>
              <p:nvPr/>
            </p:nvGrpSpPr>
            <p:grpSpPr>
              <a:xfrm>
                <a:off x="3923928" y="3645024"/>
                <a:ext cx="1483930" cy="437689"/>
                <a:chOff x="1647910" y="1747481"/>
                <a:chExt cx="1483930" cy="437689"/>
              </a:xfrm>
            </p:grpSpPr>
            <p:sp>
              <p:nvSpPr>
                <p:cNvPr id="128" name="Скругленный прямоугольник 127"/>
                <p:cNvSpPr/>
                <p:nvPr/>
              </p:nvSpPr>
              <p:spPr>
                <a:xfrm rot="21160598">
                  <a:off x="1647910" y="1747481"/>
                  <a:ext cx="1368152" cy="432048"/>
                </a:xfrm>
                <a:prstGeom prst="roundRect">
                  <a:avLst/>
                </a:prstGeom>
                <a:solidFill>
                  <a:srgbClr val="D9DADB"/>
                </a:solidFill>
                <a:ln w="95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45897">
                    <a:lnSpc>
                      <a:spcPts val="1158"/>
                    </a:lnSpc>
                    <a:defRPr/>
                  </a:pPr>
                  <a:endParaRPr lang="ru-RU" sz="1194" kern="0" dirty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" name="Скругленный прямоугольник 128"/>
                <p:cNvSpPr/>
                <p:nvPr/>
              </p:nvSpPr>
              <p:spPr>
                <a:xfrm>
                  <a:off x="1763688" y="1753122"/>
                  <a:ext cx="1368152" cy="432048"/>
                </a:xfrm>
                <a:prstGeom prst="roundRect">
                  <a:avLst/>
                </a:prstGeom>
                <a:solidFill>
                  <a:srgbClr val="ADAEAF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45897">
                    <a:lnSpc>
                      <a:spcPts val="1158"/>
                    </a:lnSpc>
                    <a:defRPr/>
                  </a:pPr>
                  <a:endParaRPr lang="ru-RU" sz="1194" kern="0" dirty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7" name="Прямоугольник 126"/>
              <p:cNvSpPr/>
              <p:nvPr/>
            </p:nvSpPr>
            <p:spPr>
              <a:xfrm>
                <a:off x="4130857" y="3752727"/>
                <a:ext cx="1178753" cy="297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545897">
                  <a:lnSpc>
                    <a:spcPts val="1158"/>
                  </a:lnSpc>
                  <a:defRPr/>
                </a:pPr>
                <a:r>
                  <a:rPr lang="ru-RU" sz="716" b="1" kern="0" dirty="0">
                    <a:solidFill>
                      <a:srgbClr val="FFFFFF"/>
                    </a:solidFill>
                  </a:rPr>
                  <a:t>НАША МИССИЯ</a:t>
                </a:r>
              </a:p>
            </p:txBody>
          </p:sp>
        </p:grpSp>
        <p:grpSp>
          <p:nvGrpSpPr>
            <p:cNvPr id="121" name="Группа 50"/>
            <p:cNvGrpSpPr/>
            <p:nvPr/>
          </p:nvGrpSpPr>
          <p:grpSpPr>
            <a:xfrm>
              <a:off x="323405" y="1404367"/>
              <a:ext cx="2303965" cy="614008"/>
              <a:chOff x="899592" y="1871185"/>
              <a:chExt cx="1482226" cy="457380"/>
            </a:xfrm>
          </p:grpSpPr>
          <p:grpSp>
            <p:nvGrpSpPr>
              <p:cNvPr id="122" name="Группа 25"/>
              <p:cNvGrpSpPr/>
              <p:nvPr/>
            </p:nvGrpSpPr>
            <p:grpSpPr>
              <a:xfrm>
                <a:off x="899592" y="1871185"/>
                <a:ext cx="1482226" cy="457380"/>
                <a:chOff x="1647910" y="1917860"/>
                <a:chExt cx="1482226" cy="457381"/>
              </a:xfrm>
            </p:grpSpPr>
            <p:sp>
              <p:nvSpPr>
                <p:cNvPr id="124" name="Скругленный прямоугольник 123"/>
                <p:cNvSpPr/>
                <p:nvPr/>
              </p:nvSpPr>
              <p:spPr>
                <a:xfrm rot="21160598">
                  <a:off x="1647910" y="1917860"/>
                  <a:ext cx="1368152" cy="432048"/>
                </a:xfrm>
                <a:prstGeom prst="roundRect">
                  <a:avLst/>
                </a:prstGeom>
                <a:solidFill>
                  <a:srgbClr val="D9DADB"/>
                </a:solidFill>
                <a:ln w="9525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45897">
                    <a:defRPr/>
                  </a:pPr>
                  <a:endParaRPr lang="ru-RU" sz="1194" kern="0" dirty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5" name="Скругленный прямоугольник 124"/>
                <p:cNvSpPr/>
                <p:nvPr/>
              </p:nvSpPr>
              <p:spPr>
                <a:xfrm>
                  <a:off x="1763688" y="1943193"/>
                  <a:ext cx="1366448" cy="432048"/>
                </a:xfrm>
                <a:prstGeom prst="roundRect">
                  <a:avLst/>
                </a:prstGeom>
                <a:solidFill>
                  <a:srgbClr val="C80C47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545897">
                    <a:defRPr/>
                  </a:pPr>
                  <a:endParaRPr lang="ru-RU" sz="1194" kern="0" dirty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3" name="Прямоугольник 23"/>
              <p:cNvSpPr/>
              <p:nvPr/>
            </p:nvSpPr>
            <p:spPr>
              <a:xfrm>
                <a:off x="1136598" y="2007635"/>
                <a:ext cx="1154909" cy="24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545897">
                  <a:defRPr/>
                </a:pPr>
                <a:r>
                  <a:rPr lang="ru-RU" sz="716" b="1" kern="0" dirty="0">
                    <a:solidFill>
                      <a:srgbClr val="FFFFFF"/>
                    </a:solidFill>
                  </a:rPr>
                  <a:t>КТО МЫ</a:t>
                </a:r>
              </a:p>
            </p:txBody>
          </p:sp>
        </p:grpSp>
      </p:grpSp>
      <p:sp>
        <p:nvSpPr>
          <p:cNvPr id="134" name="Прямоугольник 133"/>
          <p:cNvSpPr/>
          <p:nvPr/>
        </p:nvSpPr>
        <p:spPr>
          <a:xfrm>
            <a:off x="1711522" y="1283825"/>
            <a:ext cx="2078639" cy="180092"/>
          </a:xfrm>
          <a:prstGeom prst="rect">
            <a:avLst/>
          </a:prstGeom>
          <a:noFill/>
        </p:spPr>
        <p:txBody>
          <a:bodyPr wrap="square" lIns="62272" tIns="31136" rIns="62272" bIns="31136" anchor="ctr">
            <a:spAutoFit/>
          </a:bodyPr>
          <a:lstStyle/>
          <a:p>
            <a:pPr indent="2162" algn="ctr" defTabSz="545897">
              <a:lnSpc>
                <a:spcPts val="1015"/>
              </a:lnSpc>
              <a:defRPr/>
            </a:pPr>
            <a:r>
              <a:rPr lang="ru-RU" sz="800" b="1" kern="0" dirty="0">
                <a:solidFill>
                  <a:srgbClr val="C80C47"/>
                </a:solidFill>
              </a:rPr>
              <a:t>ЭКО</a:t>
            </a:r>
            <a:r>
              <a:rPr lang="ru-RU" sz="800" kern="0" dirty="0">
                <a:solidFill>
                  <a:srgbClr val="C80C47"/>
                </a:solidFill>
              </a:rPr>
              <a:t>НОМИКА</a:t>
            </a:r>
            <a:r>
              <a:rPr lang="ru-RU" sz="800" b="1" kern="0" dirty="0">
                <a:solidFill>
                  <a:srgbClr val="C80C47"/>
                </a:solidFill>
              </a:rPr>
              <a:t> </a:t>
            </a:r>
            <a:r>
              <a:rPr lang="ru-RU" sz="800" kern="0" dirty="0">
                <a:solidFill>
                  <a:srgbClr val="C80C47"/>
                </a:solidFill>
              </a:rPr>
              <a:t>И</a:t>
            </a:r>
            <a:r>
              <a:rPr lang="en-US" sz="800" kern="0" dirty="0">
                <a:solidFill>
                  <a:srgbClr val="C80C47"/>
                </a:solidFill>
              </a:rPr>
              <a:t> </a:t>
            </a:r>
            <a:r>
              <a:rPr lang="ru-RU" sz="800" b="1" kern="0" dirty="0">
                <a:solidFill>
                  <a:srgbClr val="C80C47"/>
                </a:solidFill>
              </a:rPr>
              <a:t>ПСИ</a:t>
            </a:r>
            <a:r>
              <a:rPr lang="ru-RU" sz="800" kern="0" dirty="0">
                <a:solidFill>
                  <a:srgbClr val="C80C47"/>
                </a:solidFill>
              </a:rPr>
              <a:t>ХОЛОГИЯ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4538560" y="1283825"/>
            <a:ext cx="1401710" cy="180092"/>
          </a:xfrm>
          <a:prstGeom prst="rect">
            <a:avLst/>
          </a:prstGeom>
        </p:spPr>
        <p:txBody>
          <a:bodyPr wrap="square" lIns="62272" tIns="31136" rIns="62272" bIns="31136" anchor="ctr">
            <a:spAutoFit/>
          </a:bodyPr>
          <a:lstStyle/>
          <a:p>
            <a:pPr indent="2162" algn="ctr" defTabSz="545897">
              <a:lnSpc>
                <a:spcPts val="1015"/>
              </a:lnSpc>
              <a:defRPr/>
            </a:pPr>
            <a:r>
              <a:rPr lang="ru-RU" sz="800" kern="0" dirty="0">
                <a:solidFill>
                  <a:srgbClr val="156570"/>
                </a:solidFill>
              </a:rPr>
              <a:t>БИЗНЕС</a:t>
            </a:r>
            <a:r>
              <a:rPr lang="en-US" sz="800" kern="0" dirty="0">
                <a:solidFill>
                  <a:srgbClr val="156570"/>
                </a:solidFill>
              </a:rPr>
              <a:t> </a:t>
            </a:r>
            <a:r>
              <a:rPr lang="ru-RU" sz="800" kern="0" dirty="0">
                <a:solidFill>
                  <a:srgbClr val="156570"/>
                </a:solidFill>
              </a:rPr>
              <a:t>ДЕЛАЮТ</a:t>
            </a:r>
            <a:r>
              <a:rPr lang="en-US" sz="800" kern="0" dirty="0">
                <a:solidFill>
                  <a:srgbClr val="156570"/>
                </a:solidFill>
              </a:rPr>
              <a:t> </a:t>
            </a:r>
            <a:r>
              <a:rPr lang="ru-RU" sz="800" kern="0" dirty="0">
                <a:solidFill>
                  <a:srgbClr val="156570"/>
                </a:solidFill>
              </a:rPr>
              <a:t>ЛЮДИ</a:t>
            </a:r>
          </a:p>
        </p:txBody>
      </p:sp>
      <p:sp>
        <p:nvSpPr>
          <p:cNvPr id="136" name="Прямоугольник 135"/>
          <p:cNvSpPr/>
          <p:nvPr/>
        </p:nvSpPr>
        <p:spPr>
          <a:xfrm>
            <a:off x="6540866" y="1310708"/>
            <a:ext cx="2452960" cy="319361"/>
          </a:xfrm>
          <a:prstGeom prst="rect">
            <a:avLst/>
          </a:prstGeom>
        </p:spPr>
        <p:txBody>
          <a:bodyPr wrap="square" lIns="62272" tIns="31136" rIns="62272" bIns="31136" anchor="ctr">
            <a:spAutoFit/>
          </a:bodyPr>
          <a:lstStyle/>
          <a:p>
            <a:pPr indent="2162" algn="ctr" defTabSz="545897">
              <a:lnSpc>
                <a:spcPts val="1015"/>
              </a:lnSpc>
              <a:defRPr/>
            </a:pPr>
            <a:r>
              <a:rPr lang="ru-RU" sz="800" kern="0" dirty="0">
                <a:solidFill>
                  <a:srgbClr val="707173"/>
                </a:solidFill>
              </a:rPr>
              <a:t>ЛЮДЯМ И ОРГАНИЗАЦИЯМ</a:t>
            </a:r>
            <a:r>
              <a:rPr lang="en-US" sz="800" kern="0" dirty="0">
                <a:solidFill>
                  <a:srgbClr val="707173"/>
                </a:solidFill>
              </a:rPr>
              <a:t> </a:t>
            </a:r>
            <a:r>
              <a:rPr lang="ru-RU" sz="800" kern="0" dirty="0">
                <a:solidFill>
                  <a:srgbClr val="707173"/>
                </a:solidFill>
              </a:rPr>
              <a:t>– </a:t>
            </a:r>
            <a:br>
              <a:rPr lang="ru-RU" sz="800" kern="0" dirty="0">
                <a:solidFill>
                  <a:srgbClr val="707173"/>
                </a:solidFill>
              </a:rPr>
            </a:br>
            <a:r>
              <a:rPr lang="ru-RU" sz="800" kern="0" dirty="0">
                <a:solidFill>
                  <a:srgbClr val="707173"/>
                </a:solidFill>
              </a:rPr>
              <a:t>ЭФФЕКТИВНОСТЬ, РАЗВИТИЕ И ДРАЙВ</a:t>
            </a:r>
          </a:p>
        </p:txBody>
      </p:sp>
      <p:grpSp>
        <p:nvGrpSpPr>
          <p:cNvPr id="139" name="Группа 138"/>
          <p:cNvGrpSpPr/>
          <p:nvPr/>
        </p:nvGrpSpPr>
        <p:grpSpPr>
          <a:xfrm>
            <a:off x="2543578" y="1968098"/>
            <a:ext cx="2520642" cy="2354491"/>
            <a:chOff x="5919243" y="4171551"/>
            <a:chExt cx="3659076" cy="3417883"/>
          </a:xfrm>
        </p:grpSpPr>
        <p:sp>
          <p:nvSpPr>
            <p:cNvPr id="90" name="Прямоугольник 89"/>
            <p:cNvSpPr/>
            <p:nvPr/>
          </p:nvSpPr>
          <p:spPr>
            <a:xfrm>
              <a:off x="6254653" y="4171551"/>
              <a:ext cx="3323666" cy="3417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9032" lvl="1" indent="-122163" defTabSz="545897">
                <a:lnSpc>
                  <a:spcPct val="350000"/>
                </a:lnSpc>
                <a:defRPr/>
              </a:pPr>
              <a:r>
                <a:rPr lang="ru-RU" sz="700" kern="0" dirty="0">
                  <a:solidFill>
                    <a:sysClr val="windowText" lastClr="000000"/>
                  </a:solidFill>
                </a:rPr>
                <a:t>ОЦЕНКА ПЕРСОНАЛА </a:t>
              </a:r>
              <a:endParaRPr lang="en-US" sz="700" kern="0" dirty="0">
                <a:solidFill>
                  <a:sysClr val="windowText" lastClr="000000"/>
                </a:solidFill>
              </a:endParaRPr>
            </a:p>
            <a:p>
              <a:pPr marL="49032" lvl="1" indent="-122163" defTabSz="545897">
                <a:lnSpc>
                  <a:spcPct val="350000"/>
                </a:lnSpc>
                <a:defRPr/>
              </a:pPr>
              <a:r>
                <a:rPr lang="ru-RU" sz="700" kern="0" dirty="0">
                  <a:solidFill>
                    <a:sysClr val="windowText" lastClr="000000"/>
                  </a:solidFill>
                </a:rPr>
                <a:t>ОБУЧЕНИЕ И РАЗВИТИЕ ПЕРСОНАЛА</a:t>
              </a:r>
              <a:endParaRPr lang="en-US" sz="700" kern="0" dirty="0">
                <a:solidFill>
                  <a:sysClr val="windowText" lastClr="000000"/>
                </a:solidFill>
              </a:endParaRPr>
            </a:p>
            <a:p>
              <a:pPr marL="49032" lvl="1" indent="-122163" defTabSz="545897">
                <a:lnSpc>
                  <a:spcPct val="350000"/>
                </a:lnSpc>
                <a:defRPr/>
              </a:pPr>
              <a:r>
                <a:rPr lang="ru-RU" sz="700" kern="0" dirty="0">
                  <a:solidFill>
                    <a:sysClr val="windowText" lastClr="000000"/>
                  </a:solidFill>
                </a:rPr>
                <a:t>ОРГАНИЗАЦИОННОЕ РАЗВИТИЕ</a:t>
              </a:r>
              <a:endParaRPr lang="en-US" sz="700" kern="0" dirty="0">
                <a:solidFill>
                  <a:sysClr val="windowText" lastClr="000000"/>
                </a:solidFill>
              </a:endParaRPr>
            </a:p>
            <a:p>
              <a:pPr marL="49032" lvl="1" indent="-122163" defTabSz="545897">
                <a:lnSpc>
                  <a:spcPct val="350000"/>
                </a:lnSpc>
                <a:defRPr/>
              </a:pPr>
              <a:r>
                <a:rPr lang="ru-RU" sz="700" kern="0" dirty="0">
                  <a:solidFill>
                    <a:sysClr val="windowText" lastClr="000000"/>
                  </a:solidFill>
                </a:rPr>
                <a:t>ИССЛЕДОВАНИЯ </a:t>
              </a:r>
              <a:endParaRPr lang="en-US" sz="700" kern="0" dirty="0">
                <a:solidFill>
                  <a:sysClr val="windowText" lastClr="000000"/>
                </a:solidFill>
              </a:endParaRPr>
            </a:p>
            <a:p>
              <a:pPr marL="49032" lvl="1" indent="-122163" defTabSz="545897">
                <a:lnSpc>
                  <a:spcPct val="350000"/>
                </a:lnSpc>
                <a:defRPr/>
              </a:pPr>
              <a:r>
                <a:rPr lang="ru-RU" sz="700" kern="0" dirty="0">
                  <a:solidFill>
                    <a:sysClr val="windowText" lastClr="000000"/>
                  </a:solidFill>
                </a:rPr>
                <a:t>АВТОМАТИЗАЦИЯ </a:t>
              </a:r>
              <a:r>
                <a:rPr lang="en-US" sz="700" kern="0" dirty="0">
                  <a:solidFill>
                    <a:sysClr val="windowText" lastClr="000000"/>
                  </a:solidFill>
                </a:rPr>
                <a:t>HR</a:t>
              </a:r>
              <a:endParaRPr lang="ru-RU" sz="700" kern="0" dirty="0">
                <a:solidFill>
                  <a:sysClr val="windowText" lastClr="000000"/>
                </a:solidFill>
              </a:endParaRPr>
            </a:p>
            <a:p>
              <a:pPr marL="49032" lvl="1" indent="-122163" defTabSz="545897">
                <a:lnSpc>
                  <a:spcPct val="350000"/>
                </a:lnSpc>
                <a:defRPr/>
              </a:pPr>
              <a:r>
                <a:rPr lang="ru-RU" sz="700" dirty="0">
                  <a:solidFill>
                    <a:sysClr val="windowText" lastClr="000000"/>
                  </a:solidFill>
                </a:rPr>
                <a:t>ИНДУСТРИАЛЬНЫЙ КОНСАЛТИНГ</a:t>
              </a:r>
            </a:p>
          </p:txBody>
        </p:sp>
        <p:sp>
          <p:nvSpPr>
            <p:cNvPr id="91" name="Прямоугольник 90"/>
            <p:cNvSpPr/>
            <p:nvPr/>
          </p:nvSpPr>
          <p:spPr>
            <a:xfrm>
              <a:off x="5919243" y="4489391"/>
              <a:ext cx="294182" cy="158784"/>
            </a:xfrm>
            <a:prstGeom prst="rect">
              <a:avLst/>
            </a:prstGeom>
            <a:solidFill>
              <a:srgbClr val="D28E05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545897">
                <a:defRPr/>
              </a:pPr>
              <a:endParaRPr lang="ru-RU" sz="11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5919243" y="5018307"/>
              <a:ext cx="294182" cy="158784"/>
            </a:xfrm>
            <a:prstGeom prst="rect">
              <a:avLst/>
            </a:prstGeom>
            <a:solidFill>
              <a:srgbClr val="C80C47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545897">
                <a:defRPr/>
              </a:pPr>
              <a:endParaRPr lang="ru-RU" sz="11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5919243" y="5547223"/>
              <a:ext cx="294182" cy="15878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545897">
                <a:defRPr/>
              </a:pPr>
              <a:endParaRPr lang="ru-RU" sz="11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5919243" y="6624790"/>
              <a:ext cx="294182" cy="15878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545897">
                <a:defRPr/>
              </a:pPr>
              <a:endParaRPr lang="ru-RU" sz="11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5919243" y="6094250"/>
              <a:ext cx="294182" cy="15878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545897">
                <a:defRPr/>
              </a:pPr>
              <a:endParaRPr lang="ru-RU" sz="110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6252571" y="5716900"/>
              <a:ext cx="2383304" cy="268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45897">
                <a:defRPr/>
              </a:pPr>
              <a:r>
                <a:rPr lang="ru-RU" sz="600" i="1" kern="0" dirty="0">
                  <a:solidFill>
                    <a:srgbClr val="707173">
                      <a:lumMod val="50000"/>
                    </a:srgbClr>
                  </a:solidFill>
                </a:rPr>
                <a:t>(УПРАВЛЕНЧЕСКИЙ И </a:t>
              </a:r>
              <a:r>
                <a:rPr lang="en-US" sz="600" i="1" kern="0" dirty="0">
                  <a:solidFill>
                    <a:srgbClr val="707173">
                      <a:lumMod val="50000"/>
                    </a:srgbClr>
                  </a:solidFill>
                </a:rPr>
                <a:t>HR</a:t>
              </a:r>
              <a:r>
                <a:rPr lang="ru-RU" sz="600" i="1" kern="0" dirty="0">
                  <a:solidFill>
                    <a:srgbClr val="707173">
                      <a:lumMod val="50000"/>
                    </a:srgbClr>
                  </a:solidFill>
                </a:rPr>
                <a:t>-КОНСАЛТИНГ) </a:t>
              </a:r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5919243" y="7140190"/>
              <a:ext cx="294182" cy="158784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545897">
                <a:defRPr/>
              </a:pPr>
              <a:endParaRPr lang="ru-RU" sz="1100" kern="0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0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D958E-491B-48FE-8757-F398ED92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1400" dirty="0"/>
              <a:t>Согласно исследованиям отличие в заработанной плате сотрудников на одной должности может составлять 300%</a:t>
            </a:r>
            <a:endParaRPr lang="ru-RU" sz="1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AEA09-5EE8-40B8-A025-5CC99EAA089D}"/>
              </a:ext>
            </a:extLst>
          </p:cNvPr>
          <p:cNvSpPr/>
          <p:nvPr/>
        </p:nvSpPr>
        <p:spPr>
          <a:xfrm>
            <a:off x="349250" y="4587875"/>
            <a:ext cx="7920038" cy="561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* - исследование одного из клиентов ЭКОПСИ Консалтинг</a:t>
            </a:r>
          </a:p>
          <a:p>
            <a:pPr eaLnBrk="1" hangingPunct="1">
              <a:defRPr/>
            </a:pPr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** - зарплата 20% людей на должности более чем в 1,4 раза превышает </a:t>
            </a:r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минимальную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ЗП данной должности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050" dirty="0">
              <a:solidFill>
                <a:schemeClr val="bg2"/>
              </a:solidFill>
              <a:latin typeface="Arial" charset="0"/>
              <a:cs typeface="+mn-cs"/>
            </a:endParaRPr>
          </a:p>
        </p:txBody>
      </p:sp>
      <p:grpSp>
        <p:nvGrpSpPr>
          <p:cNvPr id="5" name="Группа 2">
            <a:extLst>
              <a:ext uri="{FF2B5EF4-FFF2-40B4-BE49-F238E27FC236}">
                <a16:creationId xmlns:a16="http://schemas.microsoft.com/office/drawing/2014/main" id="{C9B59876-7E6C-4E6E-BFF2-32FFBF9E4F7B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1378324"/>
            <a:ext cx="5220167" cy="2994581"/>
            <a:chOff x="1258961" y="1145268"/>
            <a:chExt cx="4614929" cy="28608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82A870-F9C8-43B9-AAA4-EA58611E1A0B}"/>
                </a:ext>
              </a:extLst>
            </p:cNvPr>
            <p:cNvSpPr txBox="1"/>
            <p:nvPr/>
          </p:nvSpPr>
          <p:spPr>
            <a:xfrm>
              <a:off x="1967747" y="3770857"/>
              <a:ext cx="3701872" cy="2352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ru-R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  <a:cs typeface="+mn-cs"/>
                </a:rPr>
                <a:t>Отношение </a:t>
              </a:r>
              <a:r>
                <a:rPr lang="ru-R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</a:rPr>
                <a:t>максимальной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Semibold" pitchFamily="34" charset="0"/>
                  <a:cs typeface="+mn-cs"/>
                </a:rPr>
                <a:t> </a:t>
              </a:r>
              <a:r>
                <a:rPr lang="ru-R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  <a:cs typeface="+mn-cs"/>
                </a:rPr>
                <a:t>и </a:t>
              </a:r>
              <a:r>
                <a:rPr lang="ru-R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</a:rPr>
                <a:t>минимальной</a:t>
              </a: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 Semibold" pitchFamily="34" charset="0"/>
                  <a:cs typeface="+mn-cs"/>
                </a:rPr>
                <a:t> </a:t>
              </a:r>
              <a:r>
                <a:rPr lang="ru-RU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charset="0"/>
                  <a:cs typeface="+mn-cs"/>
                </a:rPr>
                <a:t>ЗП на одной должности</a:t>
              </a:r>
            </a:p>
          </p:txBody>
        </p:sp>
        <p:sp>
          <p:nvSpPr>
            <p:cNvPr id="7" name="TextBox 14">
              <a:extLst>
                <a:ext uri="{FF2B5EF4-FFF2-40B4-BE49-F238E27FC236}">
                  <a16:creationId xmlns:a16="http://schemas.microsoft.com/office/drawing/2014/main" id="{1CEEDBE7-05AF-44FD-82BC-26B5165DF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66133" y="2494035"/>
              <a:ext cx="1802350" cy="21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2197" tIns="31099" rIns="62197" bIns="31099">
              <a:spAutoFit/>
            </a:bodyPr>
            <a:lstStyle/>
            <a:p>
              <a:pPr eaLnBrk="1" hangingPunct="1"/>
              <a:r>
                <a:rPr lang="ru-RU" altLang="ru-RU" sz="1000">
                  <a:solidFill>
                    <a:srgbClr val="7F7F7F"/>
                  </a:solidFill>
                  <a:latin typeface="Open Sans Semibold" pitchFamily="34" charset="0"/>
                  <a:cs typeface="Open Sans Semibold" pitchFamily="34" charset="0"/>
                </a:rPr>
                <a:t>Количество должностей, шт.</a:t>
              </a:r>
            </a:p>
          </p:txBody>
        </p:sp>
        <p:graphicFrame>
          <p:nvGraphicFramePr>
            <p:cNvPr id="8" name="Диаграмма 7">
              <a:extLst>
                <a:ext uri="{FF2B5EF4-FFF2-40B4-BE49-F238E27FC236}">
                  <a16:creationId xmlns:a16="http://schemas.microsoft.com/office/drawing/2014/main" id="{56AD9D75-00B6-4698-B6A1-EB9C7F9D35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75656" y="1145268"/>
            <a:ext cx="4398234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B32807-FA86-49DD-BD8B-C51F1F7CD15B}"/>
              </a:ext>
            </a:extLst>
          </p:cNvPr>
          <p:cNvSpPr txBox="1"/>
          <p:nvPr/>
        </p:nvSpPr>
        <p:spPr>
          <a:xfrm>
            <a:off x="5940425" y="2249488"/>
            <a:ext cx="247491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sz="2800" b="1" dirty="0">
                <a:solidFill>
                  <a:schemeClr val="accent1"/>
                </a:solidFill>
                <a:latin typeface="Arial" charset="0"/>
                <a:cs typeface="+mn-cs"/>
              </a:rPr>
              <a:t>20% </a:t>
            </a: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cs typeface="+mn-cs"/>
              </a:rPr>
              <a:t>персонала Компания переплачивает</a:t>
            </a:r>
            <a:r>
              <a:rPr lang="ru-RU" sz="1400" dirty="0">
                <a:latin typeface="Arial" charset="0"/>
                <a:cs typeface="+mn-cs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04630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E60E7-6EE0-42F5-9447-CE1A4719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1400" dirty="0"/>
              <a:t>Основными причинами увольнений остаются не устраивающие работников зарплаты (в среднем 38%) и отсутствие карьерного роста (в среднем 39%)*</a:t>
            </a:r>
            <a:endParaRPr lang="ru-RU" sz="1400" dirty="0"/>
          </a:p>
        </p:txBody>
      </p:sp>
      <p:sp>
        <p:nvSpPr>
          <p:cNvPr id="4" name="Прямоугольник 13">
            <a:extLst>
              <a:ext uri="{FF2B5EF4-FFF2-40B4-BE49-F238E27FC236}">
                <a16:creationId xmlns:a16="http://schemas.microsoft.com/office/drawing/2014/main" id="{3626191E-37C9-40EF-8E8F-3422230DC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21213"/>
            <a:ext cx="7345362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*Служба исследований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HeadHunter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+mn-cs"/>
            </a:endParaRPr>
          </a:p>
        </p:txBody>
      </p:sp>
      <p:pic>
        <p:nvPicPr>
          <p:cNvPr id="5" name="Picture 2" descr="https://hhcdn.ru/file/8000860.jpg">
            <a:extLst>
              <a:ext uri="{FF2B5EF4-FFF2-40B4-BE49-F238E27FC236}">
                <a16:creationId xmlns:a16="http://schemas.microsoft.com/office/drawing/2014/main" id="{F83A5979-0548-4E4A-8A54-9155B00B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183" y="1353645"/>
            <a:ext cx="4893515" cy="31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6666EE-D624-4403-84C6-A3531BCAECDE}"/>
              </a:ext>
            </a:extLst>
          </p:cNvPr>
          <p:cNvSpPr/>
          <p:nvPr/>
        </p:nvSpPr>
        <p:spPr>
          <a:xfrm>
            <a:off x="1578117" y="1724728"/>
            <a:ext cx="6162533" cy="58038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3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5B436-01A4-4033-9827-882C4BDC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1400" dirty="0"/>
              <a:t>В идеале, данную проблему должны решать рыночные обзоры…</a:t>
            </a:r>
            <a:endParaRPr lang="ru-RU" sz="1400" dirty="0"/>
          </a:p>
        </p:txBody>
      </p:sp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0DF6A9A0-4FA2-41F3-BC10-5D2F2269B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109597"/>
              </p:ext>
            </p:extLst>
          </p:nvPr>
        </p:nvGraphicFramePr>
        <p:xfrm>
          <a:off x="906094" y="2446042"/>
          <a:ext cx="6964363" cy="20574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kern="1200" spc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kern="1200" spc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Должности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Минимум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Медиана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Максимум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Разброс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Главный бухгалтер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150 500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284 000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498 500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kern="1200" spc="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331%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Заместитель главного бухгалтера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97 500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161 500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348 000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kern="1200" spc="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357%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Ведущий бухгалтер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66 500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91 000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163 500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kern="1200" spc="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246%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Старший / Ведущий бухгалтер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60 000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92 000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152 500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kern="1200" spc="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254%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Бухгалтер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45 000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65 000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104 500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kern="1200" spc="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232%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B3CAC5-2549-4C1F-B53A-EC8FF9B2F8B6}"/>
              </a:ext>
            </a:extLst>
          </p:cNvPr>
          <p:cNvSpPr txBox="1">
            <a:spLocks noChangeAspect="1"/>
          </p:cNvSpPr>
          <p:nvPr/>
        </p:nvSpPr>
        <p:spPr>
          <a:xfrm>
            <a:off x="329831" y="1236289"/>
            <a:ext cx="80645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ru-RU" sz="1400" b="1" dirty="0">
                <a:solidFill>
                  <a:srgbClr val="404040"/>
                </a:solidFill>
                <a:latin typeface="Open Sans Semibold" pitchFamily="34" charset="0"/>
                <a:cs typeface="Open Sans Semibold" pitchFamily="34" charset="0"/>
              </a:rPr>
              <a:t>…, но на практике</a:t>
            </a:r>
            <a:r>
              <a:rPr lang="ru-RU" sz="1400" dirty="0">
                <a:solidFill>
                  <a:srgbClr val="404040"/>
                </a:solidFill>
                <a:latin typeface="Open Sans Semibold" pitchFamily="34" charset="0"/>
                <a:cs typeface="Open Sans Semibold" pitchFamily="34" charset="0"/>
              </a:rPr>
              <a:t>: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ru-RU" sz="1200" dirty="0">
                <a:solidFill>
                  <a:srgbClr val="404040"/>
                </a:solidFill>
                <a:latin typeface="Open Sans Semibold" pitchFamily="34" charset="0"/>
                <a:cs typeface="Open Sans Semibold" pitchFamily="34" charset="0"/>
              </a:rPr>
              <a:t>Для большей части должностей обзоров нет</a:t>
            </a:r>
          </a:p>
          <a:p>
            <a:pPr marL="176213" indent="-176213" eaLnBrk="1" hangingPunct="1">
              <a:buFont typeface="Wingdings" pitchFamily="2" charset="2"/>
              <a:buChar char="§"/>
            </a:pPr>
            <a:r>
              <a:rPr lang="ru-RU" sz="1200" dirty="0">
                <a:solidFill>
                  <a:srgbClr val="404040"/>
                </a:solidFill>
                <a:latin typeface="Open Sans Semibold" pitchFamily="34" charset="0"/>
                <a:cs typeface="Open Sans Semibold" pitchFamily="34" charset="0"/>
              </a:rPr>
              <a:t>А для тех должностей, для которых обзоры есть, разбросы вилок по каждой должности могут </a:t>
            </a:r>
            <a:r>
              <a:rPr lang="ru-RU" sz="1200" b="1" dirty="0">
                <a:solidFill>
                  <a:schemeClr val="tx2"/>
                </a:solidFill>
                <a:latin typeface="Open Sans Semibold" pitchFamily="34" charset="0"/>
                <a:cs typeface="Open Sans Semibold" pitchFamily="34" charset="0"/>
              </a:rPr>
              <a:t>превышать 300%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FABAF5-603A-4894-8918-2E73994797E2}"/>
              </a:ext>
            </a:extLst>
          </p:cNvPr>
          <p:cNvSpPr/>
          <p:nvPr/>
        </p:nvSpPr>
        <p:spPr>
          <a:xfrm>
            <a:off x="2274519" y="2147592"/>
            <a:ext cx="4572000" cy="261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ru-RU" sz="1100">
                <a:solidFill>
                  <a:srgbClr val="404040"/>
                </a:solidFill>
                <a:latin typeface="Open Sans Semibold" pitchFamily="34" charset="0"/>
                <a:cs typeface="Open Sans Semibold" pitchFamily="34" charset="0"/>
              </a:rPr>
              <a:t>Фрагмент одного из рыночных обзоров</a:t>
            </a:r>
          </a:p>
        </p:txBody>
      </p:sp>
    </p:spTree>
    <p:extLst>
      <p:ext uri="{BB962C8B-B14F-4D97-AF65-F5344CB8AC3E}">
        <p14:creationId xmlns:p14="http://schemas.microsoft.com/office/powerpoint/2010/main" val="392544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F636C-65BD-466D-8CC7-06CE405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31" y="523729"/>
            <a:ext cx="8086805" cy="580382"/>
          </a:xfrm>
        </p:spPr>
        <p:txBody>
          <a:bodyPr/>
          <a:lstStyle/>
          <a:p>
            <a:r>
              <a:rPr lang="ru-RU" altLang="ru-RU" sz="1400" dirty="0"/>
              <a:t>Было придумано сравнивать должности между собой и разбивать их на группы – грейды, к которым привязаны различные льготы и выплаты</a:t>
            </a:r>
            <a:endParaRPr lang="ru-RU" sz="1400" dirty="0"/>
          </a:p>
        </p:txBody>
      </p:sp>
      <p:sp>
        <p:nvSpPr>
          <p:cNvPr id="4" name="Объект 11">
            <a:extLst>
              <a:ext uri="{FF2B5EF4-FFF2-40B4-BE49-F238E27FC236}">
                <a16:creationId xmlns:a16="http://schemas.microsoft.com/office/drawing/2014/main" id="{8DD40E73-21C6-4791-BC7D-2D8F49C0EAFB}"/>
              </a:ext>
            </a:extLst>
          </p:cNvPr>
          <p:cNvSpPr txBox="1">
            <a:spLocks/>
          </p:cNvSpPr>
          <p:nvPr/>
        </p:nvSpPr>
        <p:spPr bwMode="auto">
          <a:xfrm>
            <a:off x="395288" y="1546412"/>
            <a:ext cx="3024187" cy="2901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62197" bIns="31099" anchor="ctr"/>
          <a:lstStyle/>
          <a:p>
            <a:pPr marL="182563" indent="-182563" algn="just" eaLnBrk="1" hangingPunct="1">
              <a:lnSpc>
                <a:spcPct val="120000"/>
              </a:lnSpc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altLang="ru-RU" sz="1100" dirty="0">
                <a:solidFill>
                  <a:srgbClr val="000000"/>
                </a:solidFill>
                <a:latin typeface="Open Sans Light" pitchFamily="34" charset="0"/>
                <a:cs typeface="Open Sans Light" pitchFamily="34" charset="0"/>
              </a:rPr>
              <a:t>В компании выделяют ограниченное количество грейдов. Как правило, от 12 до 15. </a:t>
            </a:r>
          </a:p>
          <a:p>
            <a:pPr marL="182563" indent="-182563" algn="just" eaLnBrk="1" hangingPunct="1">
              <a:lnSpc>
                <a:spcPct val="120000"/>
              </a:lnSpc>
              <a:spcBef>
                <a:spcPts val="18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altLang="ru-RU" sz="1100" dirty="0">
                <a:solidFill>
                  <a:srgbClr val="000000"/>
                </a:solidFill>
                <a:latin typeface="Open Sans Light" pitchFamily="34" charset="0"/>
                <a:cs typeface="Open Sans Light" pitchFamily="34" charset="0"/>
              </a:rPr>
              <a:t>Для каждого грейда установлен </a:t>
            </a:r>
            <a:r>
              <a:rPr lang="ru-RU" altLang="ru-RU" sz="1100" b="1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диапазон</a:t>
            </a:r>
            <a:r>
              <a:rPr lang="ru-RU" altLang="ru-RU" sz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Open Sans Light" pitchFamily="34" charset="0"/>
                <a:cs typeface="Open Sans Light" pitchFamily="34" charset="0"/>
              </a:rPr>
              <a:t>возможного дохода должности на данном грейде. Разница</a:t>
            </a:r>
            <a:r>
              <a:rPr lang="ru-RU" altLang="ru-RU" sz="1100" b="1" dirty="0">
                <a:solidFill>
                  <a:srgbClr val="000000"/>
                </a:solidFill>
                <a:latin typeface="Open Sans Light" pitchFamily="34" charset="0"/>
                <a:cs typeface="Open Sans Light" pitchFamily="34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Open Sans Light" pitchFamily="34" charset="0"/>
                <a:cs typeface="Open Sans Light" pitchFamily="34" charset="0"/>
              </a:rPr>
              <a:t>между верхней и нижней границей составляет от 20% до 40%.</a:t>
            </a:r>
          </a:p>
        </p:txBody>
      </p:sp>
      <p:grpSp>
        <p:nvGrpSpPr>
          <p:cNvPr id="5" name="Группа 33">
            <a:extLst>
              <a:ext uri="{FF2B5EF4-FFF2-40B4-BE49-F238E27FC236}">
                <a16:creationId xmlns:a16="http://schemas.microsoft.com/office/drawing/2014/main" id="{C3D16EF3-7103-4DA4-9F52-ECEADF943B34}"/>
              </a:ext>
            </a:extLst>
          </p:cNvPr>
          <p:cNvGrpSpPr>
            <a:grpSpLocks/>
          </p:cNvGrpSpPr>
          <p:nvPr/>
        </p:nvGrpSpPr>
        <p:grpSpPr bwMode="auto">
          <a:xfrm>
            <a:off x="3709987" y="1563207"/>
            <a:ext cx="5775831" cy="3141020"/>
            <a:chOff x="551390" y="1007874"/>
            <a:chExt cx="5054899" cy="3364076"/>
          </a:xfrm>
        </p:grpSpPr>
        <p:sp>
          <p:nvSpPr>
            <p:cNvPr id="6" name="TextBox 34">
              <a:extLst>
                <a:ext uri="{FF2B5EF4-FFF2-40B4-BE49-F238E27FC236}">
                  <a16:creationId xmlns:a16="http://schemas.microsoft.com/office/drawing/2014/main" id="{DC5317CE-036F-42FE-AD2A-0D2BA9BED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19265" y="2395796"/>
              <a:ext cx="888638" cy="22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2197" tIns="31099" rIns="62197" bIns="31099">
              <a:spAutoFit/>
            </a:bodyPr>
            <a:lstStyle/>
            <a:p>
              <a:pPr eaLnBrk="1" hangingPunct="1"/>
              <a:r>
                <a:rPr lang="ru-RU" altLang="ru-RU" sz="1000">
                  <a:solidFill>
                    <a:srgbClr val="7F7F7F"/>
                  </a:solidFill>
                  <a:latin typeface="Open Sans Semibold" pitchFamily="34" charset="0"/>
                  <a:cs typeface="Open Sans Semibold" pitchFamily="34" charset="0"/>
                </a:rPr>
                <a:t>Доход, руб.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954E17-797C-4C08-8D0F-78626FA28F7E}"/>
                </a:ext>
              </a:extLst>
            </p:cNvPr>
            <p:cNvSpPr txBox="1"/>
            <p:nvPr/>
          </p:nvSpPr>
          <p:spPr>
            <a:xfrm>
              <a:off x="2475641" y="4156021"/>
              <a:ext cx="1264309" cy="215929"/>
            </a:xfrm>
            <a:prstGeom prst="rect">
              <a:avLst/>
            </a:prstGeom>
            <a:noFill/>
          </p:spPr>
          <p:txBody>
            <a:bodyPr wrap="none" lIns="62197" tIns="31099" rIns="62197" bIns="31099">
              <a:spAutoFit/>
            </a:bodyPr>
            <a:lstStyle/>
            <a:p>
              <a:pPr eaLnBrk="1" hangingPunct="1"/>
              <a:r>
                <a:rPr lang="ru-RU" sz="1000">
                  <a:solidFill>
                    <a:srgbClr val="7F7F7F"/>
                  </a:solidFill>
                  <a:latin typeface="Open Sans Semibold" pitchFamily="34" charset="0"/>
                  <a:cs typeface="Open Sans Semibold" pitchFamily="34" charset="0"/>
                </a:rPr>
                <a:t>Грейд должности</a:t>
              </a:r>
              <a:endParaRPr lang="ru-RU" sz="700">
                <a:solidFill>
                  <a:srgbClr val="7F7F7F"/>
                </a:solidFill>
                <a:latin typeface="Open Sans Semibold" pitchFamily="34" charset="0"/>
                <a:cs typeface="Open Sans Semibold" pitchFamily="34" charset="0"/>
              </a:endParaRPr>
            </a:p>
          </p:txBody>
        </p:sp>
        <p:graphicFrame>
          <p:nvGraphicFramePr>
            <p:cNvPr id="8" name="Диаграмма 36">
              <a:extLst>
                <a:ext uri="{FF2B5EF4-FFF2-40B4-BE49-F238E27FC236}">
                  <a16:creationId xmlns:a16="http://schemas.microsoft.com/office/drawing/2014/main" id="{D254708F-DA39-4C6A-8E72-C66457AFE5E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31394" y="1243781"/>
            <a:ext cx="4266503" cy="2991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3" imgW="4871126" imgH="2798307" progId="Excel.Chart.8">
                    <p:embed/>
                  </p:oleObj>
                </mc:Choice>
                <mc:Fallback>
                  <p:oleObj r:id="rId3" imgW="4871126" imgH="2798307" progId="Excel.Chart.8">
                    <p:embed/>
                    <p:pic>
                      <p:nvPicPr>
                        <p:cNvPr id="20494" name="Диаграмма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394" y="1243781"/>
                          <a:ext cx="4266503" cy="2991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37">
              <a:extLst>
                <a:ext uri="{FF2B5EF4-FFF2-40B4-BE49-F238E27FC236}">
                  <a16:creationId xmlns:a16="http://schemas.microsoft.com/office/drawing/2014/main" id="{1CA52D0B-7133-4D7C-8498-B81A1011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7577" y="1007874"/>
              <a:ext cx="4258712" cy="248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2197" tIns="31099" rIns="62197" bIns="31099">
              <a:spAutoFit/>
            </a:bodyPr>
            <a:lstStyle/>
            <a:p>
              <a:pPr eaLnBrk="1" hangingPunct="1"/>
              <a:r>
                <a:rPr lang="ru-RU" altLang="ru-RU" sz="1100" dirty="0">
                  <a:latin typeface="Open Sans Semibold" pitchFamily="34" charset="0"/>
                  <a:cs typeface="Open Sans Semibold" pitchFamily="34" charset="0"/>
                </a:rPr>
                <a:t>Пример зависимости дохода должности от её грейда </a:t>
              </a:r>
            </a:p>
          </p:txBody>
        </p:sp>
      </p:grpSp>
      <p:grpSp>
        <p:nvGrpSpPr>
          <p:cNvPr id="16" name="Группа 6">
            <a:extLst>
              <a:ext uri="{FF2B5EF4-FFF2-40B4-BE49-F238E27FC236}">
                <a16:creationId xmlns:a16="http://schemas.microsoft.com/office/drawing/2014/main" id="{E4A44B79-5E2F-491A-861B-B7757FC9156F}"/>
              </a:ext>
            </a:extLst>
          </p:cNvPr>
          <p:cNvGrpSpPr>
            <a:grpSpLocks/>
          </p:cNvGrpSpPr>
          <p:nvPr/>
        </p:nvGrpSpPr>
        <p:grpSpPr bwMode="auto">
          <a:xfrm>
            <a:off x="6991070" y="2650315"/>
            <a:ext cx="1049337" cy="563562"/>
            <a:chOff x="5610777" y="2427733"/>
            <a:chExt cx="1922612" cy="568832"/>
          </a:xfrm>
        </p:grpSpPr>
        <p:sp>
          <p:nvSpPr>
            <p:cNvPr id="17" name="TextBox 48">
              <a:extLst>
                <a:ext uri="{FF2B5EF4-FFF2-40B4-BE49-F238E27FC236}">
                  <a16:creationId xmlns:a16="http://schemas.microsoft.com/office/drawing/2014/main" id="{23B5592B-9BE1-45C9-9D30-55D39E45F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461316" y="2669278"/>
              <a:ext cx="411973" cy="113052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ru-RU" altLang="ru-RU" sz="600">
                  <a:solidFill>
                    <a:schemeClr val="tx2"/>
                  </a:solidFill>
                  <a:latin typeface="Open Sans Light" pitchFamily="34" charset="0"/>
                  <a:cs typeface="Open Sans Light" pitchFamily="34" charset="0"/>
                </a:rPr>
                <a:t>ДИАПАЗОН</a:t>
              </a: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6B6FF421-A349-4092-9892-FC87574EC746}"/>
                </a:ext>
              </a:extLst>
            </p:cNvPr>
            <p:cNvCxnSpPr>
              <a:cxnSpLocks/>
            </p:cNvCxnSpPr>
            <p:nvPr/>
          </p:nvCxnSpPr>
          <p:spPr>
            <a:xfrm>
              <a:off x="5878372" y="2517464"/>
              <a:ext cx="16492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34B996AD-6796-4E06-9955-623E4EFC7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56905" y="2427733"/>
              <a:ext cx="0" cy="9614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9E35D1E-D13E-405C-A5A4-06B36BB32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905" y="2902027"/>
              <a:ext cx="0" cy="9453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A7768366-4D40-4920-85C0-C86E38752CBD}"/>
                </a:ext>
              </a:extLst>
            </p:cNvPr>
            <p:cNvCxnSpPr>
              <a:cxnSpLocks/>
            </p:cNvCxnSpPr>
            <p:nvPr/>
          </p:nvCxnSpPr>
          <p:spPr>
            <a:xfrm>
              <a:off x="5956905" y="2511055"/>
              <a:ext cx="0" cy="4278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C3835AF0-D1BB-46FD-A40D-1062E55F9365}"/>
                </a:ext>
              </a:extLst>
            </p:cNvPr>
            <p:cNvCxnSpPr/>
            <p:nvPr/>
          </p:nvCxnSpPr>
          <p:spPr>
            <a:xfrm>
              <a:off x="5907459" y="2902027"/>
              <a:ext cx="162593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38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2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altLang="ru-RU" sz="1400" dirty="0"/>
              <a:t>Отнесение должности к тому или иному грейду происходит на основе балльной оценки по единому для организации набору критериев 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3BA3321-1FCF-474E-AF64-09E56B8F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9832" y="2386853"/>
            <a:ext cx="4001163" cy="2507874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ru-RU" altLang="ru-RU" dirty="0"/>
              <a:t>Ценность должности определяется по единому для всей Компании набору критериев. Как правило, в компании их 5-7</a:t>
            </a:r>
          </a:p>
          <a:p>
            <a:pPr>
              <a:spcAft>
                <a:spcPts val="1800"/>
              </a:spcAft>
            </a:pPr>
            <a:r>
              <a:rPr lang="ru-RU" altLang="ru-RU" dirty="0"/>
              <a:t>Каждый критерий имеет чёткое описание уровней, которые позволяют определить балл должности по данному критерию</a:t>
            </a:r>
          </a:p>
          <a:p>
            <a:endParaRPr lang="ru-RU" dirty="0"/>
          </a:p>
        </p:txBody>
      </p:sp>
      <p:graphicFrame>
        <p:nvGraphicFramePr>
          <p:cNvPr id="91" name="Таблица 90"/>
          <p:cNvGraphicFramePr>
            <a:graphicFrameLocks noGrp="1"/>
          </p:cNvGraphicFramePr>
          <p:nvPr/>
        </p:nvGraphicFramePr>
        <p:xfrm>
          <a:off x="4572000" y="1516856"/>
          <a:ext cx="4206875" cy="3062582"/>
        </p:xfrm>
        <a:graphic>
          <a:graphicData uri="http://schemas.openxmlformats.org/drawingml/2006/table">
            <a:tbl>
              <a:tblPr/>
              <a:tblGrid>
                <a:gridCol w="54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74"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Open Sans Semibold" pitchFamily="34" charset="0"/>
                          <a:cs typeface="Open Sans Semibold" pitchFamily="34" charset="0"/>
                        </a:rPr>
                        <a:t>Балл</a:t>
                      </a:r>
                    </a:p>
                  </a:txBody>
                  <a:tcPr marL="46647" marR="46647" marT="48983" marB="4898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Open Sans Semibold" pitchFamily="34" charset="0"/>
                          <a:cs typeface="Open Sans Semibold" pitchFamily="34" charset="0"/>
                        </a:rPr>
                        <a:t>Уровень коммуникации</a:t>
                      </a:r>
                    </a:p>
                  </a:txBody>
                  <a:tcPr marL="46647" marR="46647" marT="48983" marB="4898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19">
                <a:tc>
                  <a:txBody>
                    <a:bodyPr/>
                    <a:lstStyle/>
                    <a:p>
                      <a:pPr marL="0" marR="0" lvl="0" indent="0" algn="ctr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Extrabold" pitchFamily="34" charset="0"/>
                          <a:cs typeface="Open Sans Extrabold" pitchFamily="34" charset="0"/>
                        </a:rPr>
                        <a:t>1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pitchFamily="34" charset="0"/>
                          <a:cs typeface="Open Sans Light" pitchFamily="34" charset="0"/>
                        </a:rPr>
                        <a:t>Коммуникации с клиентами (массовый сегмент)  осуществляются строго в рамках установленных правил (скриптов, стандартов)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19">
                <a:tc>
                  <a:txBody>
                    <a:bodyPr/>
                    <a:lstStyle/>
                    <a:p>
                      <a:pPr marL="0" marR="0" lvl="0" indent="0" algn="ctr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Extrabold" pitchFamily="34" charset="0"/>
                          <a:cs typeface="Open Sans Extrabold" pitchFamily="34" charset="0"/>
                        </a:rPr>
                        <a:t>2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pitchFamily="34" charset="0"/>
                          <a:cs typeface="Open Sans Light" pitchFamily="34" charset="0"/>
                        </a:rPr>
                        <a:t>Коммуникации с клиентами (массовый сегмент), требующая выявлении потребности и формирования индивидуального подхода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405">
                <a:tc>
                  <a:txBody>
                    <a:bodyPr/>
                    <a:lstStyle/>
                    <a:p>
                      <a:pPr marL="0" marR="0" lvl="0" indent="0" algn="ctr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Extrabold" pitchFamily="34" charset="0"/>
                          <a:cs typeface="Open Sans Extrabold" pitchFamily="34" charset="0"/>
                        </a:rPr>
                        <a:t>3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pitchFamily="34" charset="0"/>
                          <a:cs typeface="Open Sans Light" pitchFamily="34" charset="0"/>
                        </a:rPr>
                        <a:t>Коммуникация с клиентами (массовый сегмент) в критических ситуациях, связанных с проявлением агрессии со стороны клиента</a:t>
                      </a:r>
                    </a:p>
                    <a:p>
                      <a:pPr marL="0" marR="0" lvl="0" indent="0" algn="l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pitchFamily="34" charset="0"/>
                          <a:cs typeface="Open Sans Light" pitchFamily="34" charset="0"/>
                        </a:rPr>
                        <a:t>и /или коммуникации с лицами, принимающими решения, со стороны корпоративных клиентов 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19">
                <a:tc>
                  <a:txBody>
                    <a:bodyPr/>
                    <a:lstStyle/>
                    <a:p>
                      <a:pPr marL="0" marR="0" lvl="0" indent="0" algn="ctr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Extrabold" pitchFamily="34" charset="0"/>
                          <a:cs typeface="Open Sans Extrabold" pitchFamily="34" charset="0"/>
                        </a:rPr>
                        <a:t>4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 pitchFamily="34" charset="0"/>
                          <a:cs typeface="Open Sans Light" pitchFamily="34" charset="0"/>
                        </a:rPr>
                        <a:t>Представляет интересы Компании на внешнем уровне (Топ-100 ключевых корп. клиентов, органы гос. власти и/или местного самоуправления)</a:t>
                      </a:r>
                    </a:p>
                  </a:txBody>
                  <a:tcPr marL="46647" marR="46647" marT="48983" marB="4898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133DE7-F22E-4968-B96B-8BF9D0EDE0FB}"/>
              </a:ext>
            </a:extLst>
          </p:cNvPr>
          <p:cNvSpPr txBox="1"/>
          <p:nvPr/>
        </p:nvSpPr>
        <p:spPr>
          <a:xfrm>
            <a:off x="4572000" y="1280884"/>
            <a:ext cx="2239926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ru-RU" sz="1100" spc="30" baseline="0" dirty="0"/>
              <a:t>Пример критерия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EAAB5A-4497-45E7-95B1-2081E774CA4A}"/>
              </a:ext>
            </a:extLst>
          </p:cNvPr>
          <p:cNvSpPr/>
          <p:nvPr/>
        </p:nvSpPr>
        <p:spPr>
          <a:xfrm rot="20700000">
            <a:off x="7802068" y="4419101"/>
            <a:ext cx="987425" cy="3206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Пример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832" y="523729"/>
            <a:ext cx="8553818" cy="580382"/>
          </a:xfrm>
        </p:spPr>
        <p:txBody>
          <a:bodyPr/>
          <a:lstStyle/>
          <a:p>
            <a:pPr lvl="0"/>
            <a:r>
              <a:rPr lang="ru-RU" sz="1400" dirty="0"/>
              <a:t>Все должности компании оцениваются по выбранным критериям, для каждой должности рассчитывается интегральный балл</a:t>
            </a: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346169626"/>
              </p:ext>
            </p:extLst>
          </p:nvPr>
        </p:nvGraphicFramePr>
        <p:xfrm>
          <a:off x="6130196" y="2315564"/>
          <a:ext cx="2348753" cy="234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830">
                  <a:extLst>
                    <a:ext uri="{9D8B030D-6E8A-4147-A177-3AD203B41FA5}">
                      <a16:colId xmlns:a16="http://schemas.microsoft.com/office/drawing/2014/main" val="458278455"/>
                    </a:ext>
                  </a:extLst>
                </a:gridCol>
                <a:gridCol w="1651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206">
                <a:tc>
                  <a:txBody>
                    <a:bodyPr/>
                    <a:lstStyle/>
                    <a:p>
                      <a:r>
                        <a:rPr lang="ru-RU" sz="8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Грейд</a:t>
                      </a:r>
                    </a:p>
                  </a:txBody>
                  <a:tcPr marL="72000" marR="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Минимальный балл</a:t>
                      </a: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59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900" b="0" i="0" u="none" strike="noStrike" dirty="0">
                          <a:solidFill>
                            <a:srgbClr val="2F343C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Объект 6"/>
          <p:cNvGraphicFramePr>
            <a:graphicFrameLocks noGrp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306096791"/>
              </p:ext>
            </p:extLst>
          </p:nvPr>
        </p:nvGraphicFramePr>
        <p:xfrm>
          <a:off x="398417" y="2315565"/>
          <a:ext cx="4295971" cy="2336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0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599">
                  <a:extLst>
                    <a:ext uri="{9D8B030D-6E8A-4147-A177-3AD203B41FA5}">
                      <a16:colId xmlns:a16="http://schemas.microsoft.com/office/drawing/2014/main" val="4077599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критериев</a:t>
                      </a:r>
                    </a:p>
                  </a:txBody>
                  <a:tcPr marL="7200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Пример</a:t>
                      </a:r>
                      <a:r>
                        <a:rPr lang="ru-RU" dirty="0"/>
                        <a:t> оценки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Пример</a:t>
                      </a:r>
                      <a:r>
                        <a:rPr lang="ru-RU" dirty="0"/>
                        <a:t> </a:t>
                      </a:r>
                    </a:p>
                    <a:p>
                      <a:r>
                        <a:rPr lang="ru-RU" dirty="0"/>
                        <a:t>итог по шкале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Интегральный балл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5104" rtl="0" eaLnBrk="1" latinLnBrk="0" hangingPunct="1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Количество административных подчиненных</a:t>
                      </a:r>
                    </a:p>
                  </a:txBody>
                  <a:tcPr marL="72000" marR="0" marT="36000" marB="3600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36000" marB="3600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3ⅹ2=6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5104" rtl="0" eaLnBrk="1" latinLnBrk="0" hangingPunct="1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Влияние на финансовый результат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2ⅹ1=2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5104" rtl="0" eaLnBrk="1" latinLnBrk="0" hangingPunct="1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коммуникации внутри компании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2ⅹ2=4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5104" rtl="0" eaLnBrk="1" latinLnBrk="0" hangingPunct="1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Сложность решаемых задач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3ⅹ1=3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5104" rtl="0" eaLnBrk="1" latinLnBrk="0" hangingPunct="1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Необходимый уровень образования</a:t>
                      </a:r>
                    </a:p>
                  </a:txBody>
                  <a:tcPr marL="7200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97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36000" marB="3600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2ⅹ3=6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Правая фигурная скобка 7"/>
          <p:cNvSpPr/>
          <p:nvPr/>
        </p:nvSpPr>
        <p:spPr>
          <a:xfrm>
            <a:off x="3642393" y="2679051"/>
            <a:ext cx="305261" cy="1972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857625" y="3535958"/>
            <a:ext cx="714375" cy="2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ru-RU" sz="1100" spc="30" dirty="0"/>
              <a:t>21</a:t>
            </a:r>
            <a:endParaRPr lang="ru-RU" sz="1100" spc="30" baseline="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6585" y="2236235"/>
            <a:ext cx="2544953" cy="2495006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07376" y="3714882"/>
            <a:ext cx="2544953" cy="37147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Соединительная линия уступом 15"/>
          <p:cNvCxnSpPr>
            <a:cxnSpLocks/>
            <a:stCxn id="9" idx="3"/>
            <a:endCxn id="14" idx="1"/>
          </p:cNvCxnSpPr>
          <p:nvPr/>
        </p:nvCxnSpPr>
        <p:spPr>
          <a:xfrm>
            <a:off x="4572000" y="3665481"/>
            <a:ext cx="1435376" cy="2351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942CF1-B1C2-4B79-A1A9-F0187BC02186}"/>
              </a:ext>
            </a:extLst>
          </p:cNvPr>
          <p:cNvSpPr/>
          <p:nvPr/>
        </p:nvSpPr>
        <p:spPr>
          <a:xfrm>
            <a:off x="329832" y="1242880"/>
            <a:ext cx="8639356" cy="27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altLang="ru-RU" dirty="0"/>
              <a:t>Каждый критерий имеет определенный вес при расчете общего оценочного балла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E3F3C7-1EC8-41C9-92FD-DBB3FFC0CDD0}"/>
              </a:ext>
            </a:extLst>
          </p:cNvPr>
          <p:cNvSpPr/>
          <p:nvPr/>
        </p:nvSpPr>
        <p:spPr>
          <a:xfrm>
            <a:off x="329832" y="1808680"/>
            <a:ext cx="8639356" cy="27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altLang="ru-RU" b="1" dirty="0">
                <a:solidFill>
                  <a:schemeClr val="tx2"/>
                </a:solidFill>
              </a:rPr>
              <a:t>Пример определения грейда должности: </a:t>
            </a:r>
            <a:r>
              <a:rPr lang="ru-RU" altLang="ru-RU" dirty="0"/>
              <a:t>должность в примере относится к грейду 3</a:t>
            </a:r>
          </a:p>
        </p:txBody>
      </p:sp>
    </p:spTree>
    <p:extLst>
      <p:ext uri="{BB962C8B-B14F-4D97-AF65-F5344CB8AC3E}">
        <p14:creationId xmlns:p14="http://schemas.microsoft.com/office/powerpoint/2010/main" val="204144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003AA-D5DE-4297-B043-72B44078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1400" dirty="0"/>
              <a:t>ЭКОПСИ применяет подход с применением методов интеллектуального </a:t>
            </a:r>
            <a:br>
              <a:rPr lang="ru-RU" altLang="ru-RU" sz="1400" dirty="0"/>
            </a:br>
            <a:r>
              <a:rPr lang="ru-RU" altLang="ru-RU" sz="1400" dirty="0"/>
              <a:t>анализа данных при разработке системы грейдов</a:t>
            </a:r>
            <a:endParaRPr lang="ru-RU" sz="1400" dirty="0"/>
          </a:p>
        </p:txBody>
      </p:sp>
      <p:pic>
        <p:nvPicPr>
          <p:cNvPr id="4" name="Picture 4" descr="ÐÐ°ÑÑÐ¸Ð½ÐºÐ¸ Ð¿Ð¾ Ð·Ð°Ð¿ÑÐ¾ÑÑ ÑÐµÐ³ÑÐµÑÑÐ¸Ð¾Ð½Ð½ÑÐ¹ Ð°Ð½Ð°Ð»Ð¸Ð·">
            <a:extLst>
              <a:ext uri="{FF2B5EF4-FFF2-40B4-BE49-F238E27FC236}">
                <a16:creationId xmlns:a16="http://schemas.microsoft.com/office/drawing/2014/main" id="{618891D7-559C-4965-BCA4-68DB5659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7338" y="1694800"/>
            <a:ext cx="2696266" cy="202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3A6BFE4-BA4A-4B59-816D-2471F1EB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1224" y="1934924"/>
            <a:ext cx="2593551" cy="1545539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681BEE5C-F37A-4408-B09C-F88AE9B140A7}"/>
              </a:ext>
            </a:extLst>
          </p:cNvPr>
          <p:cNvSpPr/>
          <p:nvPr/>
        </p:nvSpPr>
        <p:spPr>
          <a:xfrm>
            <a:off x="2497138" y="2804805"/>
            <a:ext cx="409254" cy="10256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Picture 10" descr="ÐÐ¾ÑÐ¾Ð¶ÐµÐµ Ð¸Ð·Ð¾Ð±ÑÐ°Ð¶ÐµÐ½Ð¸Ðµ">
            <a:extLst>
              <a:ext uri="{FF2B5EF4-FFF2-40B4-BE49-F238E27FC236}">
                <a16:creationId xmlns:a16="http://schemas.microsoft.com/office/drawing/2014/main" id="{CF8C095F-B441-4E21-916C-5F3CFBA01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7" y="1864938"/>
            <a:ext cx="2238863" cy="170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CCF5331D-7B81-48E0-A15F-19312687555F}"/>
              </a:ext>
            </a:extLst>
          </p:cNvPr>
          <p:cNvSpPr/>
          <p:nvPr/>
        </p:nvSpPr>
        <p:spPr>
          <a:xfrm>
            <a:off x="5494338" y="2804805"/>
            <a:ext cx="410860" cy="10256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7148C94-4957-4CB6-9DFA-5959DAEBE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07" y="3815110"/>
            <a:ext cx="9046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ru-RU" altLang="ru-RU" sz="1200">
                <a:solidFill>
                  <a:schemeClr val="tx2"/>
                </a:solidFill>
                <a:latin typeface="Arial Narrow" pitchFamily="34" charset="0"/>
              </a:rPr>
              <a:t>Экспертный</a:t>
            </a:r>
          </a:p>
          <a:p>
            <a:pPr algn="ctr" eaLnBrk="1" hangingPunct="1"/>
            <a:r>
              <a:rPr lang="ru-RU" altLang="ru-RU" sz="1200">
                <a:solidFill>
                  <a:schemeClr val="tx2"/>
                </a:solidFill>
                <a:latin typeface="Arial Narrow" pitchFamily="34" charset="0"/>
              </a:rPr>
              <a:t>подход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205DC6E-BC82-407D-BC51-C0777563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441" y="3815110"/>
            <a:ext cx="10310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ru-RU" altLang="ru-RU" sz="1200" dirty="0">
                <a:solidFill>
                  <a:schemeClr val="tx2"/>
                </a:solidFill>
                <a:latin typeface="Arial Narrow" pitchFamily="34" charset="0"/>
              </a:rPr>
              <a:t>Ручной отбор </a:t>
            </a:r>
          </a:p>
          <a:p>
            <a:pPr algn="ctr" eaLnBrk="1" hangingPunct="1"/>
            <a:r>
              <a:rPr lang="ru-RU" altLang="ru-RU" sz="1200" dirty="0">
                <a:solidFill>
                  <a:schemeClr val="tx2"/>
                </a:solidFill>
                <a:latin typeface="Arial Narrow" pitchFamily="34" charset="0"/>
              </a:rPr>
              <a:t>факторов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E253D2D0-D9E0-42E7-B590-6AF63D49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3791726"/>
            <a:ext cx="2075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ru-RU" altLang="ru-RU" sz="1200" b="1" dirty="0">
                <a:solidFill>
                  <a:schemeClr val="tx2"/>
                </a:solidFill>
                <a:latin typeface="Arial Narrow" pitchFamily="34" charset="0"/>
              </a:rPr>
              <a:t>Разработка с применением </a:t>
            </a:r>
          </a:p>
          <a:p>
            <a:pPr algn="ctr" eaLnBrk="1" hangingPunct="1"/>
            <a:r>
              <a:rPr lang="ru-RU" altLang="ru-RU" sz="1200" b="1" dirty="0">
                <a:solidFill>
                  <a:schemeClr val="tx2"/>
                </a:solidFill>
                <a:latin typeface="Arial Narrow" pitchFamily="34" charset="0"/>
              </a:rPr>
              <a:t>методов интеллектуального </a:t>
            </a:r>
          </a:p>
          <a:p>
            <a:pPr algn="ctr" eaLnBrk="1" hangingPunct="1"/>
            <a:r>
              <a:rPr lang="ru-RU" altLang="ru-RU" sz="1200" b="1" dirty="0">
                <a:solidFill>
                  <a:schemeClr val="tx2"/>
                </a:solidFill>
                <a:latin typeface="Arial Narrow" pitchFamily="34" charset="0"/>
              </a:rPr>
              <a:t>анализа данных*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CE6554F-4D60-4E64-8CA7-32606B6219B1}"/>
              </a:ext>
            </a:extLst>
          </p:cNvPr>
          <p:cNvSpPr/>
          <p:nvPr/>
        </p:nvSpPr>
        <p:spPr>
          <a:xfrm>
            <a:off x="342899" y="4727386"/>
            <a:ext cx="32804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* От английского -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+mn-cs"/>
              </a:rPr>
              <a:t>data mining</a:t>
            </a:r>
            <a:endParaRPr lang="ru-RU" sz="10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6244B-A20E-4FEF-9014-91B1BD66220B}"/>
              </a:ext>
            </a:extLst>
          </p:cNvPr>
          <p:cNvSpPr txBox="1"/>
          <p:nvPr/>
        </p:nvSpPr>
        <p:spPr>
          <a:xfrm>
            <a:off x="1749144" y="1458343"/>
            <a:ext cx="564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</a:rPr>
              <a:t>Эволюция развития методов разработки </a:t>
            </a:r>
            <a:r>
              <a:rPr lang="ru-RU" sz="1200" b="1" dirty="0" err="1">
                <a:solidFill>
                  <a:schemeClr val="tx2"/>
                </a:solidFill>
              </a:rPr>
              <a:t>грейдовых</a:t>
            </a:r>
            <a:r>
              <a:rPr lang="ru-RU" sz="1200" b="1" dirty="0">
                <a:solidFill>
                  <a:schemeClr val="tx2"/>
                </a:solidFill>
              </a:rPr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26172888"/>
      </p:ext>
    </p:extLst>
  </p:cSld>
  <p:clrMapOvr>
    <a:masterClrMapping/>
  </p:clrMapOvr>
</p:sld>
</file>

<file path=ppt/theme/_rels/themeOverr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Ecopsy">
  <a:themeElements>
    <a:clrScheme name="Ecopsy">
      <a:dk1>
        <a:srgbClr val="2F343C"/>
      </a:dk1>
      <a:lt1>
        <a:srgbClr val="FFFFFF"/>
      </a:lt1>
      <a:dk2>
        <a:srgbClr val="3A5268"/>
      </a:dk2>
      <a:lt2>
        <a:srgbClr val="D5D5D5"/>
      </a:lt2>
      <a:accent1>
        <a:srgbClr val="C80C47"/>
      </a:accent1>
      <a:accent2>
        <a:srgbClr val="15416F"/>
      </a:accent2>
      <a:accent3>
        <a:srgbClr val="E0304D"/>
      </a:accent3>
      <a:accent4>
        <a:srgbClr val="FFC107"/>
      </a:accent4>
      <a:accent5>
        <a:srgbClr val="FF9800"/>
      </a:accent5>
      <a:accent6>
        <a:srgbClr val="38936A"/>
      </a:accent6>
      <a:hlink>
        <a:srgbClr val="0070C0"/>
      </a:hlink>
      <a:folHlink>
        <a:srgbClr val="7FB2E6"/>
      </a:folHlink>
    </a:clrScheme>
    <a:fontScheme name="Ecopsy_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1300"/>
          </a:lnSpc>
          <a:spcAft>
            <a:spcPts val="600"/>
          </a:spcAft>
          <a:defRPr sz="1100" spc="30" baseline="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2">
    <a:dk1>
      <a:srgbClr val="000000"/>
    </a:dk1>
    <a:lt1>
      <a:srgbClr val="FFFFFF"/>
    </a:lt1>
    <a:dk2>
      <a:srgbClr val="C80C47"/>
    </a:dk2>
    <a:lt2>
      <a:srgbClr val="707173"/>
    </a:lt2>
    <a:accent1>
      <a:srgbClr val="C80C47"/>
    </a:accent1>
    <a:accent2>
      <a:srgbClr val="939496"/>
    </a:accent2>
    <a:accent3>
      <a:srgbClr val="ADAEAF"/>
    </a:accent3>
    <a:accent4>
      <a:srgbClr val="D9DADB"/>
    </a:accent4>
    <a:accent5>
      <a:srgbClr val="D28E05"/>
    </a:accent5>
    <a:accent6>
      <a:srgbClr val="156570"/>
    </a:accent6>
    <a:hlink>
      <a:srgbClr val="0033C8"/>
    </a:hlink>
    <a:folHlink>
      <a:srgbClr val="660066"/>
    </a:folHlink>
  </a:clrScheme>
  <a:fontScheme name="Тема2">
    <a:majorFont>
      <a:latin typeface="Georgia"/>
      <a:ea typeface=""/>
      <a:cs typeface=""/>
    </a:majorFont>
    <a:minorFont>
      <a:latin typeface="Arial"/>
      <a:ea typeface=""/>
      <a:cs typeface=""/>
    </a:minorFont>
  </a:fontScheme>
  <a:fmtScheme name="Тема2">
    <a:fillStyleLst>
      <a:solidFill>
        <a:schemeClr val="phClr"/>
      </a:solidFill>
      <a:blipFill>
        <a:blip xmlns:r="http://schemas.openxmlformats.org/officeDocument/2006/relationships" r:embed="rId1"/>
        <a:tile tx="0" ty="0" sx="50000" sy="50000" flip="none" algn="tl"/>
      </a:blipFill>
      <a:blipFill>
        <a:blip xmlns:r="http://schemas.openxmlformats.org/officeDocument/2006/relationships" r:embed="rId2"/>
        <a:tile tx="0" ty="0" sx="50000" sy="50000" flip="none" algn="tl"/>
      </a:blip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9525" cap="flat" cmpd="sng" algn="ctr">
        <a:solidFill>
          <a:srgbClr val="FFFFFF"/>
        </a:solidFill>
        <a:prstDash val="solid"/>
      </a:ln>
      <a:ln w="9525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/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16695</TotalTime>
  <Words>665</Words>
  <Application>Microsoft Office PowerPoint</Application>
  <PresentationFormat>Экран (16:9)</PresentationFormat>
  <Paragraphs>156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Tahoma</vt:lpstr>
      <vt:lpstr>Open Sans Semibold</vt:lpstr>
      <vt:lpstr>Calibri</vt:lpstr>
      <vt:lpstr>Arial</vt:lpstr>
      <vt:lpstr>Verdana</vt:lpstr>
      <vt:lpstr>Open Sans Light</vt:lpstr>
      <vt:lpstr>Open Sans Extrabold</vt:lpstr>
      <vt:lpstr>Arial Narrow</vt:lpstr>
      <vt:lpstr>Arial Black</vt:lpstr>
      <vt:lpstr>Wingdings</vt:lpstr>
      <vt:lpstr>Ecopsy</vt:lpstr>
      <vt:lpstr>Microsoft Excel Chart</vt:lpstr>
      <vt:lpstr>Подход ЭКОПСИ Консалтинг к разработке грейдов</vt:lpstr>
      <vt:lpstr>Кто мы </vt:lpstr>
      <vt:lpstr>Согласно исследованиям отличие в заработанной плате сотрудников на одной должности может составлять 300%</vt:lpstr>
      <vt:lpstr>Основными причинами увольнений остаются не устраивающие работников зарплаты (в среднем 38%) и отсутствие карьерного роста (в среднем 39%)*</vt:lpstr>
      <vt:lpstr>В идеале, данную проблему должны решать рыночные обзоры…</vt:lpstr>
      <vt:lpstr>Было придумано сравнивать должности между собой и разбивать их на группы – грейды, к которым привязаны различные льготы и выплаты</vt:lpstr>
      <vt:lpstr>Отнесение должности к тому или иному грейду происходит на основе балльной оценки по единому для организации набору критериев </vt:lpstr>
      <vt:lpstr>Все должности компании оцениваются по выбранным критериям, для каждой должности рассчитывается интегральный балл</vt:lpstr>
      <vt:lpstr>ЭКОПСИ применяет подход с применением методов интеллектуального  анализа данных при разработке системы грейдов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Ilyuk Dmitri</dc:creator>
  <cp:lastModifiedBy>Вероника Кабалина</cp:lastModifiedBy>
  <cp:revision>492</cp:revision>
  <cp:lastPrinted>2018-07-19T12:03:35Z</cp:lastPrinted>
  <dcterms:created xsi:type="dcterms:W3CDTF">2018-06-13T13:34:02Z</dcterms:created>
  <dcterms:modified xsi:type="dcterms:W3CDTF">2020-09-29T13:13:26Z</dcterms:modified>
</cp:coreProperties>
</file>