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9B9"/>
    <a:srgbClr val="A6A3A3"/>
    <a:srgbClr val="DD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6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2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96425" y="1619250"/>
            <a:ext cx="8020050" cy="86677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02166" y="4943475"/>
            <a:ext cx="4451459" cy="190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0"/>
              </a:lnSpc>
              <a:buNone/>
            </a:pPr>
            <a:r>
              <a:rPr lang="en-US" sz="15000" b="1" kern="0" spc="450" dirty="0">
                <a:solidFill>
                  <a:srgbClr val="BDB9B9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Гид</a:t>
            </a:r>
            <a:endParaRPr lang="en-US" sz="15000" dirty="0">
              <a:solidFill>
                <a:srgbClr val="BDB9B9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1434662" y="3448050"/>
            <a:ext cx="7242613" cy="190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0"/>
              </a:lnSpc>
              <a:buNone/>
            </a:pPr>
            <a:r>
              <a:rPr lang="en-US" sz="15000" b="1" kern="0" spc="450" dirty="0">
                <a:solidFill>
                  <a:srgbClr val="BDB9B9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Бьюти</a:t>
            </a:r>
            <a:endParaRPr lang="en-US" sz="15000" dirty="0">
              <a:solidFill>
                <a:srgbClr val="BDB9B9"/>
              </a:solidFill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2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29700" y="2724150"/>
            <a:ext cx="9258300" cy="756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24225" y="2132705"/>
            <a:ext cx="4438906" cy="43994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296275" y="1952625"/>
            <a:ext cx="19050" cy="51720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343025" y="3295650"/>
            <a:ext cx="4946882" cy="69913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323975" y="1057275"/>
            <a:ext cx="4991100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50" b="1" dirty="0">
                <a:solidFill>
                  <a:srgbClr val="3F3D3D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Проблема</a:t>
            </a:r>
            <a:endParaRPr lang="en-US" sz="7350" dirty="0"/>
          </a:p>
        </p:txBody>
      </p:sp>
      <p:sp>
        <p:nvSpPr>
          <p:cNvPr id="7" name="Text 1"/>
          <p:cNvSpPr/>
          <p:nvPr/>
        </p:nvSpPr>
        <p:spPr>
          <a:xfrm>
            <a:off x="9944100" y="3781425"/>
            <a:ext cx="710565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200" dirty="0">
                <a:solidFill>
                  <a:srgbClr val="000000"/>
                </a:solidFill>
                <a:latin typeface="Gotham Pro Light" pitchFamily="34" charset="0"/>
                <a:ea typeface="Gotham Pro Light" pitchFamily="34" charset="-122"/>
                <a:cs typeface="Gotham Pro Light" pitchFamily="34" charset="-120"/>
              </a:rPr>
              <a:t>Отсутствие приложений, способных облегчить поиск мастеров определенной категории</a:t>
            </a:r>
            <a:endParaRPr lang="en-US" sz="4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2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90512"/>
            <a:ext cx="16421100" cy="88296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61950" y="4343400"/>
            <a:ext cx="17554575" cy="5524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1085850"/>
            <a:ext cx="2505075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50" b="1" dirty="0">
                <a:solidFill>
                  <a:srgbClr val="3F3D3D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Цели</a:t>
            </a:r>
            <a:endParaRPr lang="en-US" sz="7350" dirty="0"/>
          </a:p>
        </p:txBody>
      </p:sp>
      <p:sp>
        <p:nvSpPr>
          <p:cNvPr id="5" name="Text 1"/>
          <p:cNvSpPr/>
          <p:nvPr/>
        </p:nvSpPr>
        <p:spPr>
          <a:xfrm>
            <a:off x="6686550" y="2638425"/>
            <a:ext cx="488632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625"/>
              </a:lnSpc>
              <a:buNone/>
            </a:pPr>
            <a:r>
              <a:rPr lang="en-US" sz="4800" dirty="0">
                <a:solidFill>
                  <a:srgbClr val="3F3D3D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РЕАЛИЗОВАТЬ</a:t>
            </a:r>
            <a:endParaRPr lang="en-US" sz="4800" dirty="0"/>
          </a:p>
        </p:txBody>
      </p:sp>
      <p:sp>
        <p:nvSpPr>
          <p:cNvPr id="6" name="Text 2"/>
          <p:cNvSpPr/>
          <p:nvPr/>
        </p:nvSpPr>
        <p:spPr>
          <a:xfrm>
            <a:off x="762000" y="4343400"/>
            <a:ext cx="294322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525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Поиск мастера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6829425" y="4343400"/>
            <a:ext cx="34290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525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Запись к мастеру</a:t>
            </a:r>
            <a:endParaRPr lang="en-US" sz="3000" dirty="0"/>
          </a:p>
        </p:txBody>
      </p:sp>
      <p:sp>
        <p:nvSpPr>
          <p:cNvPr id="8" name="Text 4"/>
          <p:cNvSpPr/>
          <p:nvPr/>
        </p:nvSpPr>
        <p:spPr>
          <a:xfrm>
            <a:off x="12773025" y="4343400"/>
            <a:ext cx="421957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525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Отображение записи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885825" y="5143500"/>
            <a:ext cx="4429125" cy="110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Поиск подходящего под ваш запрос мастера, удобный просмотр полной информации в профиле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6981825" y="5143500"/>
            <a:ext cx="4429125" cy="110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Автоматизированная система записи на услугу без необходимости связываться с мастером напрямую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12744450" y="5143500"/>
            <a:ext cx="4810125" cy="110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Возможность просмотра записи позволяет пользователям контролировать свое расписание</a:t>
            </a:r>
            <a:endParaRPr lang="en-US" sz="225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95425" y="0"/>
            <a:ext cx="16792575" cy="88296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24050" y="676275"/>
            <a:ext cx="5057775" cy="27717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001250" y="2019300"/>
            <a:ext cx="2962275" cy="6410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86500" y="5610225"/>
            <a:ext cx="2962275" cy="46767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3716000" y="238125"/>
            <a:ext cx="2962275" cy="642203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3716000" y="7077075"/>
            <a:ext cx="2962275" cy="32099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001250" y="0"/>
            <a:ext cx="2962275" cy="1573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86175" y="1247775"/>
            <a:ext cx="296227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975"/>
              </a:lnSpc>
              <a:buNone/>
            </a:pPr>
            <a:r>
              <a:rPr lang="en-US" sz="3375" b="1" dirty="0">
                <a:solidFill>
                  <a:srgbClr val="0D223A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Beauty Guide</a:t>
            </a:r>
            <a:endParaRPr lang="en-US" sz="3375" dirty="0"/>
          </a:p>
        </p:txBody>
      </p:sp>
      <p:sp>
        <p:nvSpPr>
          <p:cNvPr id="10" name="Text 1"/>
          <p:cNvSpPr/>
          <p:nvPr/>
        </p:nvSpPr>
        <p:spPr>
          <a:xfrm>
            <a:off x="2362200" y="2495550"/>
            <a:ext cx="4619625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80"/>
              </a:lnSpc>
              <a:buNone/>
            </a:pPr>
            <a:r>
              <a:rPr lang="en-US" sz="2400" kern="0" spc="36" dirty="0">
                <a:solidFill>
                  <a:srgbClr val="616161"/>
                </a:solidFill>
                <a:latin typeface="Gotham Pro Light" pitchFamily="34" charset="0"/>
                <a:ea typeface="Gotham Pro Light" pitchFamily="34" charset="-122"/>
                <a:cs typeface="Gotham Pro Light" pitchFamily="34" charset="-120"/>
              </a:rPr>
              <a:t>Идея: облегчить поиск и запись к нужному мастеру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2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96400" y="0"/>
            <a:ext cx="8296275" cy="8553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2733675"/>
            <a:ext cx="8058150" cy="7553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648700" y="1521250"/>
            <a:ext cx="3759582" cy="723166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113768" y="76200"/>
            <a:ext cx="5935980" cy="10210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0" y="209550"/>
            <a:ext cx="1790700" cy="18669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695450" y="3895725"/>
            <a:ext cx="2981325" cy="876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400"/>
              </a:lnSpc>
              <a:buNone/>
            </a:pPr>
            <a:r>
              <a:rPr lang="en-US" sz="7200" b="1" dirty="0">
                <a:solidFill>
                  <a:srgbClr val="3F3D3D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Экран</a:t>
            </a:r>
            <a:endParaRPr lang="en-US" sz="7200" dirty="0"/>
          </a:p>
        </p:txBody>
      </p:sp>
      <p:sp>
        <p:nvSpPr>
          <p:cNvPr id="8" name="Text 1"/>
          <p:cNvSpPr/>
          <p:nvPr/>
        </p:nvSpPr>
        <p:spPr>
          <a:xfrm>
            <a:off x="2924175" y="4591050"/>
            <a:ext cx="3876675" cy="876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400"/>
              </a:lnSpc>
              <a:buNone/>
            </a:pPr>
            <a:r>
              <a:rPr lang="en-US" sz="7200" b="1" dirty="0">
                <a:solidFill>
                  <a:srgbClr val="3F3D3D"/>
                </a:solidFill>
                <a:latin typeface="Gotham Pro Bold" pitchFamily="34" charset="0"/>
                <a:ea typeface="Gotham Pro Bold" pitchFamily="34" charset="-122"/>
                <a:cs typeface="Gotham Pro Bold" pitchFamily="34" charset="-120"/>
              </a:rPr>
              <a:t>клиента</a:t>
            </a:r>
            <a:endParaRPr lang="en-US" sz="7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638425"/>
            <a:ext cx="15554325" cy="76485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" y="4086225"/>
            <a:ext cx="9715500" cy="47053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00175" y="1085850"/>
            <a:ext cx="5972175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50" dirty="0">
                <a:solidFill>
                  <a:srgbClr val="3F3D3D"/>
                </a:solidFill>
                <a:latin typeface="Gotham Pro Medium" pitchFamily="34" charset="0"/>
                <a:ea typeface="Gotham Pro Medium" pitchFamily="34" charset="-122"/>
                <a:cs typeface="Gotham Pro Medium" pitchFamily="34" charset="-120"/>
              </a:rPr>
              <a:t>Заключение</a:t>
            </a:r>
            <a:endParaRPr lang="en-US" sz="7350" dirty="0"/>
          </a:p>
        </p:txBody>
      </p:sp>
      <p:sp>
        <p:nvSpPr>
          <p:cNvPr id="5" name="Text 1"/>
          <p:cNvSpPr/>
          <p:nvPr/>
        </p:nvSpPr>
        <p:spPr>
          <a:xfrm>
            <a:off x="2162175" y="4086225"/>
            <a:ext cx="6334125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Работа с firebase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2162175" y="5438775"/>
            <a:ext cx="9096375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Создание кастомных views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2162175" y="6800850"/>
            <a:ext cx="4029075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Работа с git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2162175" y="8162925"/>
            <a:ext cx="6477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Gotham Pro Regular" pitchFamily="34" charset="0"/>
                <a:ea typeface="Gotham Pro Regular" pitchFamily="34" charset="-122"/>
                <a:cs typeface="Gotham Pro Regular" pitchFamily="34" charset="-120"/>
              </a:rPr>
              <a:t>Командная работа!</a:t>
            </a:r>
            <a:endParaRPr lang="en-US" sz="3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7556480" y="96697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91</Words>
  <Application>Microsoft Macintosh PowerPoint</Application>
  <PresentationFormat>Произвольный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Gotham Pro Bold</vt:lpstr>
      <vt:lpstr>Gotham Pro Light</vt:lpstr>
      <vt:lpstr>Gotham Pro Medium</vt:lpstr>
      <vt:lpstr>Gotham Pro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Абдрахманова Элина Ильдаровна</cp:lastModifiedBy>
  <cp:revision>11</cp:revision>
  <dcterms:created xsi:type="dcterms:W3CDTF">2023-06-05T16:34:51Z</dcterms:created>
  <dcterms:modified xsi:type="dcterms:W3CDTF">2023-06-05T17:34:55Z</dcterms:modified>
</cp:coreProperties>
</file>