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6"/>
  </p:notesMasterIdLst>
  <p:sldIdLst>
    <p:sldId id="256" r:id="rId5"/>
    <p:sldId id="257" r:id="rId6"/>
    <p:sldId id="260" r:id="rId7"/>
    <p:sldId id="261" r:id="rId8"/>
    <p:sldId id="262" r:id="rId9"/>
    <p:sldId id="263" r:id="rId10"/>
    <p:sldId id="258" r:id="rId11"/>
    <p:sldId id="264" r:id="rId12"/>
    <p:sldId id="280" r:id="rId13"/>
    <p:sldId id="278" r:id="rId14"/>
    <p:sldId id="279" r:id="rId15"/>
    <p:sldId id="267" r:id="rId16"/>
    <p:sldId id="268" r:id="rId17"/>
    <p:sldId id="269" r:id="rId18"/>
    <p:sldId id="270" r:id="rId19"/>
    <p:sldId id="272" r:id="rId20"/>
    <p:sldId id="273" r:id="rId21"/>
    <p:sldId id="274" r:id="rId22"/>
    <p:sldId id="275" r:id="rId23"/>
    <p:sldId id="276" r:id="rId24"/>
    <p:sldId id="277" r:id="rId25"/>
  </p:sldIdLst>
  <p:sldSz cx="12192000" cy="6858000"/>
  <p:notesSz cx="6858000" cy="18573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se Malcolm" initials="RM" lastIdx="1" clrIdx="0">
    <p:extLst>
      <p:ext uri="{19B8F6BF-5375-455C-9EA6-DF929625EA0E}">
        <p15:presenceInfo xmlns:p15="http://schemas.microsoft.com/office/powerpoint/2012/main" userId="Rose Malcolm" providerId="None"/>
      </p:ext>
    </p:extLst>
  </p:cmAuthor>
  <p:cmAuthor id="2" name="Rose Malcolm" initials="RM [2]" lastIdx="7" clrIdx="1">
    <p:extLst>
      <p:ext uri="{19B8F6BF-5375-455C-9EA6-DF929625EA0E}">
        <p15:presenceInfo xmlns:p15="http://schemas.microsoft.com/office/powerpoint/2012/main" userId="17c9fa32013483c0" providerId="Windows Live"/>
      </p:ext>
    </p:extLst>
  </p:cmAuthor>
  <p:cmAuthor id="3" name="Ramesh Sannareddy" initials="RS" lastIdx="7" clrIdx="2">
    <p:extLst>
      <p:ext uri="{19B8F6BF-5375-455C-9EA6-DF929625EA0E}">
        <p15:presenceInfo xmlns:p15="http://schemas.microsoft.com/office/powerpoint/2012/main" userId="YZ5PSXVD06EfD4/04RF+4IpszM4ZmL7FtUZDJf4jPLA=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65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4CC9B6-A6C2-46C7-BBB9-C6A60C5C4540}" v="35" dt="2020-10-29T00:07:35.914"/>
  </p1510:revLst>
</p1510:revInfo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369" autoAdjust="0"/>
    <p:restoredTop sz="74219" autoAdjust="0"/>
  </p:normalViewPr>
  <p:slideViewPr>
    <p:cSldViewPr snapToGrid="0" snapToObjects="1" showGuides="1">
      <p:cViewPr varScale="1">
        <p:scale>
          <a:sx n="86" d="100"/>
          <a:sy n="86" d="100"/>
        </p:scale>
        <p:origin x="224" y="2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ve Hord" userId="7478402321db30a2" providerId="LiveId" clId="{224CC9B6-A6C2-46C7-BBB9-C6A60C5C4540}"/>
    <pc:docChg chg="undo custSel modSld modMainMaster">
      <pc:chgData name="Steve Hord" userId="7478402321db30a2" providerId="LiveId" clId="{224CC9B6-A6C2-46C7-BBB9-C6A60C5C4540}" dt="2020-10-28T23:59:22.999" v="689" actId="478"/>
      <pc:docMkLst>
        <pc:docMk/>
      </pc:docMkLst>
      <pc:sldChg chg="addSp delSp modSp">
        <pc:chgData name="Steve Hord" userId="7478402321db30a2" providerId="LiveId" clId="{224CC9B6-A6C2-46C7-BBB9-C6A60C5C4540}" dt="2020-10-28T23:43:19.879" v="682" actId="478"/>
        <pc:sldMkLst>
          <pc:docMk/>
          <pc:sldMk cId="3237914124" sldId="256"/>
        </pc:sldMkLst>
        <pc:spChg chg="mod">
          <ac:chgData name="Steve Hord" userId="7478402321db30a2" providerId="LiveId" clId="{224CC9B6-A6C2-46C7-BBB9-C6A60C5C4540}" dt="2020-10-28T23:29:05.317" v="644" actId="207"/>
          <ac:spMkLst>
            <pc:docMk/>
            <pc:sldMk cId="3237914124" sldId="256"/>
            <ac:spMk id="2" creationId="{2FE973FE-1F8B-4DED-8DC0-71E987678976}"/>
          </ac:spMkLst>
        </pc:spChg>
        <pc:spChg chg="mod">
          <ac:chgData name="Steve Hord" userId="7478402321db30a2" providerId="LiveId" clId="{224CC9B6-A6C2-46C7-BBB9-C6A60C5C4540}" dt="2020-10-28T22:55:51.283" v="411" actId="12"/>
          <ac:spMkLst>
            <pc:docMk/>
            <pc:sldMk cId="3237914124" sldId="256"/>
            <ac:spMk id="3" creationId="{93383873-F31C-4E31-B4BA-B40D502705CE}"/>
          </ac:spMkLst>
        </pc:spChg>
        <pc:inkChg chg="add del mod">
          <ac:chgData name="Steve Hord" userId="7478402321db30a2" providerId="LiveId" clId="{224CC9B6-A6C2-46C7-BBB9-C6A60C5C4540}" dt="2020-10-28T23:41:36.480" v="681" actId="478"/>
          <ac:inkMkLst>
            <pc:docMk/>
            <pc:sldMk cId="3237914124" sldId="256"/>
            <ac:inkMk id="5" creationId="{664FDE5C-4EDC-4B86-A556-0977F0866D22}"/>
          </ac:inkMkLst>
        </pc:inkChg>
        <pc:inkChg chg="add">
          <ac:chgData name="Steve Hord" userId="7478402321db30a2" providerId="LiveId" clId="{224CC9B6-A6C2-46C7-BBB9-C6A60C5C4540}" dt="2020-10-28T23:00:28.782" v="413" actId="9405"/>
          <ac:inkMkLst>
            <pc:docMk/>
            <pc:sldMk cId="3237914124" sldId="256"/>
            <ac:inkMk id="6" creationId="{BB9E41AB-16C2-481D-B8C5-779DDB04601D}"/>
          </ac:inkMkLst>
        </pc:inkChg>
        <pc:inkChg chg="add">
          <ac:chgData name="Steve Hord" userId="7478402321db30a2" providerId="LiveId" clId="{224CC9B6-A6C2-46C7-BBB9-C6A60C5C4540}" dt="2020-10-28T23:00:30.591" v="414" actId="9405"/>
          <ac:inkMkLst>
            <pc:docMk/>
            <pc:sldMk cId="3237914124" sldId="256"/>
            <ac:inkMk id="7" creationId="{90DC8B94-332B-48F1-BD44-5D8DC140F977}"/>
          </ac:inkMkLst>
        </pc:inkChg>
        <pc:inkChg chg="add">
          <ac:chgData name="Steve Hord" userId="7478402321db30a2" providerId="LiveId" clId="{224CC9B6-A6C2-46C7-BBB9-C6A60C5C4540}" dt="2020-10-28T23:00:30.929" v="415" actId="9405"/>
          <ac:inkMkLst>
            <pc:docMk/>
            <pc:sldMk cId="3237914124" sldId="256"/>
            <ac:inkMk id="8" creationId="{E975E1FA-D9DC-4E9B-96CB-AF4B208FDD0D}"/>
          </ac:inkMkLst>
        </pc:inkChg>
        <pc:inkChg chg="add">
          <ac:chgData name="Steve Hord" userId="7478402321db30a2" providerId="LiveId" clId="{224CC9B6-A6C2-46C7-BBB9-C6A60C5C4540}" dt="2020-10-28T23:00:31.555" v="416" actId="9405"/>
          <ac:inkMkLst>
            <pc:docMk/>
            <pc:sldMk cId="3237914124" sldId="256"/>
            <ac:inkMk id="9" creationId="{454E5C77-5960-45F2-A8F4-437BBCEB11F6}"/>
          </ac:inkMkLst>
        </pc:inkChg>
        <pc:inkChg chg="add">
          <ac:chgData name="Steve Hord" userId="7478402321db30a2" providerId="LiveId" clId="{224CC9B6-A6C2-46C7-BBB9-C6A60C5C4540}" dt="2020-10-28T23:00:31.882" v="417" actId="9405"/>
          <ac:inkMkLst>
            <pc:docMk/>
            <pc:sldMk cId="3237914124" sldId="256"/>
            <ac:inkMk id="10" creationId="{0599CA86-0AA4-43B0-9BD8-C408990EDF1F}"/>
          </ac:inkMkLst>
        </pc:inkChg>
        <pc:inkChg chg="add del">
          <ac:chgData name="Steve Hord" userId="7478402321db30a2" providerId="LiveId" clId="{224CC9B6-A6C2-46C7-BBB9-C6A60C5C4540}" dt="2020-10-28T23:43:19.879" v="682" actId="478"/>
          <ac:inkMkLst>
            <pc:docMk/>
            <pc:sldMk cId="3237914124" sldId="256"/>
            <ac:inkMk id="11" creationId="{69CEBC84-7EBD-4396-A681-9076CEF8553B}"/>
          </ac:inkMkLst>
        </pc:inkChg>
        <pc:inkChg chg="add del">
          <ac:chgData name="Steve Hord" userId="7478402321db30a2" providerId="LiveId" clId="{224CC9B6-A6C2-46C7-BBB9-C6A60C5C4540}" dt="2020-10-28T23:41:22.775" v="648" actId="478"/>
          <ac:inkMkLst>
            <pc:docMk/>
            <pc:sldMk cId="3237914124" sldId="256"/>
            <ac:inkMk id="12" creationId="{C32B7472-AF96-4D1D-8416-1DB931AEE779}"/>
          </ac:inkMkLst>
        </pc:inkChg>
        <pc:inkChg chg="add">
          <ac:chgData name="Steve Hord" userId="7478402321db30a2" providerId="LiveId" clId="{224CC9B6-A6C2-46C7-BBB9-C6A60C5C4540}" dt="2020-10-28T23:00:57.241" v="420" actId="9405"/>
          <ac:inkMkLst>
            <pc:docMk/>
            <pc:sldMk cId="3237914124" sldId="256"/>
            <ac:inkMk id="13" creationId="{F01B0B0D-23C0-406D-81B1-53560BEA6080}"/>
          </ac:inkMkLst>
        </pc:inkChg>
        <pc:inkChg chg="add">
          <ac:chgData name="Steve Hord" userId="7478402321db30a2" providerId="LiveId" clId="{224CC9B6-A6C2-46C7-BBB9-C6A60C5C4540}" dt="2020-10-28T23:02:33.154" v="429" actId="9405"/>
          <ac:inkMkLst>
            <pc:docMk/>
            <pc:sldMk cId="3237914124" sldId="256"/>
            <ac:inkMk id="14" creationId="{0E36B71F-8617-4B05-A565-CA68910B66AF}"/>
          </ac:inkMkLst>
        </pc:inkChg>
        <pc:inkChg chg="add">
          <ac:chgData name="Steve Hord" userId="7478402321db30a2" providerId="LiveId" clId="{224CC9B6-A6C2-46C7-BBB9-C6A60C5C4540}" dt="2020-10-28T23:02:34.042" v="430" actId="9405"/>
          <ac:inkMkLst>
            <pc:docMk/>
            <pc:sldMk cId="3237914124" sldId="256"/>
            <ac:inkMk id="15" creationId="{C3E9255F-D54C-4938-861C-0719B95285A6}"/>
          </ac:inkMkLst>
        </pc:inkChg>
        <pc:inkChg chg="add">
          <ac:chgData name="Steve Hord" userId="7478402321db30a2" providerId="LiveId" clId="{224CC9B6-A6C2-46C7-BBB9-C6A60C5C4540}" dt="2020-10-28T23:02:34.713" v="431" actId="9405"/>
          <ac:inkMkLst>
            <pc:docMk/>
            <pc:sldMk cId="3237914124" sldId="256"/>
            <ac:inkMk id="16" creationId="{63A7B024-B577-4CAE-BEB0-A6669B501358}"/>
          </ac:inkMkLst>
        </pc:inkChg>
        <pc:inkChg chg="add">
          <ac:chgData name="Steve Hord" userId="7478402321db30a2" providerId="LiveId" clId="{224CC9B6-A6C2-46C7-BBB9-C6A60C5C4540}" dt="2020-10-28T23:02:36.608" v="432" actId="9405"/>
          <ac:inkMkLst>
            <pc:docMk/>
            <pc:sldMk cId="3237914124" sldId="256"/>
            <ac:inkMk id="17" creationId="{E0A5D064-5764-4BC6-889A-E61EBBCB274B}"/>
          </ac:inkMkLst>
        </pc:inkChg>
        <pc:inkChg chg="add">
          <ac:chgData name="Steve Hord" userId="7478402321db30a2" providerId="LiveId" clId="{224CC9B6-A6C2-46C7-BBB9-C6A60C5C4540}" dt="2020-10-28T23:02:37.363" v="433" actId="9405"/>
          <ac:inkMkLst>
            <pc:docMk/>
            <pc:sldMk cId="3237914124" sldId="256"/>
            <ac:inkMk id="18" creationId="{2CB02C25-2F1E-43D4-A77C-3F295035E347}"/>
          </ac:inkMkLst>
        </pc:inkChg>
        <pc:inkChg chg="add">
          <ac:chgData name="Steve Hord" userId="7478402321db30a2" providerId="LiveId" clId="{224CC9B6-A6C2-46C7-BBB9-C6A60C5C4540}" dt="2020-10-28T23:02:38.904" v="434" actId="9405"/>
          <ac:inkMkLst>
            <pc:docMk/>
            <pc:sldMk cId="3237914124" sldId="256"/>
            <ac:inkMk id="19" creationId="{4BA54EC1-BC0A-44CE-B6F6-610C5C43FEAF}"/>
          </ac:inkMkLst>
        </pc:inkChg>
        <pc:inkChg chg="add">
          <ac:chgData name="Steve Hord" userId="7478402321db30a2" providerId="LiveId" clId="{224CC9B6-A6C2-46C7-BBB9-C6A60C5C4540}" dt="2020-10-28T23:02:39.435" v="435" actId="9405"/>
          <ac:inkMkLst>
            <pc:docMk/>
            <pc:sldMk cId="3237914124" sldId="256"/>
            <ac:inkMk id="20" creationId="{A047CCDF-AC55-4CA2-8CC2-5DEAB5DBDA79}"/>
          </ac:inkMkLst>
        </pc:inkChg>
        <pc:inkChg chg="add">
          <ac:chgData name="Steve Hord" userId="7478402321db30a2" providerId="LiveId" clId="{224CC9B6-A6C2-46C7-BBB9-C6A60C5C4540}" dt="2020-10-28T23:02:40.498" v="436" actId="9405"/>
          <ac:inkMkLst>
            <pc:docMk/>
            <pc:sldMk cId="3237914124" sldId="256"/>
            <ac:inkMk id="21" creationId="{5C113320-A213-4066-90BD-CDA6F321CA37}"/>
          </ac:inkMkLst>
        </pc:inkChg>
        <pc:inkChg chg="add">
          <ac:chgData name="Steve Hord" userId="7478402321db30a2" providerId="LiveId" clId="{224CC9B6-A6C2-46C7-BBB9-C6A60C5C4540}" dt="2020-10-28T23:03:11.427" v="447" actId="9405"/>
          <ac:inkMkLst>
            <pc:docMk/>
            <pc:sldMk cId="3237914124" sldId="256"/>
            <ac:inkMk id="22" creationId="{E393B7F9-52EB-4DF0-9F3C-D38FF4077920}"/>
          </ac:inkMkLst>
        </pc:inkChg>
        <pc:inkChg chg="add">
          <ac:chgData name="Steve Hord" userId="7478402321db30a2" providerId="LiveId" clId="{224CC9B6-A6C2-46C7-BBB9-C6A60C5C4540}" dt="2020-10-28T23:03:33.458" v="448" actId="9405"/>
          <ac:inkMkLst>
            <pc:docMk/>
            <pc:sldMk cId="3237914124" sldId="256"/>
            <ac:inkMk id="23" creationId="{34B2D232-CEF5-419B-B1A5-8DBEA2B7E54F}"/>
          </ac:inkMkLst>
        </pc:inkChg>
        <pc:inkChg chg="add">
          <ac:chgData name="Steve Hord" userId="7478402321db30a2" providerId="LiveId" clId="{224CC9B6-A6C2-46C7-BBB9-C6A60C5C4540}" dt="2020-10-28T23:03:36.957" v="449" actId="9405"/>
          <ac:inkMkLst>
            <pc:docMk/>
            <pc:sldMk cId="3237914124" sldId="256"/>
            <ac:inkMk id="24" creationId="{362E2CCD-E783-4EB0-A449-D3A45EEDACA1}"/>
          </ac:inkMkLst>
        </pc:inkChg>
        <pc:inkChg chg="add">
          <ac:chgData name="Steve Hord" userId="7478402321db30a2" providerId="LiveId" clId="{224CC9B6-A6C2-46C7-BBB9-C6A60C5C4540}" dt="2020-10-28T23:03:37.444" v="450" actId="9405"/>
          <ac:inkMkLst>
            <pc:docMk/>
            <pc:sldMk cId="3237914124" sldId="256"/>
            <ac:inkMk id="25" creationId="{3A6B9D4B-B599-4E13-8CD4-9AE1EA05DD38}"/>
          </ac:inkMkLst>
        </pc:inkChg>
        <pc:inkChg chg="add">
          <ac:chgData name="Steve Hord" userId="7478402321db30a2" providerId="LiveId" clId="{224CC9B6-A6C2-46C7-BBB9-C6A60C5C4540}" dt="2020-10-28T23:03:38.508" v="451" actId="9405"/>
          <ac:inkMkLst>
            <pc:docMk/>
            <pc:sldMk cId="3237914124" sldId="256"/>
            <ac:inkMk id="26" creationId="{915EBC98-2995-4202-8847-0A06CF184801}"/>
          </ac:inkMkLst>
        </pc:inkChg>
        <pc:inkChg chg="add">
          <ac:chgData name="Steve Hord" userId="7478402321db30a2" providerId="LiveId" clId="{224CC9B6-A6C2-46C7-BBB9-C6A60C5C4540}" dt="2020-10-28T23:03:56.859" v="452" actId="9405"/>
          <ac:inkMkLst>
            <pc:docMk/>
            <pc:sldMk cId="3237914124" sldId="256"/>
            <ac:inkMk id="27" creationId="{45DA6E77-6091-41F4-942A-0F309A3D2009}"/>
          </ac:inkMkLst>
        </pc:inkChg>
        <pc:inkChg chg="add">
          <ac:chgData name="Steve Hord" userId="7478402321db30a2" providerId="LiveId" clId="{224CC9B6-A6C2-46C7-BBB9-C6A60C5C4540}" dt="2020-10-28T23:04:38.529" v="453" actId="9405"/>
          <ac:inkMkLst>
            <pc:docMk/>
            <pc:sldMk cId="3237914124" sldId="256"/>
            <ac:inkMk id="28" creationId="{E3F3AD06-2FD6-4505-B7DB-A8FB3DED0B43}"/>
          </ac:inkMkLst>
        </pc:inkChg>
        <pc:inkChg chg="add del">
          <ac:chgData name="Steve Hord" userId="7478402321db30a2" providerId="LiveId" clId="{224CC9B6-A6C2-46C7-BBB9-C6A60C5C4540}" dt="2020-10-28T23:36:33.351" v="646" actId="9405"/>
          <ac:inkMkLst>
            <pc:docMk/>
            <pc:sldMk cId="3237914124" sldId="256"/>
            <ac:inkMk id="29" creationId="{FC14F4E6-E521-4EC4-BDD3-F661908AFB0D}"/>
          </ac:inkMkLst>
        </pc:inkChg>
        <pc:inkChg chg="add">
          <ac:chgData name="Steve Hord" userId="7478402321db30a2" providerId="LiveId" clId="{224CC9B6-A6C2-46C7-BBB9-C6A60C5C4540}" dt="2020-10-28T23:37:51.257" v="647" actId="9405"/>
          <ac:inkMkLst>
            <pc:docMk/>
            <pc:sldMk cId="3237914124" sldId="256"/>
            <ac:inkMk id="30" creationId="{C9248AF4-5127-48C9-B6A2-758110871291}"/>
          </ac:inkMkLst>
        </pc:inkChg>
      </pc:sldChg>
      <pc:sldChg chg="addSp delSp modSp">
        <pc:chgData name="Steve Hord" userId="7478402321db30a2" providerId="LiveId" clId="{224CC9B6-A6C2-46C7-BBB9-C6A60C5C4540}" dt="2020-10-28T23:59:03.309" v="686" actId="478"/>
        <pc:sldMkLst>
          <pc:docMk/>
          <pc:sldMk cId="1339210688" sldId="257"/>
        </pc:sldMkLst>
        <pc:picChg chg="add mod ord">
          <ac:chgData name="Steve Hord" userId="7478402321db30a2" providerId="LiveId" clId="{224CC9B6-A6C2-46C7-BBB9-C6A60C5C4540}" dt="2020-10-28T23:16:49.707" v="633" actId="167"/>
          <ac:picMkLst>
            <pc:docMk/>
            <pc:sldMk cId="1339210688" sldId="257"/>
            <ac:picMk id="4" creationId="{9B37F9FA-3571-49C2-8811-B1159FCC0D6D}"/>
          </ac:picMkLst>
        </pc:picChg>
        <pc:picChg chg="del">
          <ac:chgData name="Steve Hord" userId="7478402321db30a2" providerId="LiveId" clId="{224CC9B6-A6C2-46C7-BBB9-C6A60C5C4540}" dt="2020-10-28T22:24:02.319" v="161"/>
          <ac:picMkLst>
            <pc:docMk/>
            <pc:sldMk cId="1339210688" sldId="257"/>
            <ac:picMk id="4" creationId="{BB8BCD0B-C663-48F9-B72B-E6B77C5BD02D}"/>
          </ac:picMkLst>
        </pc:picChg>
        <pc:picChg chg="add del mod">
          <ac:chgData name="Steve Hord" userId="7478402321db30a2" providerId="LiveId" clId="{224CC9B6-A6C2-46C7-BBB9-C6A60C5C4540}" dt="2020-10-28T23:59:02.119" v="685" actId="478"/>
          <ac:picMkLst>
            <pc:docMk/>
            <pc:sldMk cId="1339210688" sldId="257"/>
            <ac:picMk id="5" creationId="{853CF8EF-ED2E-46AE-A3CC-35FDB58937EB}"/>
          </ac:picMkLst>
        </pc:picChg>
        <pc:picChg chg="add del mod">
          <ac:chgData name="Steve Hord" userId="7478402321db30a2" providerId="LiveId" clId="{224CC9B6-A6C2-46C7-BBB9-C6A60C5C4540}" dt="2020-10-28T23:59:00.284" v="684" actId="478"/>
          <ac:picMkLst>
            <pc:docMk/>
            <pc:sldMk cId="1339210688" sldId="257"/>
            <ac:picMk id="6" creationId="{793A0DB6-57CF-4702-9240-EE06BC65B891}"/>
          </ac:picMkLst>
        </pc:picChg>
        <pc:picChg chg="add del mod">
          <ac:chgData name="Steve Hord" userId="7478402321db30a2" providerId="LiveId" clId="{224CC9B6-A6C2-46C7-BBB9-C6A60C5C4540}" dt="2020-10-28T23:58:58.690" v="683" actId="478"/>
          <ac:picMkLst>
            <pc:docMk/>
            <pc:sldMk cId="1339210688" sldId="257"/>
            <ac:picMk id="7" creationId="{6560B30D-242C-4EF2-A222-42DA8EFAC487}"/>
          </ac:picMkLst>
        </pc:picChg>
        <pc:picChg chg="add del mod">
          <ac:chgData name="Steve Hord" userId="7478402321db30a2" providerId="LiveId" clId="{224CC9B6-A6C2-46C7-BBB9-C6A60C5C4540}" dt="2020-10-28T23:59:03.309" v="686" actId="478"/>
          <ac:picMkLst>
            <pc:docMk/>
            <pc:sldMk cId="1339210688" sldId="257"/>
            <ac:picMk id="8" creationId="{B73E49F2-94B3-4B75-90EE-6AD198FC93E5}"/>
          </ac:picMkLst>
        </pc:picChg>
        <pc:inkChg chg="add">
          <ac:chgData name="Steve Hord" userId="7478402321db30a2" providerId="LiveId" clId="{224CC9B6-A6C2-46C7-BBB9-C6A60C5C4540}" dt="2020-10-28T23:02:44.360" v="437" actId="9405"/>
          <ac:inkMkLst>
            <pc:docMk/>
            <pc:sldMk cId="1339210688" sldId="257"/>
            <ac:inkMk id="9" creationId="{1A185CBD-ED91-4F24-BEB9-8E33AD8AC3B1}"/>
          </ac:inkMkLst>
        </pc:inkChg>
        <pc:inkChg chg="add">
          <ac:chgData name="Steve Hord" userId="7478402321db30a2" providerId="LiveId" clId="{224CC9B6-A6C2-46C7-BBB9-C6A60C5C4540}" dt="2020-10-28T23:02:45.199" v="438" actId="9405"/>
          <ac:inkMkLst>
            <pc:docMk/>
            <pc:sldMk cId="1339210688" sldId="257"/>
            <ac:inkMk id="10" creationId="{032BD37A-4777-4658-98DC-561C88BBD6B5}"/>
          </ac:inkMkLst>
        </pc:inkChg>
        <pc:inkChg chg="add">
          <ac:chgData name="Steve Hord" userId="7478402321db30a2" providerId="LiveId" clId="{224CC9B6-A6C2-46C7-BBB9-C6A60C5C4540}" dt="2020-10-28T23:02:45.764" v="439" actId="9405"/>
          <ac:inkMkLst>
            <pc:docMk/>
            <pc:sldMk cId="1339210688" sldId="257"/>
            <ac:inkMk id="11" creationId="{8D6F0DE4-0F5C-4DBC-980B-FA84561A37BD}"/>
          </ac:inkMkLst>
        </pc:inkChg>
        <pc:inkChg chg="add">
          <ac:chgData name="Steve Hord" userId="7478402321db30a2" providerId="LiveId" clId="{224CC9B6-A6C2-46C7-BBB9-C6A60C5C4540}" dt="2020-10-28T23:02:46.202" v="440" actId="9405"/>
          <ac:inkMkLst>
            <pc:docMk/>
            <pc:sldMk cId="1339210688" sldId="257"/>
            <ac:inkMk id="12" creationId="{24F830F4-CC15-48E6-AB15-04ED683CA04A}"/>
          </ac:inkMkLst>
        </pc:inkChg>
        <pc:inkChg chg="add">
          <ac:chgData name="Steve Hord" userId="7478402321db30a2" providerId="LiveId" clId="{224CC9B6-A6C2-46C7-BBB9-C6A60C5C4540}" dt="2020-10-28T23:02:53.893" v="441" actId="9405"/>
          <ac:inkMkLst>
            <pc:docMk/>
            <pc:sldMk cId="1339210688" sldId="257"/>
            <ac:inkMk id="13" creationId="{18EA1C91-5384-4260-8EC9-8379C643441C}"/>
          </ac:inkMkLst>
        </pc:inkChg>
        <pc:inkChg chg="add">
          <ac:chgData name="Steve Hord" userId="7478402321db30a2" providerId="LiveId" clId="{224CC9B6-A6C2-46C7-BBB9-C6A60C5C4540}" dt="2020-10-28T23:03:01.423" v="442" actId="9405"/>
          <ac:inkMkLst>
            <pc:docMk/>
            <pc:sldMk cId="1339210688" sldId="257"/>
            <ac:inkMk id="14" creationId="{97E9F6ED-ACEE-438F-A76C-C66263E59B33}"/>
          </ac:inkMkLst>
        </pc:inkChg>
        <pc:inkChg chg="add">
          <ac:chgData name="Steve Hord" userId="7478402321db30a2" providerId="LiveId" clId="{224CC9B6-A6C2-46C7-BBB9-C6A60C5C4540}" dt="2020-10-28T23:03:01.879" v="443" actId="9405"/>
          <ac:inkMkLst>
            <pc:docMk/>
            <pc:sldMk cId="1339210688" sldId="257"/>
            <ac:inkMk id="15" creationId="{EA56CB11-8AE3-4EA0-B556-BBB572803B07}"/>
          </ac:inkMkLst>
        </pc:inkChg>
        <pc:inkChg chg="add">
          <ac:chgData name="Steve Hord" userId="7478402321db30a2" providerId="LiveId" clId="{224CC9B6-A6C2-46C7-BBB9-C6A60C5C4540}" dt="2020-10-28T23:03:02.265" v="444" actId="9405"/>
          <ac:inkMkLst>
            <pc:docMk/>
            <pc:sldMk cId="1339210688" sldId="257"/>
            <ac:inkMk id="16" creationId="{78E27AEC-BDF9-49A4-A10A-6F5F64F01EEA}"/>
          </ac:inkMkLst>
        </pc:inkChg>
        <pc:inkChg chg="add">
          <ac:chgData name="Steve Hord" userId="7478402321db30a2" providerId="LiveId" clId="{224CC9B6-A6C2-46C7-BBB9-C6A60C5C4540}" dt="2020-10-28T23:03:02.610" v="445" actId="9405"/>
          <ac:inkMkLst>
            <pc:docMk/>
            <pc:sldMk cId="1339210688" sldId="257"/>
            <ac:inkMk id="17" creationId="{00D1CCCF-5EBB-4FB3-A293-78C28946220A}"/>
          </ac:inkMkLst>
        </pc:inkChg>
        <pc:inkChg chg="add">
          <ac:chgData name="Steve Hord" userId="7478402321db30a2" providerId="LiveId" clId="{224CC9B6-A6C2-46C7-BBB9-C6A60C5C4540}" dt="2020-10-28T23:03:03.924" v="446" actId="9405"/>
          <ac:inkMkLst>
            <pc:docMk/>
            <pc:sldMk cId="1339210688" sldId="257"/>
            <ac:inkMk id="18" creationId="{0EC3AB97-946C-4D62-AEB0-E11D486AFBF0}"/>
          </ac:inkMkLst>
        </pc:inkChg>
      </pc:sldChg>
      <pc:sldChg chg="modSp">
        <pc:chgData name="Steve Hord" userId="7478402321db30a2" providerId="LiveId" clId="{224CC9B6-A6C2-46C7-BBB9-C6A60C5C4540}" dt="2020-10-28T23:18:22.378" v="642" actId="27636"/>
        <pc:sldMkLst>
          <pc:docMk/>
          <pc:sldMk cId="3083623366" sldId="260"/>
        </pc:sldMkLst>
        <pc:spChg chg="mod">
          <ac:chgData name="Steve Hord" userId="7478402321db30a2" providerId="LiveId" clId="{224CC9B6-A6C2-46C7-BBB9-C6A60C5C4540}" dt="2020-10-28T23:18:22.378" v="642" actId="27636"/>
          <ac:spMkLst>
            <pc:docMk/>
            <pc:sldMk cId="3083623366" sldId="260"/>
            <ac:spMk id="3" creationId="{902FD5C4-FE5F-46D2-ABC9-49FA4BB8442F}"/>
          </ac:spMkLst>
        </pc:spChg>
      </pc:sldChg>
      <pc:sldChg chg="addSp delSp modSp">
        <pc:chgData name="Steve Hord" userId="7478402321db30a2" providerId="LiveId" clId="{224CC9B6-A6C2-46C7-BBB9-C6A60C5C4540}" dt="2020-10-28T23:59:09.194" v="687" actId="478"/>
        <pc:sldMkLst>
          <pc:docMk/>
          <pc:sldMk cId="710623681" sldId="261"/>
        </pc:sldMkLst>
        <pc:picChg chg="mod">
          <ac:chgData name="Steve Hord" userId="7478402321db30a2" providerId="LiveId" clId="{224CC9B6-A6C2-46C7-BBB9-C6A60C5C4540}" dt="2020-10-28T22:36:36.345" v="382" actId="14100"/>
          <ac:picMkLst>
            <pc:docMk/>
            <pc:sldMk cId="710623681" sldId="261"/>
            <ac:picMk id="4" creationId="{EE158731-59BB-48A2-A901-D7C35E91BA10}"/>
          </ac:picMkLst>
        </pc:picChg>
        <pc:picChg chg="add del mod">
          <ac:chgData name="Steve Hord" userId="7478402321db30a2" providerId="LiveId" clId="{224CC9B6-A6C2-46C7-BBB9-C6A60C5C4540}" dt="2020-10-28T23:59:09.194" v="687" actId="478"/>
          <ac:picMkLst>
            <pc:docMk/>
            <pc:sldMk cId="710623681" sldId="261"/>
            <ac:picMk id="6" creationId="{38A44285-5189-4D0A-8701-C2B5E42B5518}"/>
          </ac:picMkLst>
        </pc:picChg>
      </pc:sldChg>
      <pc:sldChg chg="modSp">
        <pc:chgData name="Steve Hord" userId="7478402321db30a2" providerId="LiveId" clId="{224CC9B6-A6C2-46C7-BBB9-C6A60C5C4540}" dt="2020-10-28T23:21:26.804" v="643" actId="20577"/>
        <pc:sldMkLst>
          <pc:docMk/>
          <pc:sldMk cId="452859177" sldId="262"/>
        </pc:sldMkLst>
        <pc:spChg chg="mod">
          <ac:chgData name="Steve Hord" userId="7478402321db30a2" providerId="LiveId" clId="{224CC9B6-A6C2-46C7-BBB9-C6A60C5C4540}" dt="2020-10-28T23:21:26.804" v="643" actId="20577"/>
          <ac:spMkLst>
            <pc:docMk/>
            <pc:sldMk cId="452859177" sldId="262"/>
            <ac:spMk id="3" creationId="{902FD5C4-FE5F-46D2-ABC9-49FA4BB8442F}"/>
          </ac:spMkLst>
        </pc:spChg>
      </pc:sldChg>
      <pc:sldChg chg="addSp delSp modSp">
        <pc:chgData name="Steve Hord" userId="7478402321db30a2" providerId="LiveId" clId="{224CC9B6-A6C2-46C7-BBB9-C6A60C5C4540}" dt="2020-10-28T23:59:22.999" v="689" actId="478"/>
        <pc:sldMkLst>
          <pc:docMk/>
          <pc:sldMk cId="2161130591" sldId="272"/>
        </pc:sldMkLst>
        <pc:picChg chg="del mod">
          <ac:chgData name="Steve Hord" userId="7478402321db30a2" providerId="LiveId" clId="{224CC9B6-A6C2-46C7-BBB9-C6A60C5C4540}" dt="2020-10-28T23:10:18.699" v="471" actId="478"/>
          <ac:picMkLst>
            <pc:docMk/>
            <pc:sldMk cId="2161130591" sldId="272"/>
            <ac:picMk id="4" creationId="{C1FCEFC0-D7CE-430F-A1AC-AC17331EFD14}"/>
          </ac:picMkLst>
        </pc:picChg>
        <pc:picChg chg="del">
          <ac:chgData name="Steve Hord" userId="7478402321db30a2" providerId="LiveId" clId="{224CC9B6-A6C2-46C7-BBB9-C6A60C5C4540}" dt="2020-10-28T23:59:21.027" v="688" actId="478"/>
          <ac:picMkLst>
            <pc:docMk/>
            <pc:sldMk cId="2161130591" sldId="272"/>
            <ac:picMk id="6" creationId="{998DDB99-D494-444C-96D1-7AB5393DD65C}"/>
          </ac:picMkLst>
        </pc:picChg>
        <pc:picChg chg="add del mod">
          <ac:chgData name="Steve Hord" userId="7478402321db30a2" providerId="LiveId" clId="{224CC9B6-A6C2-46C7-BBB9-C6A60C5C4540}" dt="2020-10-28T23:59:22.999" v="689" actId="478"/>
          <ac:picMkLst>
            <pc:docMk/>
            <pc:sldMk cId="2161130591" sldId="272"/>
            <ac:picMk id="7" creationId="{EF1CDD4D-CAA0-4B1F-A12B-650B712F4B73}"/>
          </ac:picMkLst>
        </pc:picChg>
      </pc:sldChg>
      <pc:sldMasterChg chg="modSldLayout">
        <pc:chgData name="Steve Hord" userId="7478402321db30a2" providerId="LiveId" clId="{224CC9B6-A6C2-46C7-BBB9-C6A60C5C4540}" dt="2020-10-28T23:01:58.349" v="428" actId="9405"/>
        <pc:sldMasterMkLst>
          <pc:docMk/>
          <pc:sldMasterMk cId="1270442930" sldId="2147483660"/>
        </pc:sldMasterMkLst>
        <pc:sldLayoutChg chg="addSp">
          <pc:chgData name="Steve Hord" userId="7478402321db30a2" providerId="LiveId" clId="{224CC9B6-A6C2-46C7-BBB9-C6A60C5C4540}" dt="2020-10-28T23:01:58.349" v="428" actId="9405"/>
          <pc:sldLayoutMkLst>
            <pc:docMk/>
            <pc:sldMasterMk cId="1270442930" sldId="2147483660"/>
            <pc:sldLayoutMk cId="2871343567" sldId="2147483664"/>
          </pc:sldLayoutMkLst>
          <pc:inkChg chg="add">
            <ac:chgData name="Steve Hord" userId="7478402321db30a2" providerId="LiveId" clId="{224CC9B6-A6C2-46C7-BBB9-C6A60C5C4540}" dt="2020-10-28T23:01:52.131" v="421" actId="9405"/>
            <ac:inkMkLst>
              <pc:docMk/>
              <pc:sldMasterMk cId="1270442930" sldId="2147483660"/>
              <pc:sldLayoutMk cId="2871343567" sldId="2147483664"/>
              <ac:inkMk id="5" creationId="{7F3045DE-3AB7-4E3E-A391-4F9107A8F8C9}"/>
            </ac:inkMkLst>
          </pc:inkChg>
          <pc:inkChg chg="add">
            <ac:chgData name="Steve Hord" userId="7478402321db30a2" providerId="LiveId" clId="{224CC9B6-A6C2-46C7-BBB9-C6A60C5C4540}" dt="2020-10-28T23:01:52.487" v="422" actId="9405"/>
            <ac:inkMkLst>
              <pc:docMk/>
              <pc:sldMasterMk cId="1270442930" sldId="2147483660"/>
              <pc:sldLayoutMk cId="2871343567" sldId="2147483664"/>
              <ac:inkMk id="6" creationId="{B64BE9BD-96C6-496B-8F87-BF8B5FE6878E}"/>
            </ac:inkMkLst>
          </pc:inkChg>
          <pc:inkChg chg="add">
            <ac:chgData name="Steve Hord" userId="7478402321db30a2" providerId="LiveId" clId="{224CC9B6-A6C2-46C7-BBB9-C6A60C5C4540}" dt="2020-10-28T23:01:55.176" v="423" actId="9405"/>
            <ac:inkMkLst>
              <pc:docMk/>
              <pc:sldMasterMk cId="1270442930" sldId="2147483660"/>
              <pc:sldLayoutMk cId="2871343567" sldId="2147483664"/>
              <ac:inkMk id="7" creationId="{5547CB02-1206-4981-BA1F-98056CC7D0F6}"/>
            </ac:inkMkLst>
          </pc:inkChg>
          <pc:inkChg chg="add">
            <ac:chgData name="Steve Hord" userId="7478402321db30a2" providerId="LiveId" clId="{224CC9B6-A6C2-46C7-BBB9-C6A60C5C4540}" dt="2020-10-28T23:01:55.519" v="424" actId="9405"/>
            <ac:inkMkLst>
              <pc:docMk/>
              <pc:sldMasterMk cId="1270442930" sldId="2147483660"/>
              <pc:sldLayoutMk cId="2871343567" sldId="2147483664"/>
              <ac:inkMk id="9" creationId="{00AC9549-295A-481F-BAC1-D217607B1470}"/>
            </ac:inkMkLst>
          </pc:inkChg>
          <pc:inkChg chg="add">
            <ac:chgData name="Steve Hord" userId="7478402321db30a2" providerId="LiveId" clId="{224CC9B6-A6C2-46C7-BBB9-C6A60C5C4540}" dt="2020-10-28T23:01:55.860" v="425" actId="9405"/>
            <ac:inkMkLst>
              <pc:docMk/>
              <pc:sldMasterMk cId="1270442930" sldId="2147483660"/>
              <pc:sldLayoutMk cId="2871343567" sldId="2147483664"/>
              <ac:inkMk id="10" creationId="{582B34FC-FED6-4B35-B336-2C001BF70FEA}"/>
            </ac:inkMkLst>
          </pc:inkChg>
          <pc:inkChg chg="add">
            <ac:chgData name="Steve Hord" userId="7478402321db30a2" providerId="LiveId" clId="{224CC9B6-A6C2-46C7-BBB9-C6A60C5C4540}" dt="2020-10-28T23:01:56.207" v="426" actId="9405"/>
            <ac:inkMkLst>
              <pc:docMk/>
              <pc:sldMasterMk cId="1270442930" sldId="2147483660"/>
              <pc:sldLayoutMk cId="2871343567" sldId="2147483664"/>
              <ac:inkMk id="11" creationId="{E937588D-ADB8-4462-B727-CA3C34F68C66}"/>
            </ac:inkMkLst>
          </pc:inkChg>
          <pc:inkChg chg="add">
            <ac:chgData name="Steve Hord" userId="7478402321db30a2" providerId="LiveId" clId="{224CC9B6-A6C2-46C7-BBB9-C6A60C5C4540}" dt="2020-10-28T23:01:56.539" v="427" actId="9405"/>
            <ac:inkMkLst>
              <pc:docMk/>
              <pc:sldMasterMk cId="1270442930" sldId="2147483660"/>
              <pc:sldLayoutMk cId="2871343567" sldId="2147483664"/>
              <ac:inkMk id="12" creationId="{30649580-583C-4B6A-9755-80D062662B47}"/>
            </ac:inkMkLst>
          </pc:inkChg>
          <pc:inkChg chg="add">
            <ac:chgData name="Steve Hord" userId="7478402321db30a2" providerId="LiveId" clId="{224CC9B6-A6C2-46C7-BBB9-C6A60C5C4540}" dt="2020-10-28T23:01:58.349" v="428" actId="9405"/>
            <ac:inkMkLst>
              <pc:docMk/>
              <pc:sldMasterMk cId="1270442930" sldId="2147483660"/>
              <pc:sldLayoutMk cId="2871343567" sldId="2147483664"/>
              <ac:inkMk id="13" creationId="{C563E662-A115-4BA9-A520-DAB1F8FFDBA4}"/>
            </ac:inkMkLst>
          </pc:inkChg>
        </pc:sldLayoutChg>
      </pc:sldMaster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13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1,'4'0,"1"0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59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928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555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88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57.24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14,'0'-6,"0"-2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3.15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04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71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14 0,'-6'0,"-1"0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6.6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7.3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48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8.90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9.43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0.49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11.42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3.4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6.95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7.44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8.5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56.8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74 0,'0'6,"0"7,-6 2,-7-2,-14-3,-1-3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4:38.52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17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37:51.2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4.35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19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7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6.20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0,'6'0,"-4"6,-2 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53.89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0,'11'0,"10"0,1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42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87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26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61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51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3.92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86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20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53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8.34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28.782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3862 105,'-1271'0,"1156"-5,-24-7,-86-4,-555 14,398 3,346-3,0-2,1-1,-1-2,-10-4,-70-13,-19 12,0 6,-61 8,66 0,86 2,44-4,0 0,0 0,0 0,-1 0,1 0,0 0,0 0,0 1,0-1,-1 0,1 0,0 0,0 0,0 0,0 0,-1 0,1 0,0 0,0 1,0-1,0 0,0 0,0 0,0 0,-1 0,1 1,0-1,0 0,0 0,0 0,0 0,0 1,0-1,0 0,0 0,0 0,0 1,0-1,0 0,0 0,0 0,0 0,0 1,0-1,0 0,0 0,0 0,0 0,1 1,-1-1,0 0,20 10,43 10,61 11,-29-8,63 10,2-7,83 0,-79-10,0 7,60 20,-165-29,0-2,1-3,1-3,53-2,1709-7,-1834 2,-1-1,1 0,0 0,0-1,0-1,-36-8,-207-29,-83 4,242 22,66 9,0 1,-1 2,-2 1,-72 2,54 2,0-3,-42-6,52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97948-54D2-43F8-9A63-A99FE3051738}" type="datetimeFigureOut">
              <a:rPr lang="en-US" smtClean="0"/>
              <a:t>11/26/23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DA0E2-FEBD-4B65-8F16-724CF984F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22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951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12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0045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0828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image" Target="../media/image4.png"/><Relationship Id="rId7" Type="http://schemas.openxmlformats.org/officeDocument/2006/relationships/customXml" Target="../ink/ink4.xml"/><Relationship Id="rId2" Type="http://schemas.openxmlformats.org/officeDocument/2006/relationships/customXml" Target="../ink/ink1.xml"/><Relationship Id="rId1" Type="http://schemas.openxmlformats.org/officeDocument/2006/relationships/slideMaster" Target="../slideMasters/slideMaster1.xml"/><Relationship Id="rId6" Type="http://schemas.openxmlformats.org/officeDocument/2006/relationships/customXml" Target="../ink/ink3.xml"/><Relationship Id="rId11" Type="http://schemas.openxmlformats.org/officeDocument/2006/relationships/customXml" Target="../ink/ink8.xml"/><Relationship Id="rId5" Type="http://schemas.openxmlformats.org/officeDocument/2006/relationships/image" Target="../media/image5.png"/><Relationship Id="rId10" Type="http://schemas.openxmlformats.org/officeDocument/2006/relationships/customXml" Target="../ink/ink7.xml"/><Relationship Id="rId4" Type="http://schemas.openxmlformats.org/officeDocument/2006/relationships/customXml" Target="../ink/ink2.xml"/><Relationship Id="rId9" Type="http://schemas.openxmlformats.org/officeDocument/2006/relationships/customXml" Target="../ink/ink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360" y="1168401"/>
            <a:ext cx="643128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80360" y="3731247"/>
            <a:ext cx="6431280" cy="16557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rgbClr val="00B0F0"/>
                </a:solidFill>
                <a:latin typeface="IBM Plex Mono Text" panose="020B0509050203000203" pitchFamily="49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880360" y="3649111"/>
            <a:ext cx="6431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>
            <a:spLocks noChangeArrowheads="1"/>
          </p:cNvSpPr>
          <p:nvPr/>
        </p:nvSpPr>
        <p:spPr bwMode="black">
          <a:xfrm>
            <a:off x="4093580" y="5537419"/>
            <a:ext cx="4004840" cy="304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 b="0" dirty="0">
                <a:latin typeface="Helv"/>
              </a:rPr>
              <a:t>© IBM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36152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9268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IBM Plex Mono Text" panose="020B0509050203000203" pitchFamily="49" charset="0"/>
              </a:defRPr>
            </a:lvl1pPr>
            <a:lvl2pPr>
              <a:defRPr>
                <a:latin typeface="IBM Plex Mono Text" panose="020B0509050203000203" pitchFamily="49" charset="0"/>
              </a:defRPr>
            </a:lvl2pPr>
            <a:lvl3pPr>
              <a:defRPr>
                <a:latin typeface="IBM Plex Mono Text" panose="020B0509050203000203" pitchFamily="49" charset="0"/>
              </a:defRPr>
            </a:lvl3pPr>
            <a:lvl4pPr>
              <a:defRPr>
                <a:latin typeface="IBM Plex Mono Text" panose="020B0509050203000203" pitchFamily="49" charset="0"/>
              </a:defRPr>
            </a:lvl4pPr>
            <a:lvl5pPr>
              <a:defRPr>
                <a:latin typeface="IBM Plex Mono Text" panose="020B0509050203000203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4706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25687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7246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838200" y="1296645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02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4850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838200" y="1364249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14:cNvPr>
              <p14:cNvContentPartPr/>
              <p14:nvPr userDrawn="1"/>
            </p14:nvContentPartPr>
            <p14:xfrm>
              <a:off x="1837276" y="6444633"/>
              <a:ext cx="39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47636" y="6264993"/>
                <a:ext cx="1836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14:cNvPr>
              <p14:cNvContentPartPr/>
              <p14:nvPr userDrawn="1"/>
            </p14:nvContentPartPr>
            <p14:xfrm>
              <a:off x="1846276" y="6435993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55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14:cNvPr>
              <p14:cNvContentPartPr/>
              <p14:nvPr userDrawn="1"/>
            </p14:nvContentPartPr>
            <p14:xfrm>
              <a:off x="-222284" y="4536273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312284" y="4356633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1343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735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93464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C0E56E-6DF9-1A4A-B8B3-5CCE0E34EE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F93DCE-FA02-D440-9E07-8488A5BEFD8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270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CFCBCB-1D32-9741-B77A-1BFE02DB60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06E48A-1141-0A4A-92F9-E51452A1804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091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IBM Plex Mono SemiBold" panose="020B0709050203000203" pitchFamily="49" charset="0"/>
              </a:defRPr>
            </a:lvl1pPr>
            <a:lvl2pPr>
              <a:defRPr sz="2800">
                <a:latin typeface="IBM Plex Mono Text" panose="020B0509050203000203" pitchFamily="49" charset="0"/>
              </a:defRPr>
            </a:lvl2pPr>
            <a:lvl3pPr>
              <a:defRPr sz="2400">
                <a:latin typeface="IBM Plex Mono Text" panose="020B0509050203000203" pitchFamily="49" charset="0"/>
              </a:defRPr>
            </a:lvl3pPr>
            <a:lvl4pPr>
              <a:defRPr sz="2000">
                <a:latin typeface="IBM Plex Mono Text" panose="020B0509050203000203" pitchFamily="49" charset="0"/>
              </a:defRPr>
            </a:lvl4pPr>
            <a:lvl5pPr>
              <a:defRPr sz="2000">
                <a:latin typeface="IBM Plex Mono Text" panose="020B0509050203000203" pitchFamily="49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6066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tif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tif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4785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C61547-18BE-8345-B662-68E923DBE5F1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8A02AB-648A-1143-A78D-9F86334C2B64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A2884DB-FE2D-4B0A-B81D-5D9FAF9C5FA4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alphaModFix amt="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861346"/>
            <a:ext cx="10058400" cy="569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442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005493"/>
          </a:solidFill>
          <a:latin typeface="IBM Plex Mono SemiBold" panose="020B0709050203000203" pitchFamily="49" charset="0"/>
          <a:ea typeface="IBM Plex Mono SemiBold" panose="020B0709050203000203" pitchFamily="49" charset="0"/>
          <a:cs typeface="IBM Plex Mono SemiBold" panose="020B0709050203000203" pitchFamily="49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8" Type="http://schemas.openxmlformats.org/officeDocument/2006/relationships/image" Target="../media/image5.png"/><Relationship Id="rId26" Type="http://schemas.openxmlformats.org/officeDocument/2006/relationships/customXml" Target="../ink/ink22.xml"/><Relationship Id="rId3" Type="http://schemas.openxmlformats.org/officeDocument/2006/relationships/image" Target="../media/image6.png"/><Relationship Id="rId21" Type="http://schemas.openxmlformats.org/officeDocument/2006/relationships/image" Target="../media/image4.png"/><Relationship Id="rId34" Type="http://schemas.openxmlformats.org/officeDocument/2006/relationships/customXml" Target="../ink/ink29.xml"/><Relationship Id="rId7" Type="http://schemas.openxmlformats.org/officeDocument/2006/relationships/customXml" Target="../ink/ink10.xml"/><Relationship Id="rId12" Type="http://schemas.openxmlformats.org/officeDocument/2006/relationships/customXml" Target="../ink/ink14.xml"/><Relationship Id="rId17" Type="http://schemas.openxmlformats.org/officeDocument/2006/relationships/customXml" Target="../ink/ink15.xml"/><Relationship Id="rId25" Type="http://schemas.openxmlformats.org/officeDocument/2006/relationships/customXml" Target="../ink/ink21.xml"/><Relationship Id="rId3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1.png"/><Relationship Id="rId20" Type="http://schemas.openxmlformats.org/officeDocument/2006/relationships/customXml" Target="../ink/ink17.xml"/><Relationship Id="rId29" Type="http://schemas.openxmlformats.org/officeDocument/2006/relationships/customXml" Target="../ink/ink2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11" Type="http://schemas.openxmlformats.org/officeDocument/2006/relationships/customXml" Target="../ink/ink13.xml"/><Relationship Id="rId24" Type="http://schemas.openxmlformats.org/officeDocument/2006/relationships/customXml" Target="../ink/ink20.xml"/><Relationship Id="rId32" Type="http://schemas.openxmlformats.org/officeDocument/2006/relationships/customXml" Target="../ink/ink28.xml"/><Relationship Id="rId23" Type="http://schemas.openxmlformats.org/officeDocument/2006/relationships/customXml" Target="../ink/ink19.xml"/><Relationship Id="rId28" Type="http://schemas.openxmlformats.org/officeDocument/2006/relationships/customXml" Target="../ink/ink24.xml"/><Relationship Id="rId36" Type="http://schemas.openxmlformats.org/officeDocument/2006/relationships/image" Target="../media/image7.png"/><Relationship Id="rId10" Type="http://schemas.openxmlformats.org/officeDocument/2006/relationships/customXml" Target="../ink/ink12.xml"/><Relationship Id="rId19" Type="http://schemas.openxmlformats.org/officeDocument/2006/relationships/customXml" Target="../ink/ink16.xml"/><Relationship Id="rId31" Type="http://schemas.openxmlformats.org/officeDocument/2006/relationships/customXml" Target="../ink/ink27.xml"/><Relationship Id="rId4" Type="http://schemas.openxmlformats.org/officeDocument/2006/relationships/customXml" Target="../ink/ink9.xml"/><Relationship Id="rId9" Type="http://schemas.openxmlformats.org/officeDocument/2006/relationships/customXml" Target="../ink/ink11.xml"/><Relationship Id="rId22" Type="http://schemas.openxmlformats.org/officeDocument/2006/relationships/customXml" Target="../ink/ink18.xml"/><Relationship Id="rId27" Type="http://schemas.openxmlformats.org/officeDocument/2006/relationships/customXml" Target="../ink/ink23.xml"/><Relationship Id="rId30" Type="http://schemas.openxmlformats.org/officeDocument/2006/relationships/customXml" Target="../ink/ink26.xml"/><Relationship Id="rId35" Type="http://schemas.openxmlformats.org/officeDocument/2006/relationships/customXml" Target="../ink/ink3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2.xml"/><Relationship Id="rId13" Type="http://schemas.openxmlformats.org/officeDocument/2006/relationships/image" Target="../media/image18.png"/><Relationship Id="rId18" Type="http://schemas.openxmlformats.org/officeDocument/2006/relationships/customXml" Target="../ink/ink40.xml"/><Relationship Id="rId3" Type="http://schemas.openxmlformats.org/officeDocument/2006/relationships/customXml" Target="../ink/ink31.xml"/><Relationship Id="rId7" Type="http://schemas.openxmlformats.org/officeDocument/2006/relationships/image" Target="../media/image5.png"/><Relationship Id="rId12" Type="http://schemas.openxmlformats.org/officeDocument/2006/relationships/customXml" Target="../ink/ink35.xml"/><Relationship Id="rId17" Type="http://schemas.openxmlformats.org/officeDocument/2006/relationships/customXml" Target="../ink/ink39.xml"/><Relationship Id="rId2" Type="http://schemas.openxmlformats.org/officeDocument/2006/relationships/image" Target="../media/image10.png"/><Relationship Id="rId16" Type="http://schemas.openxmlformats.org/officeDocument/2006/relationships/customXml" Target="../ink/ink38.xml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17.png"/><Relationship Id="rId15" Type="http://schemas.openxmlformats.org/officeDocument/2006/relationships/customXml" Target="../ink/ink37.xml"/><Relationship Id="rId10" Type="http://schemas.openxmlformats.org/officeDocument/2006/relationships/customXml" Target="../ink/ink34.xml"/><Relationship Id="rId9" Type="http://schemas.openxmlformats.org/officeDocument/2006/relationships/customXml" Target="../ink/ink33.xml"/><Relationship Id="rId14" Type="http://schemas.openxmlformats.org/officeDocument/2006/relationships/customXml" Target="../ink/ink3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973FE-1F8B-4DED-8DC0-71E987678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2200" y="2345719"/>
            <a:ext cx="4189920" cy="1325563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0E659B"/>
                </a:solidFill>
              </a:rPr>
              <a:t>IBM Capstone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2BA16E-D1FA-4491-9564-DD4BCFEAC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569" y="1825625"/>
            <a:ext cx="4794861" cy="4351338"/>
          </a:xfrm>
          <a:prstGeom prst="rect">
            <a:avLst/>
          </a:prstGeom>
          <a:noFill/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93383873-F31C-4E31-B4BA-B40D502705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3560007"/>
            <a:ext cx="5181600" cy="26169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Syeda</a:t>
            </a:r>
            <a:r>
              <a:rPr lang="en-US" dirty="0"/>
              <a:t> </a:t>
            </a:r>
            <a:r>
              <a:rPr lang="en-US" dirty="0" err="1"/>
              <a:t>Samiha</a:t>
            </a:r>
            <a:r>
              <a:rPr lang="en-US" dirty="0"/>
              <a:t> Zafar</a:t>
            </a:r>
          </a:p>
          <a:p>
            <a:pPr marL="0" indent="0">
              <a:buNone/>
            </a:pPr>
            <a:r>
              <a:rPr lang="en-US" dirty="0"/>
              <a:t>26-11-2023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14:cNvPr>
              <p14:cNvContentPartPr/>
              <p14:nvPr/>
            </p14:nvContentPartPr>
            <p14:xfrm>
              <a:off x="1388880" y="6545472"/>
              <a:ext cx="1390320" cy="1123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35240" y="6437472"/>
                <a:ext cx="1497960" cy="32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14:cNvPr>
              <p14:cNvContentPartPr/>
              <p14:nvPr/>
            </p14:nvContentPartPr>
            <p14:xfrm>
              <a:off x="2218680" y="6595872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64680" y="64878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14:cNvPr>
              <p14:cNvContentPartPr/>
              <p14:nvPr/>
            </p14:nvContentPartPr>
            <p14:xfrm>
              <a:off x="-1512000" y="5066496"/>
              <a:ext cx="360" cy="50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-1602000" y="4886496"/>
                <a:ext cx="18000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14:cNvPr>
              <p14:cNvContentPartPr/>
              <p14:nvPr/>
            </p14:nvContentPartPr>
            <p14:xfrm>
              <a:off x="2993760" y="1035936"/>
              <a:ext cx="504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904120" y="8559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14:cNvPr>
              <p14:cNvContentPartPr/>
              <p14:nvPr/>
            </p14:nvContentPartPr>
            <p14:xfrm>
              <a:off x="3729960" y="950616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640320" y="770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14:cNvPr>
              <p14:cNvContentPartPr/>
              <p14:nvPr/>
            </p14:nvContentPartPr>
            <p14:xfrm>
              <a:off x="3620520" y="1047816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530880" y="86817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14:cNvPr>
              <p14:cNvContentPartPr/>
              <p14:nvPr/>
            </p14:nvContentPartPr>
            <p14:xfrm>
              <a:off x="7131960" y="2462616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282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14:cNvPr>
              <p14:cNvContentPartPr/>
              <p14:nvPr/>
            </p14:nvContentPartPr>
            <p14:xfrm>
              <a:off x="7131960" y="2510856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3312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14:cNvPr>
              <p14:cNvContentPartPr/>
              <p14:nvPr/>
            </p14:nvContentPartPr>
            <p14:xfrm>
              <a:off x="6644160" y="4559256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554160" y="4379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14:cNvPr>
              <p14:cNvContentPartPr/>
              <p14:nvPr/>
            </p14:nvContentPartPr>
            <p14:xfrm>
              <a:off x="-1926720" y="3961656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2016720" y="37820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14:cNvPr>
              <p14:cNvContentPartPr/>
              <p14:nvPr/>
            </p14:nvContentPartPr>
            <p14:xfrm>
              <a:off x="-1049040" y="3218256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1138680" y="3038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14:cNvPr>
              <p14:cNvContentPartPr/>
              <p14:nvPr/>
            </p14:nvContentPartPr>
            <p14:xfrm>
              <a:off x="2047680" y="1023696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957680" y="84369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14:cNvPr>
              <p14:cNvContentPartPr/>
              <p14:nvPr/>
            </p14:nvContentPartPr>
            <p14:xfrm>
              <a:off x="2084400" y="1023696"/>
              <a:ext cx="504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994760" y="84369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14:cNvPr>
              <p14:cNvContentPartPr/>
              <p14:nvPr/>
            </p14:nvContentPartPr>
            <p14:xfrm>
              <a:off x="1987200" y="1011456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897200" y="8318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14:cNvPr>
              <p14:cNvContentPartPr/>
              <p14:nvPr/>
            </p14:nvContentPartPr>
            <p14:xfrm>
              <a:off x="-1855800" y="657936"/>
              <a:ext cx="27000" cy="234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-1945800" y="477936"/>
                <a:ext cx="206640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14:cNvPr>
              <p14:cNvContentPartPr/>
              <p14:nvPr/>
            </p14:nvContentPartPr>
            <p14:xfrm>
              <a:off x="-268560" y="816336"/>
              <a:ext cx="504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-358200" y="6363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14:cNvPr>
              <p14:cNvContentPartPr/>
              <p14:nvPr/>
            </p14:nvContentPartPr>
            <p14:xfrm>
              <a:off x="-2207160" y="1998936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-2216160" y="1989936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7914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584" y="428768"/>
            <a:ext cx="10515600" cy="1325563"/>
          </a:xfrm>
        </p:spPr>
        <p:txBody>
          <a:bodyPr/>
          <a:lstStyle/>
          <a:p>
            <a:r>
              <a:rPr lang="en-US" dirty="0"/>
              <a:t>DATABASE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4866548" cy="501939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2800" dirty="0"/>
              <a:t>Bar chart of top 10 databases for the current year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205984" cy="501939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2800" dirty="0"/>
              <a:t>Bar chart of top 10 databases for the next year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3C2F43-A283-4FD4-9C0D-BFF93C50AC01}"/>
              </a:ext>
            </a:extLst>
          </p:cNvPr>
          <p:cNvSpPr txBox="1">
            <a:spLocks/>
          </p:cNvSpPr>
          <p:nvPr/>
        </p:nvSpPr>
        <p:spPr>
          <a:xfrm>
            <a:off x="838199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E706D50-7D14-4DB8-BE17-5497AA1715EE}"/>
              </a:ext>
            </a:extLst>
          </p:cNvPr>
          <p:cNvSpPr txBox="1">
            <a:spLocks/>
          </p:cNvSpPr>
          <p:nvPr/>
        </p:nvSpPr>
        <p:spPr>
          <a:xfrm>
            <a:off x="6172200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pic>
        <p:nvPicPr>
          <p:cNvPr id="6" name="Picture 5" descr="A graph of blue squares&#10;&#10;Description automatically generated">
            <a:extLst>
              <a:ext uri="{FF2B5EF4-FFF2-40B4-BE49-F238E27FC236}">
                <a16:creationId xmlns:a16="http://schemas.microsoft.com/office/drawing/2014/main" id="{B6C6C412-6531-D9DB-8238-E2B847F7A7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584" y="2158710"/>
            <a:ext cx="5233416" cy="3669030"/>
          </a:xfrm>
          <a:prstGeom prst="rect">
            <a:avLst/>
          </a:prstGeom>
        </p:spPr>
      </p:pic>
      <p:pic>
        <p:nvPicPr>
          <p:cNvPr id="9" name="Picture 8" descr="A graph of a number of red squares&#10;&#10;Description automatically generated with medium confidence">
            <a:extLst>
              <a:ext uri="{FF2B5EF4-FFF2-40B4-BE49-F238E27FC236}">
                <a16:creationId xmlns:a16="http://schemas.microsoft.com/office/drawing/2014/main" id="{42A5A0EA-6DF5-CCA1-4B48-C386D06B65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801" y="2258194"/>
            <a:ext cx="5811981" cy="3569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6388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Finding 1</a:t>
            </a:r>
          </a:p>
          <a:p>
            <a:r>
              <a:rPr lang="en-US" dirty="0"/>
              <a:t>Finding 2</a:t>
            </a:r>
          </a:p>
          <a:p>
            <a:r>
              <a:rPr lang="en-US" dirty="0"/>
              <a:t>Finding 3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Implication 1</a:t>
            </a:r>
          </a:p>
          <a:p>
            <a:r>
              <a:rPr lang="en-US" dirty="0"/>
              <a:t>Implication 2</a:t>
            </a:r>
          </a:p>
          <a:p>
            <a:r>
              <a:rPr lang="en-US" dirty="0"/>
              <a:t>Implication 3</a:t>
            </a:r>
          </a:p>
        </p:txBody>
      </p:sp>
    </p:spTree>
    <p:extLst>
      <p:ext uri="{BB962C8B-B14F-4D97-AF65-F5344CB8AC3E}">
        <p14:creationId xmlns:p14="http://schemas.microsoft.com/office/powerpoint/2010/main" val="26596048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3142210"/>
            <a:ext cx="7068725" cy="25692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/>
              <a:t>The permanent link of the read-only view of the Cognos dashboard: </a:t>
            </a:r>
            <a:r>
              <a:rPr lang="en-US" sz="2200" dirty="0">
                <a:solidFill>
                  <a:schemeClr val="tx1"/>
                </a:solidFill>
              </a:rPr>
              <a:t>https://</a:t>
            </a:r>
            <a:r>
              <a:rPr lang="en-US" sz="2200" dirty="0" err="1">
                <a:solidFill>
                  <a:schemeClr val="tx1"/>
                </a:solidFill>
              </a:rPr>
              <a:t>dataplatform.cloud.ibm.com</a:t>
            </a:r>
            <a:r>
              <a:rPr lang="en-US" sz="2200" dirty="0">
                <a:solidFill>
                  <a:schemeClr val="tx1"/>
                </a:solidFill>
              </a:rPr>
              <a:t>/dashboards/92b21d3a-b035-4671-bbb3-a9718f68db4d/view/501de12b25ea3ffc74d1bde4079c7a0e7e622d5ee3bb810682d17b490b342097a9614095c827490fdb430666f6e84458c0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F6C466-B847-478E-ADAD-F2B14AA50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475" y="1901819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16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1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9725267E-CE40-21E3-C329-C47510912F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352818"/>
            <a:ext cx="10809157" cy="4760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8536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2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6E0004B3-2FDB-B7E9-E673-E9524D948A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472312"/>
            <a:ext cx="10515599" cy="4788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1271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3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A9B8A69D-9766-E8E8-A673-1C464981D0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470" y="1437947"/>
            <a:ext cx="10625329" cy="4856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9732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DISCUSSION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22E5FA6B-CA5C-4FB5-AAB3-8260D2EF86C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53331" y="1825625"/>
            <a:ext cx="4351338" cy="4351338"/>
          </a:xfrm>
          <a:prstGeom prst="rect">
            <a:avLst/>
          </a:prstGeom>
          <a:noFill/>
        </p:spPr>
      </p:pic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1305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Finding 1</a:t>
            </a:r>
          </a:p>
          <a:p>
            <a:r>
              <a:rPr lang="en-US" dirty="0"/>
              <a:t>Finding 2</a:t>
            </a:r>
          </a:p>
          <a:p>
            <a:r>
              <a:rPr lang="en-US" dirty="0"/>
              <a:t>Finding 3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Implication 1</a:t>
            </a:r>
          </a:p>
          <a:p>
            <a:r>
              <a:rPr lang="en-US" dirty="0"/>
              <a:t>Implication 2</a:t>
            </a:r>
          </a:p>
          <a:p>
            <a:r>
              <a:rPr lang="en-US" dirty="0"/>
              <a:t>Implication 3</a:t>
            </a:r>
          </a:p>
        </p:txBody>
      </p:sp>
    </p:spTree>
    <p:extLst>
      <p:ext uri="{BB962C8B-B14F-4D97-AF65-F5344CB8AC3E}">
        <p14:creationId xmlns:p14="http://schemas.microsoft.com/office/powerpoint/2010/main" val="6472714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44291" y="1825625"/>
            <a:ext cx="6809509" cy="4351338"/>
          </a:xfrm>
        </p:spPr>
        <p:txBody>
          <a:bodyPr/>
          <a:lstStyle/>
          <a:p>
            <a:r>
              <a:rPr lang="en-US" dirty="0"/>
              <a:t>Point 1</a:t>
            </a:r>
          </a:p>
          <a:p>
            <a:r>
              <a:rPr lang="en-US" dirty="0"/>
              <a:t>Point 2</a:t>
            </a:r>
          </a:p>
          <a:p>
            <a:r>
              <a:rPr lang="en-US" dirty="0"/>
              <a:t>Point 3</a:t>
            </a:r>
          </a:p>
          <a:p>
            <a:r>
              <a:rPr lang="en-US" dirty="0"/>
              <a:t>Point 4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E013141-2139-434F-83AB-CF1C80A7AC4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25967" y="2113896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1236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APPENDIX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44291" y="1825625"/>
            <a:ext cx="6809509" cy="4351338"/>
          </a:xfrm>
        </p:spPr>
        <p:txBody>
          <a:bodyPr/>
          <a:lstStyle/>
          <a:p>
            <a:r>
              <a:rPr lang="en-US" dirty="0"/>
              <a:t>Include any relevant additional charts, or tables that you may have created during the analysis phase.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5D63823-FC2E-4AC2-93D5-3C2B6F31543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55857" y="1849823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008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B37F9FA-3571-49C2-8811-B1159FCC0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711" y="2025672"/>
            <a:ext cx="3194581" cy="31945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4" y="263810"/>
            <a:ext cx="8508528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/>
          <a:p>
            <a:r>
              <a:rPr lang="en-US" sz="2200" dirty="0"/>
              <a:t>Executive Summary</a:t>
            </a:r>
          </a:p>
          <a:p>
            <a:r>
              <a:rPr lang="en-US" sz="2200" dirty="0"/>
              <a:t>Introduction</a:t>
            </a:r>
          </a:p>
          <a:p>
            <a:r>
              <a:rPr lang="en-US" sz="2200" dirty="0"/>
              <a:t>Methodology</a:t>
            </a:r>
          </a:p>
          <a:p>
            <a:r>
              <a:rPr lang="en-US" sz="2200" dirty="0"/>
              <a:t>Results</a:t>
            </a:r>
          </a:p>
          <a:p>
            <a:pPr lvl="1"/>
            <a:r>
              <a:rPr lang="en-US" sz="1800" dirty="0"/>
              <a:t>Visualization – Charts</a:t>
            </a:r>
          </a:p>
          <a:p>
            <a:pPr lvl="1"/>
            <a:r>
              <a:rPr lang="en-US" sz="1800" dirty="0"/>
              <a:t>Dashboard</a:t>
            </a:r>
          </a:p>
          <a:p>
            <a:r>
              <a:rPr lang="en-US" sz="2200" dirty="0"/>
              <a:t>Discussion</a:t>
            </a:r>
          </a:p>
          <a:p>
            <a:pPr lvl="1"/>
            <a:r>
              <a:rPr lang="en-US" sz="1800" dirty="0"/>
              <a:t>Findings &amp; Implications</a:t>
            </a:r>
          </a:p>
          <a:p>
            <a:r>
              <a:rPr lang="en-US" sz="2200" dirty="0"/>
              <a:t>Conclusion</a:t>
            </a:r>
          </a:p>
          <a:p>
            <a:r>
              <a:rPr lang="en-US" sz="2200" dirty="0"/>
              <a:t>Appendix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14:cNvPr>
              <p14:cNvContentPartPr/>
              <p14:nvPr/>
            </p14:nvContentPartPr>
            <p14:xfrm>
              <a:off x="1889280" y="9993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99280" y="81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14:cNvPr>
              <p14:cNvContentPartPr/>
              <p14:nvPr/>
            </p14:nvContentPartPr>
            <p14:xfrm>
              <a:off x="2328120" y="96295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38120" y="783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38160" y="74623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240" cy="50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738160" y="746232"/>
                <a:ext cx="18288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14:cNvPr>
              <p14:cNvContentPartPr/>
              <p14:nvPr/>
            </p14:nvContentPartPr>
            <p14:xfrm>
              <a:off x="-2109240" y="2669712"/>
              <a:ext cx="1980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-2199240" y="2489712"/>
                <a:ext cx="19944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14:cNvPr>
              <p14:cNvContentPartPr/>
              <p14:nvPr/>
            </p14:nvContentPartPr>
            <p14:xfrm>
              <a:off x="6680880" y="287707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591240" y="2697072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92106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 JOB POSTINGS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51362" y="2205239"/>
            <a:ext cx="10489276" cy="28627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In Module 1 you have collected the job posting data using Job API in a file named “</a:t>
            </a:r>
            <a:r>
              <a:rPr lang="en-IN" sz="2400" dirty="0"/>
              <a:t>job-</a:t>
            </a:r>
            <a:r>
              <a:rPr lang="en-IN" sz="2400" dirty="0" err="1"/>
              <a:t>postings.xlsx</a:t>
            </a:r>
            <a:r>
              <a:rPr lang="en-US" sz="2200" dirty="0"/>
              <a:t>”. Present that data using a bar chart here. Order the bar chart in the descending order of the number of job postings.</a:t>
            </a:r>
          </a:p>
        </p:txBody>
      </p:sp>
      <p:pic>
        <p:nvPicPr>
          <p:cNvPr id="5" name="Picture 4" descr="A graph of blue bars&#10;&#10;Description automatically generated with medium confidence">
            <a:extLst>
              <a:ext uri="{FF2B5EF4-FFF2-40B4-BE49-F238E27FC236}">
                <a16:creationId xmlns:a16="http://schemas.microsoft.com/office/drawing/2014/main" id="{EBE6525A-64BF-5478-EB2E-81A637D646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272" y="1618408"/>
            <a:ext cx="10958479" cy="4108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5514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POPULAR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78305" y="2191385"/>
            <a:ext cx="10525371" cy="28627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/>
              <a:t>In Module 1 you have collected the job postings data using web scraping in a file named “</a:t>
            </a:r>
            <a:r>
              <a:rPr lang="en-IN" sz="2400"/>
              <a:t>popular-languages.csv</a:t>
            </a:r>
            <a:r>
              <a:rPr lang="en-US" sz="2200"/>
              <a:t>”. Present that data using a bar chart here. Order the bar chart in the descending order of salary.</a:t>
            </a:r>
            <a:endParaRPr lang="en-US" sz="2200" dirty="0"/>
          </a:p>
        </p:txBody>
      </p:sp>
      <p:pic>
        <p:nvPicPr>
          <p:cNvPr id="5" name="Picture 4" descr="A graph of blue rectangular bars&#10;&#10;Description automatically generated with medium confidence">
            <a:extLst>
              <a:ext uri="{FF2B5EF4-FFF2-40B4-BE49-F238E27FC236}">
                <a16:creationId xmlns:a16="http://schemas.microsoft.com/office/drawing/2014/main" id="{A53A1CA0-7B09-B34D-8026-2BF1CDB48F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2" y="1558978"/>
            <a:ext cx="11091974" cy="4571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399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926" y="304965"/>
            <a:ext cx="8565109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825624"/>
            <a:ext cx="7068725" cy="4465447"/>
          </a:xfrm>
        </p:spPr>
        <p:txBody>
          <a:bodyPr>
            <a:normAutofit/>
          </a:bodyPr>
          <a:lstStyle/>
          <a:p>
            <a:r>
              <a:rPr lang="en-US" sz="2200" dirty="0"/>
              <a:t>Point1</a:t>
            </a:r>
          </a:p>
          <a:p>
            <a:r>
              <a:rPr lang="en-US" sz="2200" dirty="0"/>
              <a:t>Point2</a:t>
            </a:r>
          </a:p>
          <a:p>
            <a:pPr lvl="1"/>
            <a:r>
              <a:rPr lang="en-US" sz="1800" dirty="0"/>
              <a:t>Sub Point 1</a:t>
            </a:r>
          </a:p>
          <a:p>
            <a:pPr lvl="1"/>
            <a:r>
              <a:rPr lang="en-US" sz="1800" dirty="0"/>
              <a:t>Sub Point 2</a:t>
            </a:r>
          </a:p>
          <a:p>
            <a:pPr lvl="1"/>
            <a:r>
              <a:rPr lang="en-US" sz="1800" dirty="0"/>
              <a:t>Sub Point 3</a:t>
            </a:r>
          </a:p>
          <a:p>
            <a:r>
              <a:rPr lang="en-US" sz="2200" dirty="0"/>
              <a:t>Point3</a:t>
            </a:r>
          </a:p>
          <a:p>
            <a:r>
              <a:rPr lang="en-US" sz="2200" dirty="0"/>
              <a:t>Point4</a:t>
            </a:r>
          </a:p>
          <a:p>
            <a:r>
              <a:rPr lang="en-US" sz="2200" dirty="0"/>
              <a:t>Point5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078B9B-93A7-4517-9E78-2F5C028F2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494" y="2302762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623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021" y="365125"/>
            <a:ext cx="7647865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INTRODUCTION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158731-59BB-48A2-A901-D7C35E91B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347" y="2262036"/>
            <a:ext cx="3054361" cy="305436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C710A13-9821-054D-8648-FB592F1CDDDF}"/>
              </a:ext>
            </a:extLst>
          </p:cNvPr>
          <p:cNvSpPr txBox="1">
            <a:spLocks/>
          </p:cNvSpPr>
          <p:nvPr/>
        </p:nvSpPr>
        <p:spPr>
          <a:xfrm>
            <a:off x="4285075" y="1825625"/>
            <a:ext cx="70687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/>
              <a:t>Point1</a:t>
            </a:r>
          </a:p>
          <a:p>
            <a:r>
              <a:rPr lang="en-US" sz="2200"/>
              <a:t>Point2</a:t>
            </a:r>
          </a:p>
          <a:p>
            <a:r>
              <a:rPr lang="en-US" sz="2200"/>
              <a:t>Point3</a:t>
            </a:r>
          </a:p>
          <a:p>
            <a:r>
              <a:rPr lang="en-US" sz="2200"/>
              <a:t>Point4</a:t>
            </a:r>
          </a:p>
          <a:p>
            <a:pPr lvl="1"/>
            <a:r>
              <a:rPr lang="en-US" sz="1800"/>
              <a:t>Sub Point1</a:t>
            </a:r>
          </a:p>
          <a:p>
            <a:pPr lvl="1"/>
            <a:r>
              <a:rPr lang="en-US" sz="1800"/>
              <a:t>Sub Point2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10623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3" y="376642"/>
            <a:ext cx="723072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825625"/>
            <a:ext cx="7068725" cy="4351338"/>
          </a:xfrm>
        </p:spPr>
        <p:txBody>
          <a:bodyPr>
            <a:normAutofit/>
          </a:bodyPr>
          <a:lstStyle/>
          <a:p>
            <a:r>
              <a:rPr lang="en-US" sz="2200" dirty="0"/>
              <a:t>Point1</a:t>
            </a:r>
          </a:p>
          <a:p>
            <a:r>
              <a:rPr lang="en-US" sz="2200" dirty="0"/>
              <a:t>Point2</a:t>
            </a:r>
          </a:p>
          <a:p>
            <a:r>
              <a:rPr lang="en-US" sz="2200" dirty="0"/>
              <a:t>Point3</a:t>
            </a:r>
          </a:p>
          <a:p>
            <a:r>
              <a:rPr lang="en-US" sz="2200" dirty="0"/>
              <a:t>Point4</a:t>
            </a:r>
          </a:p>
          <a:p>
            <a:pPr lvl="1"/>
            <a:r>
              <a:rPr lang="en-US" sz="1800" dirty="0"/>
              <a:t>Sub Point1</a:t>
            </a:r>
          </a:p>
          <a:p>
            <a:pPr lvl="1"/>
            <a:r>
              <a:rPr lang="en-US" sz="1800" dirty="0"/>
              <a:t>Sub Point2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AE176B-DE78-4B75-AC9E-2A422E82D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655" y="1831709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859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43114" y="1825625"/>
            <a:ext cx="706872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64666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LANGUAGE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282184" cy="501939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2800" dirty="0"/>
              <a:t>Bar chart of top 10 programming languages for the current year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501939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2800" dirty="0"/>
              <a:t>Bar chart of top 10 programming languages for the next year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3C2F43-A283-4FD4-9C0D-BFF93C50AC01}"/>
              </a:ext>
            </a:extLst>
          </p:cNvPr>
          <p:cNvSpPr txBox="1">
            <a:spLocks/>
          </p:cNvSpPr>
          <p:nvPr/>
        </p:nvSpPr>
        <p:spPr>
          <a:xfrm>
            <a:off x="838199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/>
              <a:t>Bar chart of top 10 programming languages for the current year goes here.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E706D50-7D14-4DB8-BE17-5497AA1715EE}"/>
              </a:ext>
            </a:extLst>
          </p:cNvPr>
          <p:cNvSpPr txBox="1">
            <a:spLocks/>
          </p:cNvSpPr>
          <p:nvPr/>
        </p:nvSpPr>
        <p:spPr>
          <a:xfrm>
            <a:off x="6172200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pic>
        <p:nvPicPr>
          <p:cNvPr id="6" name="Picture 5" descr="A graph of a number of people&#10;&#10;Description automatically generated with medium confidence">
            <a:extLst>
              <a:ext uri="{FF2B5EF4-FFF2-40B4-BE49-F238E27FC236}">
                <a16:creationId xmlns:a16="http://schemas.microsoft.com/office/drawing/2014/main" id="{396CC417-24AE-9B2F-0D20-815413293B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077" y="2506661"/>
            <a:ext cx="5282184" cy="3436939"/>
          </a:xfrm>
          <a:prstGeom prst="rect">
            <a:avLst/>
          </a:prstGeom>
        </p:spPr>
      </p:pic>
      <p:pic>
        <p:nvPicPr>
          <p:cNvPr id="9" name="Picture 8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449CD97E-DF05-DED9-A6F8-F47C84B56C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1261" y="2539520"/>
            <a:ext cx="6002921" cy="3436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259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PROGRAMMING LANGUAGE TRENDS - FINDINGS &amp; IMPLICATIONS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9842A37C-99B2-57B2-E07F-63CAB3B913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10382394" cy="823912"/>
          </a:xfrm>
        </p:spPr>
        <p:txBody>
          <a:bodyPr/>
          <a:lstStyle/>
          <a:p>
            <a:r>
              <a:rPr lang="en-US" b="0" dirty="0"/>
              <a:t>Based on current and next year programming language trends we get some key finding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10202285" cy="368458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solidFill>
                <a:srgbClr val="0E659B"/>
              </a:solidFill>
            </a:endParaRPr>
          </a:p>
          <a:p>
            <a:r>
              <a:rPr lang="en-US" dirty="0">
                <a:solidFill>
                  <a:srgbClr val="0E659B"/>
                </a:solidFill>
              </a:rPr>
              <a:t>JavaScript </a:t>
            </a:r>
            <a:r>
              <a:rPr lang="en-CA" b="0" i="0" dirty="0">
                <a:solidFill>
                  <a:srgbClr val="0E659B"/>
                </a:solidFill>
                <a:effectLst/>
                <a:latin typeface="Söhne"/>
              </a:rPr>
              <a:t>continues to be in high demand</a:t>
            </a:r>
            <a:endParaRPr lang="en-US" dirty="0">
              <a:solidFill>
                <a:srgbClr val="0E659B"/>
              </a:solidFill>
            </a:endParaRPr>
          </a:p>
          <a:p>
            <a:r>
              <a:rPr lang="en-CA" b="0" i="0" dirty="0">
                <a:solidFill>
                  <a:srgbClr val="0E659B"/>
                </a:solidFill>
                <a:effectLst/>
                <a:latin typeface="Söhne"/>
              </a:rPr>
              <a:t>Kotlin and Go are predicted to enter the top 10 list next year</a:t>
            </a:r>
          </a:p>
          <a:p>
            <a:r>
              <a:rPr lang="en-CA" b="0" i="0" dirty="0">
                <a:solidFill>
                  <a:srgbClr val="0E659B"/>
                </a:solidFill>
                <a:effectLst/>
                <a:latin typeface="Söhne"/>
              </a:rPr>
              <a:t>On the other hand, the demand for PHP and C++ is expected to decline in the upcoming year.</a:t>
            </a:r>
            <a:endParaRPr lang="en-US" dirty="0">
              <a:solidFill>
                <a:srgbClr val="0E659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5569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/>
              <a:t>PROGRAMMING LANGUAGE TRENDS - FINDINGS &amp; IMPLICATIONS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9842A37C-99B2-57B2-E07F-63CAB3B913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10382394" cy="823912"/>
          </a:xfrm>
        </p:spPr>
        <p:txBody>
          <a:bodyPr/>
          <a:lstStyle/>
          <a:p>
            <a:r>
              <a:rPr lang="en-US" b="0" dirty="0"/>
              <a:t>Based on current and next year programming language trends we get some key implication: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969818" y="2505075"/>
            <a:ext cx="10385570" cy="368458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solidFill>
                <a:srgbClr val="0E659B"/>
              </a:solidFill>
            </a:endParaRPr>
          </a:p>
          <a:p>
            <a:r>
              <a:rPr lang="en-CA" b="0" i="0" dirty="0">
                <a:solidFill>
                  <a:srgbClr val="0E659B"/>
                </a:solidFill>
                <a:effectLst/>
                <a:latin typeface="Söhne"/>
              </a:rPr>
              <a:t>JavaScript has been in high demand for web development</a:t>
            </a:r>
          </a:p>
          <a:p>
            <a:r>
              <a:rPr lang="en-CA" b="0" i="0" dirty="0">
                <a:solidFill>
                  <a:srgbClr val="0E659B"/>
                </a:solidFill>
                <a:effectLst/>
                <a:latin typeface="Söhne"/>
              </a:rPr>
              <a:t>Kotlin and Go, owing to their strong performance, clear syntax, and specialized applications, are poised to experience heightened demand and greater adoption in the software development field.</a:t>
            </a:r>
          </a:p>
          <a:p>
            <a:r>
              <a:rPr lang="en-CA" b="0" i="0" dirty="0">
                <a:solidFill>
                  <a:srgbClr val="0E659B"/>
                </a:solidFill>
                <a:effectLst/>
                <a:latin typeface="Söhne"/>
              </a:rPr>
              <a:t>May be C++ and </a:t>
            </a:r>
            <a:r>
              <a:rPr lang="en-CA" b="0" i="0" dirty="0" err="1">
                <a:solidFill>
                  <a:srgbClr val="0E659B"/>
                </a:solidFill>
                <a:effectLst/>
                <a:latin typeface="Söhne"/>
              </a:rPr>
              <a:t>Php</a:t>
            </a:r>
            <a:r>
              <a:rPr lang="en-CA" b="0" i="0" dirty="0">
                <a:solidFill>
                  <a:srgbClr val="0E659B"/>
                </a:solidFill>
                <a:effectLst/>
                <a:latin typeface="Söhne"/>
              </a:rPr>
              <a:t> demand will decreasing slightly due to the rise of other server-side languages and frameworks</a:t>
            </a:r>
            <a:endParaRPr lang="en-US" dirty="0">
              <a:solidFill>
                <a:srgbClr val="0E659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2178852"/>
      </p:ext>
    </p:extLst>
  </p:cSld>
  <p:clrMapOvr>
    <a:masterClrMapping/>
  </p:clrMapOvr>
</p:sld>
</file>

<file path=ppt/theme/theme1.xml><?xml version="1.0" encoding="utf-8"?>
<a:theme xmlns:a="http://schemas.openxmlformats.org/drawingml/2006/main" name="SLIDE_TEMPLATE_skill_networ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IBM Plex Sans SemiBold"/>
        <a:ea typeface=""/>
        <a:cs typeface=""/>
      </a:majorFont>
      <a:minorFont>
        <a:latin typeface="IBM Plex Sans Tex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BM final PPT template.pptx" id="{F28CB670-EDE3-4FD8-A231-7FA031A67C03}" vid="{06644C38-457B-4174-9AD6-1A9A0DF394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CD86F56755A646AC8AFCBCBD967F21" ma:contentTypeVersion="11" ma:contentTypeDescription="Create a new document." ma:contentTypeScope="" ma:versionID="4bc1015ece1c23b1ef2f55a62f11494f">
  <xsd:schema xmlns:xsd="http://www.w3.org/2001/XMLSchema" xmlns:xs="http://www.w3.org/2001/XMLSchema" xmlns:p="http://schemas.microsoft.com/office/2006/metadata/properties" xmlns:ns2="155be751-a274-42e8-93fb-f39d3b9bccc8" xmlns:ns3="f80a141d-92ca-4d3d-9308-f7e7b1d44ce8" targetNamespace="http://schemas.microsoft.com/office/2006/metadata/properties" ma:root="true" ma:fieldsID="efbf6837a43ed91190e40f849f23a130" ns2:_="" ns3:_="">
    <xsd:import namespace="155be751-a274-42e8-93fb-f39d3b9bccc8"/>
    <xsd:import namespace="f80a141d-92ca-4d3d-9308-f7e7b1d44c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5be751-a274-42e8-93fb-f39d3b9bcc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0a141d-92ca-4d3d-9308-f7e7b1d44ce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87AE8FE-83F0-42D0-BB5E-14AD3FB1DE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5be751-a274-42e8-93fb-f39d3b9bccc8"/>
    <ds:schemaRef ds:uri="f80a141d-92ca-4d3d-9308-f7e7b1d44c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EFDA260-DDA0-422C-B7AE-778F653FBB3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4DA07C5-A406-4A0D-B3E6-3856C94AC7F3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1049</TotalTime>
  <Words>466</Words>
  <Application>Microsoft Macintosh PowerPoint</Application>
  <PresentationFormat>Widescreen</PresentationFormat>
  <Paragraphs>101</Paragraphs>
  <Slides>21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Helv</vt:lpstr>
      <vt:lpstr>IBM Plex Mono SemiBold</vt:lpstr>
      <vt:lpstr>IBM Plex Mono Text</vt:lpstr>
      <vt:lpstr>Söhne</vt:lpstr>
      <vt:lpstr>SLIDE_TEMPLATE_skill_network</vt:lpstr>
      <vt:lpstr>IBM Capstone</vt:lpstr>
      <vt:lpstr>OUTLINE</vt:lpstr>
      <vt:lpstr>EXECUTIVE SUMMARY</vt:lpstr>
      <vt:lpstr>INTRODUCTION</vt:lpstr>
      <vt:lpstr>METHODOLOGY</vt:lpstr>
      <vt:lpstr>RESULTS</vt:lpstr>
      <vt:lpstr>PROGRAMMING LANGUAGE TRENDS</vt:lpstr>
      <vt:lpstr>PROGRAMMING LANGUAGE TRENDS - FINDINGS &amp; IMPLICATIONS</vt:lpstr>
      <vt:lpstr>PROGRAMMING LANGUAGE TRENDS - FINDINGS &amp; IMPLICATIONS</vt:lpstr>
      <vt:lpstr>DATABASE TRENDS</vt:lpstr>
      <vt:lpstr>DATABASE TRENDS - FINDINGS &amp; IMPLICATIONS</vt:lpstr>
      <vt:lpstr>DASHBOARD</vt:lpstr>
      <vt:lpstr>DASHBOARD TAB 1</vt:lpstr>
      <vt:lpstr>DASHBOARD TAB 2</vt:lpstr>
      <vt:lpstr>DASHBOARD TAB 3</vt:lpstr>
      <vt:lpstr>DISCUSSION</vt:lpstr>
      <vt:lpstr>OVERALL FINDINGS &amp; IMPLICATIONS</vt:lpstr>
      <vt:lpstr>CONCLUSION</vt:lpstr>
      <vt:lpstr>APPENDIX</vt:lpstr>
      <vt:lpstr> JOB POSTINGS</vt:lpstr>
      <vt:lpstr>POPULAR LANGUAGES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TRENDS</dc:title>
  <dc:creator>Steve Hord</dc:creator>
  <cp:lastModifiedBy>Walled Bin Yousuf</cp:lastModifiedBy>
  <cp:revision>19</cp:revision>
  <dcterms:created xsi:type="dcterms:W3CDTF">2020-10-28T18:29:43Z</dcterms:created>
  <dcterms:modified xsi:type="dcterms:W3CDTF">2023-11-27T12:40:36Z</dcterms:modified>
</cp:coreProperties>
</file>