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3D6E8-588C-4598-8B88-256D4A9A6820}" v="79" dt="2023-07-20T07:35:20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ka.fj@gmail.com" userId="24aeb3c16301a386" providerId="LiveId" clId="{23F3D6E8-588C-4598-8B88-256D4A9A6820}"/>
    <pc:docChg chg="undo custSel addSld delSld modSld sldOrd">
      <pc:chgData name="tamika.fj@gmail.com" userId="24aeb3c16301a386" providerId="LiveId" clId="{23F3D6E8-588C-4598-8B88-256D4A9A6820}" dt="2023-07-20T07:38:46.818" v="5493" actId="20577"/>
      <pc:docMkLst>
        <pc:docMk/>
      </pc:docMkLst>
      <pc:sldChg chg="delSp mod">
        <pc:chgData name="tamika.fj@gmail.com" userId="24aeb3c16301a386" providerId="LiveId" clId="{23F3D6E8-588C-4598-8B88-256D4A9A6820}" dt="2023-07-17T10:22:39.573" v="1181" actId="478"/>
        <pc:sldMkLst>
          <pc:docMk/>
          <pc:sldMk cId="3542165873" sldId="256"/>
        </pc:sldMkLst>
        <pc:spChg chg="del">
          <ac:chgData name="tamika.fj@gmail.com" userId="24aeb3c16301a386" providerId="LiveId" clId="{23F3D6E8-588C-4598-8B88-256D4A9A6820}" dt="2023-07-17T10:22:39.573" v="1181" actId="478"/>
          <ac:spMkLst>
            <pc:docMk/>
            <pc:sldMk cId="3542165873" sldId="256"/>
            <ac:spMk id="3" creationId="{9F303A21-F3A9-FD9D-8A24-235D487BF81E}"/>
          </ac:spMkLst>
        </pc:spChg>
      </pc:sldChg>
      <pc:sldChg chg="modSp mod ord">
        <pc:chgData name="tamika.fj@gmail.com" userId="24aeb3c16301a386" providerId="LiveId" clId="{23F3D6E8-588C-4598-8B88-256D4A9A6820}" dt="2023-07-19T12:51:25.190" v="2839"/>
        <pc:sldMkLst>
          <pc:docMk/>
          <pc:sldMk cId="3789281527" sldId="257"/>
        </pc:sldMkLst>
        <pc:spChg chg="mod">
          <ac:chgData name="tamika.fj@gmail.com" userId="24aeb3c16301a386" providerId="LiveId" clId="{23F3D6E8-588C-4598-8B88-256D4A9A6820}" dt="2023-07-18T09:20:54.169" v="1191" actId="20577"/>
          <ac:spMkLst>
            <pc:docMk/>
            <pc:sldMk cId="3789281527" sldId="257"/>
            <ac:spMk id="3" creationId="{AE52762D-4D25-DCDE-C3F3-2D10BEB5207B}"/>
          </ac:spMkLst>
        </pc:spChg>
      </pc:sldChg>
      <pc:sldChg chg="addSp delSp modSp new mod setBg">
        <pc:chgData name="tamika.fj@gmail.com" userId="24aeb3c16301a386" providerId="LiveId" clId="{23F3D6E8-588C-4598-8B88-256D4A9A6820}" dt="2023-07-20T07:36:51.865" v="5437" actId="14100"/>
        <pc:sldMkLst>
          <pc:docMk/>
          <pc:sldMk cId="1936499381" sldId="258"/>
        </pc:sldMkLst>
        <pc:spChg chg="del mod">
          <ac:chgData name="tamika.fj@gmail.com" userId="24aeb3c16301a386" providerId="LiveId" clId="{23F3D6E8-588C-4598-8B88-256D4A9A6820}" dt="2023-07-17T02:24:26.390" v="18" actId="478"/>
          <ac:spMkLst>
            <pc:docMk/>
            <pc:sldMk cId="1936499381" sldId="258"/>
            <ac:spMk id="2" creationId="{E8BC3268-E9DE-3E1D-193C-CD027B597BBA}"/>
          </ac:spMkLst>
        </pc:spChg>
        <pc:spChg chg="add del">
          <ac:chgData name="tamika.fj@gmail.com" userId="24aeb3c16301a386" providerId="LiveId" clId="{23F3D6E8-588C-4598-8B88-256D4A9A6820}" dt="2023-07-17T02:20:09.822" v="4" actId="931"/>
          <ac:spMkLst>
            <pc:docMk/>
            <pc:sldMk cId="1936499381" sldId="258"/>
            <ac:spMk id="3" creationId="{382614E7-1E66-89F0-A5D4-8B406FC9FE8C}"/>
          </ac:spMkLst>
        </pc:spChg>
        <pc:spChg chg="add del mod">
          <ac:chgData name="tamika.fj@gmail.com" userId="24aeb3c16301a386" providerId="LiveId" clId="{23F3D6E8-588C-4598-8B88-256D4A9A6820}" dt="2023-07-17T02:20:44.070" v="12"/>
          <ac:spMkLst>
            <pc:docMk/>
            <pc:sldMk cId="1936499381" sldId="258"/>
            <ac:spMk id="7" creationId="{A0C193EB-ADF1-A911-1EE5-6E21FA5C369A}"/>
          </ac:spMkLst>
        </pc:spChg>
        <pc:spChg chg="add del mod">
          <ac:chgData name="tamika.fj@gmail.com" userId="24aeb3c16301a386" providerId="LiveId" clId="{23F3D6E8-588C-4598-8B88-256D4A9A6820}" dt="2023-07-17T02:22:00.287" v="15" actId="478"/>
          <ac:spMkLst>
            <pc:docMk/>
            <pc:sldMk cId="1936499381" sldId="258"/>
            <ac:spMk id="10" creationId="{056925C4-BCC8-FC31-F970-F8CC447EDA51}"/>
          </ac:spMkLst>
        </pc:spChg>
        <pc:spChg chg="add mod">
          <ac:chgData name="tamika.fj@gmail.com" userId="24aeb3c16301a386" providerId="LiveId" clId="{23F3D6E8-588C-4598-8B88-256D4A9A6820}" dt="2023-07-20T07:36:51.865" v="5437" actId="14100"/>
          <ac:spMkLst>
            <pc:docMk/>
            <pc:sldMk cId="1936499381" sldId="258"/>
            <ac:spMk id="12" creationId="{AACA4734-67C5-F482-0F55-2CE7BEBC263A}"/>
          </ac:spMkLst>
        </pc:spChg>
        <pc:spChg chg="add">
          <ac:chgData name="tamika.fj@gmail.com" userId="24aeb3c16301a386" providerId="LiveId" clId="{23F3D6E8-588C-4598-8B88-256D4A9A6820}" dt="2023-07-17T02:25:09.790" v="22" actId="26606"/>
          <ac:spMkLst>
            <pc:docMk/>
            <pc:sldMk cId="1936499381" sldId="258"/>
            <ac:spMk id="44" creationId="{71B30B18-D920-4E3E-B931-1F310244C1B8}"/>
          </ac:spMkLst>
        </pc:spChg>
        <pc:spChg chg="add">
          <ac:chgData name="tamika.fj@gmail.com" userId="24aeb3c16301a386" providerId="LiveId" clId="{23F3D6E8-588C-4598-8B88-256D4A9A6820}" dt="2023-07-17T02:25:09.790" v="22" actId="26606"/>
          <ac:spMkLst>
            <pc:docMk/>
            <pc:sldMk cId="1936499381" sldId="258"/>
            <ac:spMk id="46" creationId="{C70EF50A-66E6-460A-8AF9-47A10D0D999C}"/>
          </ac:spMkLst>
        </pc:spChg>
        <pc:spChg chg="add">
          <ac:chgData name="tamika.fj@gmail.com" userId="24aeb3c16301a386" providerId="LiveId" clId="{23F3D6E8-588C-4598-8B88-256D4A9A6820}" dt="2023-07-17T02:25:09.790" v="22" actId="26606"/>
          <ac:spMkLst>
            <pc:docMk/>
            <pc:sldMk cId="1936499381" sldId="258"/>
            <ac:spMk id="48" creationId="{01520B72-94C4-4ABB-AC64-A3382705BE06}"/>
          </ac:spMkLst>
        </pc:spChg>
        <pc:spChg chg="add">
          <ac:chgData name="tamika.fj@gmail.com" userId="24aeb3c16301a386" providerId="LiveId" clId="{23F3D6E8-588C-4598-8B88-256D4A9A6820}" dt="2023-07-17T02:25:09.790" v="22" actId="26606"/>
          <ac:spMkLst>
            <pc:docMk/>
            <pc:sldMk cId="1936499381" sldId="258"/>
            <ac:spMk id="50" creationId="{9A64CBFD-D6E8-4E6A-8F66-1948BED33157}"/>
          </ac:spMkLst>
        </pc:spChg>
        <pc:grpChg chg="add">
          <ac:chgData name="tamika.fj@gmail.com" userId="24aeb3c16301a386" providerId="LiveId" clId="{23F3D6E8-588C-4598-8B88-256D4A9A6820}" dt="2023-07-17T02:25:09.790" v="22" actId="26606"/>
          <ac:grpSpMkLst>
            <pc:docMk/>
            <pc:sldMk cId="1936499381" sldId="258"/>
            <ac:grpSpMk id="16" creationId="{259C671B-1B22-4141-A9C0-2E7941FDA7C2}"/>
          </ac:grpSpMkLst>
        </pc:grpChg>
        <pc:grpChg chg="add">
          <ac:chgData name="tamika.fj@gmail.com" userId="24aeb3c16301a386" providerId="LiveId" clId="{23F3D6E8-588C-4598-8B88-256D4A9A6820}" dt="2023-07-17T02:25:09.790" v="22" actId="26606"/>
          <ac:grpSpMkLst>
            <pc:docMk/>
            <pc:sldMk cId="1936499381" sldId="258"/>
            <ac:grpSpMk id="30" creationId="{1D56A4CE-A3F4-4CFF-9A65-C029AC17B7CF}"/>
          </ac:grpSpMkLst>
        </pc:grpChg>
        <pc:picChg chg="add del mod">
          <ac:chgData name="tamika.fj@gmail.com" userId="24aeb3c16301a386" providerId="LiveId" clId="{23F3D6E8-588C-4598-8B88-256D4A9A6820}" dt="2023-07-17T02:20:26.489" v="11" actId="478"/>
          <ac:picMkLst>
            <pc:docMk/>
            <pc:sldMk cId="1936499381" sldId="258"/>
            <ac:picMk id="5" creationId="{8BCFC525-7606-58D0-5012-79302D5FA350}"/>
          </ac:picMkLst>
        </pc:picChg>
        <pc:picChg chg="add del mod">
          <ac:chgData name="tamika.fj@gmail.com" userId="24aeb3c16301a386" providerId="LiveId" clId="{23F3D6E8-588C-4598-8B88-256D4A9A6820}" dt="2023-07-17T02:21:41.078" v="14" actId="478"/>
          <ac:picMkLst>
            <pc:docMk/>
            <pc:sldMk cId="1936499381" sldId="258"/>
            <ac:picMk id="8" creationId="{3E778AF4-B454-8DB2-CEE1-E9F63A114DBF}"/>
          </ac:picMkLst>
        </pc:picChg>
        <pc:picChg chg="add mod">
          <ac:chgData name="tamika.fj@gmail.com" userId="24aeb3c16301a386" providerId="LiveId" clId="{23F3D6E8-588C-4598-8B88-256D4A9A6820}" dt="2023-07-17T02:25:09.790" v="22" actId="26606"/>
          <ac:picMkLst>
            <pc:docMk/>
            <pc:sldMk cId="1936499381" sldId="258"/>
            <ac:picMk id="11" creationId="{DD1805F6-9580-3367-817E-2C5A93E700AD}"/>
          </ac:picMkLst>
        </pc:picChg>
      </pc:sldChg>
      <pc:sldChg chg="addSp delSp modSp new mod setBg">
        <pc:chgData name="tamika.fj@gmail.com" userId="24aeb3c16301a386" providerId="LiveId" clId="{23F3D6E8-588C-4598-8B88-256D4A9A6820}" dt="2023-07-20T07:37:47.434" v="5475" actId="5793"/>
        <pc:sldMkLst>
          <pc:docMk/>
          <pc:sldMk cId="4141906500" sldId="259"/>
        </pc:sldMkLst>
        <pc:spChg chg="del mod">
          <ac:chgData name="tamika.fj@gmail.com" userId="24aeb3c16301a386" providerId="LiveId" clId="{23F3D6E8-588C-4598-8B88-256D4A9A6820}" dt="2023-07-17T02:30:49.838" v="250" actId="478"/>
          <ac:spMkLst>
            <pc:docMk/>
            <pc:sldMk cId="4141906500" sldId="259"/>
            <ac:spMk id="2" creationId="{43C27B37-6EE6-EF4D-2E68-5398801B4613}"/>
          </ac:spMkLst>
        </pc:spChg>
        <pc:spChg chg="del">
          <ac:chgData name="tamika.fj@gmail.com" userId="24aeb3c16301a386" providerId="LiveId" clId="{23F3D6E8-588C-4598-8B88-256D4A9A6820}" dt="2023-07-17T02:30:52.955" v="251" actId="478"/>
          <ac:spMkLst>
            <pc:docMk/>
            <pc:sldMk cId="4141906500" sldId="259"/>
            <ac:spMk id="3" creationId="{15001588-BDB1-16A5-DDF0-2F442CC650C8}"/>
          </ac:spMkLst>
        </pc:spChg>
        <pc:spChg chg="add mod">
          <ac:chgData name="tamika.fj@gmail.com" userId="24aeb3c16301a386" providerId="LiveId" clId="{23F3D6E8-588C-4598-8B88-256D4A9A6820}" dt="2023-07-20T07:37:38.097" v="5459" actId="14100"/>
          <ac:spMkLst>
            <pc:docMk/>
            <pc:sldMk cId="4141906500" sldId="259"/>
            <ac:spMk id="5" creationId="{A23C14D2-9D71-C23C-F064-4B01EDFB7023}"/>
          </ac:spMkLst>
        </pc:spChg>
        <pc:spChg chg="add mod">
          <ac:chgData name="tamika.fj@gmail.com" userId="24aeb3c16301a386" providerId="LiveId" clId="{23F3D6E8-588C-4598-8B88-256D4A9A6820}" dt="2023-07-20T07:37:47.434" v="5475" actId="5793"/>
          <ac:spMkLst>
            <pc:docMk/>
            <pc:sldMk cId="4141906500" sldId="259"/>
            <ac:spMk id="6" creationId="{C7BBA206-763E-C7AD-9E5E-4C5C0BFA757A}"/>
          </ac:spMkLst>
        </pc:spChg>
        <pc:spChg chg="add">
          <ac:chgData name="tamika.fj@gmail.com" userId="24aeb3c16301a386" providerId="LiveId" clId="{23F3D6E8-588C-4598-8B88-256D4A9A6820}" dt="2023-07-17T02:48:55.974" v="271" actId="26606"/>
          <ac:spMkLst>
            <pc:docMk/>
            <pc:sldMk cId="4141906500" sldId="259"/>
            <ac:spMk id="1030" creationId="{62631CC7-E8DA-4782-ADDD-F97B25E404A1}"/>
          </ac:spMkLst>
        </pc:spChg>
        <pc:spChg chg="add">
          <ac:chgData name="tamika.fj@gmail.com" userId="24aeb3c16301a386" providerId="LiveId" clId="{23F3D6E8-588C-4598-8B88-256D4A9A6820}" dt="2023-07-17T02:48:55.974" v="271" actId="26606"/>
          <ac:spMkLst>
            <pc:docMk/>
            <pc:sldMk cId="4141906500" sldId="259"/>
            <ac:spMk id="1044" creationId="{5D16879A-58B6-4F6B-8688-42B28FE10DF5}"/>
          </ac:spMkLst>
        </pc:spChg>
        <pc:spChg chg="add">
          <ac:chgData name="tamika.fj@gmail.com" userId="24aeb3c16301a386" providerId="LiveId" clId="{23F3D6E8-588C-4598-8B88-256D4A9A6820}" dt="2023-07-17T02:48:55.974" v="271" actId="26606"/>
          <ac:spMkLst>
            <pc:docMk/>
            <pc:sldMk cId="4141906500" sldId="259"/>
            <ac:spMk id="1058" creationId="{4C65EF45-751F-4B16-8EF6-0D1382C9DA5F}"/>
          </ac:spMkLst>
        </pc:spChg>
        <pc:spChg chg="add del">
          <ac:chgData name="tamika.fj@gmail.com" userId="24aeb3c16301a386" providerId="LiveId" clId="{23F3D6E8-588C-4598-8B88-256D4A9A6820}" dt="2023-07-17T02:43:53.538" v="261" actId="26606"/>
          <ac:spMkLst>
            <pc:docMk/>
            <pc:sldMk cId="4141906500" sldId="259"/>
            <ac:spMk id="1059" creationId="{62631CC7-E8DA-4782-ADDD-F97B25E404A1}"/>
          </ac:spMkLst>
        </pc:spChg>
        <pc:spChg chg="add">
          <ac:chgData name="tamika.fj@gmail.com" userId="24aeb3c16301a386" providerId="LiveId" clId="{23F3D6E8-588C-4598-8B88-256D4A9A6820}" dt="2023-07-17T02:48:55.974" v="271" actId="26606"/>
          <ac:spMkLst>
            <pc:docMk/>
            <pc:sldMk cId="4141906500" sldId="259"/>
            <ac:spMk id="1060" creationId="{410D52FB-FECF-4A00-8723-C495FDB745E9}"/>
          </ac:spMkLst>
        </pc:spChg>
        <pc:spChg chg="add del">
          <ac:chgData name="tamika.fj@gmail.com" userId="24aeb3c16301a386" providerId="LiveId" clId="{23F3D6E8-588C-4598-8B88-256D4A9A6820}" dt="2023-07-17T02:43:53.538" v="261" actId="26606"/>
          <ac:spMkLst>
            <pc:docMk/>
            <pc:sldMk cId="4141906500" sldId="259"/>
            <ac:spMk id="1061" creationId="{5D16879A-58B6-4F6B-8688-42B28FE10DF5}"/>
          </ac:spMkLst>
        </pc:spChg>
        <pc:spChg chg="add del">
          <ac:chgData name="tamika.fj@gmail.com" userId="24aeb3c16301a386" providerId="LiveId" clId="{23F3D6E8-588C-4598-8B88-256D4A9A6820}" dt="2023-07-17T02:43:53.538" v="261" actId="26606"/>
          <ac:spMkLst>
            <pc:docMk/>
            <pc:sldMk cId="4141906500" sldId="259"/>
            <ac:spMk id="1063" creationId="{4898DB48-136A-4A3A-9ADF-9563220C45E7}"/>
          </ac:spMkLst>
        </pc:spChg>
        <pc:spChg chg="add del">
          <ac:chgData name="tamika.fj@gmail.com" userId="24aeb3c16301a386" providerId="LiveId" clId="{23F3D6E8-588C-4598-8B88-256D4A9A6820}" dt="2023-07-17T02:43:53.538" v="261" actId="26606"/>
          <ac:spMkLst>
            <pc:docMk/>
            <pc:sldMk cId="4141906500" sldId="259"/>
            <ac:spMk id="1065" creationId="{4542BCD2-34D4-487C-BB88-697F103D6B1A}"/>
          </ac:spMkLst>
        </pc:spChg>
        <pc:spChg chg="add del">
          <ac:chgData name="tamika.fj@gmail.com" userId="24aeb3c16301a386" providerId="LiveId" clId="{23F3D6E8-588C-4598-8B88-256D4A9A6820}" dt="2023-07-17T02:43:53.538" v="261" actId="26606"/>
          <ac:spMkLst>
            <pc:docMk/>
            <pc:sldMk cId="4141906500" sldId="259"/>
            <ac:spMk id="1067" creationId="{0BB54318-AD96-47DA-B7AE-9F3ACCC3D062}"/>
          </ac:spMkLst>
        </pc:spChg>
        <pc:grpChg chg="add">
          <ac:chgData name="tamika.fj@gmail.com" userId="24aeb3c16301a386" providerId="LiveId" clId="{23F3D6E8-588C-4598-8B88-256D4A9A6820}" dt="2023-07-17T02:48:55.974" v="271" actId="26606"/>
          <ac:grpSpMkLst>
            <pc:docMk/>
            <pc:sldMk cId="4141906500" sldId="259"/>
            <ac:grpSpMk id="1028" creationId="{F01E7660-30BE-4AD1-939C-8ABBC66EC797}"/>
          </ac:grpSpMkLst>
        </pc:grpChg>
        <pc:grpChg chg="add">
          <ac:chgData name="tamika.fj@gmail.com" userId="24aeb3c16301a386" providerId="LiveId" clId="{23F3D6E8-588C-4598-8B88-256D4A9A6820}" dt="2023-07-17T02:48:55.974" v="271" actId="26606"/>
          <ac:grpSpMkLst>
            <pc:docMk/>
            <pc:sldMk cId="4141906500" sldId="259"/>
            <ac:grpSpMk id="1029" creationId="{E2F0A64F-6E97-407F-905F-CFB60C876A03}"/>
          </ac:grpSpMkLst>
        </pc:grpChg>
        <pc:grpChg chg="add del">
          <ac:chgData name="tamika.fj@gmail.com" userId="24aeb3c16301a386" providerId="LiveId" clId="{23F3D6E8-588C-4598-8B88-256D4A9A6820}" dt="2023-07-17T02:43:53.538" v="261" actId="26606"/>
          <ac:grpSpMkLst>
            <pc:docMk/>
            <pc:sldMk cId="4141906500" sldId="259"/>
            <ac:grpSpMk id="1031" creationId="{F01E7660-30BE-4AD1-939C-8ABBC66EC797}"/>
          </ac:grpSpMkLst>
        </pc:grpChg>
        <pc:grpChg chg="add del">
          <ac:chgData name="tamika.fj@gmail.com" userId="24aeb3c16301a386" providerId="LiveId" clId="{23F3D6E8-588C-4598-8B88-256D4A9A6820}" dt="2023-07-17T02:43:53.538" v="261" actId="26606"/>
          <ac:grpSpMkLst>
            <pc:docMk/>
            <pc:sldMk cId="4141906500" sldId="259"/>
            <ac:grpSpMk id="1045" creationId="{E2F0A64F-6E97-407F-905F-CFB60C876A03}"/>
          </ac:grpSpMkLst>
        </pc:grpChg>
        <pc:picChg chg="add mod">
          <ac:chgData name="tamika.fj@gmail.com" userId="24aeb3c16301a386" providerId="LiveId" clId="{23F3D6E8-588C-4598-8B88-256D4A9A6820}" dt="2023-07-17T03:38:57.763" v="277" actId="1076"/>
          <ac:picMkLst>
            <pc:docMk/>
            <pc:sldMk cId="4141906500" sldId="259"/>
            <ac:picMk id="4" creationId="{71753AC2-E770-D85B-4EE6-FFDF6A017AAA}"/>
          </ac:picMkLst>
        </pc:picChg>
        <pc:picChg chg="add mod ord">
          <ac:chgData name="tamika.fj@gmail.com" userId="24aeb3c16301a386" providerId="LiveId" clId="{23F3D6E8-588C-4598-8B88-256D4A9A6820}" dt="2023-07-17T03:39:00.042" v="278" actId="1076"/>
          <ac:picMkLst>
            <pc:docMk/>
            <pc:sldMk cId="4141906500" sldId="259"/>
            <ac:picMk id="1026" creationId="{82E62899-2EC2-7463-F74D-965F9D2F2578}"/>
          </ac:picMkLst>
        </pc:picChg>
      </pc:sldChg>
      <pc:sldChg chg="addSp delSp modSp new del mod">
        <pc:chgData name="tamika.fj@gmail.com" userId="24aeb3c16301a386" providerId="LiveId" clId="{23F3D6E8-588C-4598-8B88-256D4A9A6820}" dt="2023-07-17T03:51:14.460" v="696" actId="2696"/>
        <pc:sldMkLst>
          <pc:docMk/>
          <pc:sldMk cId="2429967573" sldId="260"/>
        </pc:sldMkLst>
        <pc:spChg chg="del">
          <ac:chgData name="tamika.fj@gmail.com" userId="24aeb3c16301a386" providerId="LiveId" clId="{23F3D6E8-588C-4598-8B88-256D4A9A6820}" dt="2023-07-17T03:47:17.465" v="678" actId="478"/>
          <ac:spMkLst>
            <pc:docMk/>
            <pc:sldMk cId="2429967573" sldId="260"/>
            <ac:spMk id="3" creationId="{874BB496-8679-BBDF-FA1F-DEB0EAC8D38D}"/>
          </ac:spMkLst>
        </pc:spChg>
        <pc:picChg chg="add mod">
          <ac:chgData name="tamika.fj@gmail.com" userId="24aeb3c16301a386" providerId="LiveId" clId="{23F3D6E8-588C-4598-8B88-256D4A9A6820}" dt="2023-07-17T03:47:23.295" v="681" actId="14100"/>
          <ac:picMkLst>
            <pc:docMk/>
            <pc:sldMk cId="2429967573" sldId="260"/>
            <ac:picMk id="4" creationId="{73C0C9B9-0BDD-3E19-E84C-2AA5E4BC2EA1}"/>
          </ac:picMkLst>
        </pc:picChg>
      </pc:sldChg>
      <pc:sldChg chg="addSp delSp modSp new mod ord">
        <pc:chgData name="tamika.fj@gmail.com" userId="24aeb3c16301a386" providerId="LiveId" clId="{23F3D6E8-588C-4598-8B88-256D4A9A6820}" dt="2023-07-20T07:38:09.578" v="5483" actId="20577"/>
        <pc:sldMkLst>
          <pc:docMk/>
          <pc:sldMk cId="2876907648" sldId="261"/>
        </pc:sldMkLst>
        <pc:spChg chg="add mod">
          <ac:chgData name="tamika.fj@gmail.com" userId="24aeb3c16301a386" providerId="LiveId" clId="{23F3D6E8-588C-4598-8B88-256D4A9A6820}" dt="2023-07-20T07:38:09.578" v="5483" actId="20577"/>
          <ac:spMkLst>
            <pc:docMk/>
            <pc:sldMk cId="2876907648" sldId="261"/>
            <ac:spMk id="2" creationId="{9519C62C-1C4B-0955-87A2-04708FDA43F3}"/>
          </ac:spMkLst>
        </pc:spChg>
        <pc:spChg chg="del">
          <ac:chgData name="tamika.fj@gmail.com" userId="24aeb3c16301a386" providerId="LiveId" clId="{23F3D6E8-588C-4598-8B88-256D4A9A6820}" dt="2023-07-17T03:49:13.418" v="684" actId="478"/>
          <ac:spMkLst>
            <pc:docMk/>
            <pc:sldMk cId="2876907648" sldId="261"/>
            <ac:spMk id="2" creationId="{A13A90ED-2D47-0072-BEA9-6AEE6BE9689B}"/>
          </ac:spMkLst>
        </pc:spChg>
        <pc:spChg chg="del">
          <ac:chgData name="tamika.fj@gmail.com" userId="24aeb3c16301a386" providerId="LiveId" clId="{23F3D6E8-588C-4598-8B88-256D4A9A6820}" dt="2023-07-17T03:49:11.891" v="683" actId="478"/>
          <ac:spMkLst>
            <pc:docMk/>
            <pc:sldMk cId="2876907648" sldId="261"/>
            <ac:spMk id="3" creationId="{C1B36189-3165-C9F9-28D0-5DE424B06614}"/>
          </ac:spMkLst>
        </pc:spChg>
        <pc:spChg chg="add mod">
          <ac:chgData name="tamika.fj@gmail.com" userId="24aeb3c16301a386" providerId="LiveId" clId="{23F3D6E8-588C-4598-8B88-256D4A9A6820}" dt="2023-07-17T09:33:10.133" v="1179" actId="20577"/>
          <ac:spMkLst>
            <pc:docMk/>
            <pc:sldMk cId="2876907648" sldId="261"/>
            <ac:spMk id="5" creationId="{3E8AC346-1E09-A005-960B-AFE5D9ED3579}"/>
          </ac:spMkLst>
        </pc:spChg>
        <pc:spChg chg="add del">
          <ac:chgData name="tamika.fj@gmail.com" userId="24aeb3c16301a386" providerId="LiveId" clId="{23F3D6E8-588C-4598-8B88-256D4A9A6820}" dt="2023-07-17T09:33:13.185" v="1180" actId="478"/>
          <ac:spMkLst>
            <pc:docMk/>
            <pc:sldMk cId="2876907648" sldId="261"/>
            <ac:spMk id="6" creationId="{7F2DC97C-A9C6-82E8-F789-8E8831E9744A}"/>
          </ac:spMkLst>
        </pc:spChg>
        <pc:picChg chg="add mod">
          <ac:chgData name="tamika.fj@gmail.com" userId="24aeb3c16301a386" providerId="LiveId" clId="{23F3D6E8-588C-4598-8B88-256D4A9A6820}" dt="2023-07-19T09:51:15.925" v="2030" actId="1076"/>
          <ac:picMkLst>
            <pc:docMk/>
            <pc:sldMk cId="2876907648" sldId="261"/>
            <ac:picMk id="4" creationId="{D64B5860-5C1E-C3B9-C5CA-3B5F862BED07}"/>
          </ac:picMkLst>
        </pc:picChg>
      </pc:sldChg>
      <pc:sldChg chg="addSp delSp modSp new mod">
        <pc:chgData name="tamika.fj@gmail.com" userId="24aeb3c16301a386" providerId="LiveId" clId="{23F3D6E8-588C-4598-8B88-256D4A9A6820}" dt="2023-07-20T07:38:17.485" v="5485" actId="20577"/>
        <pc:sldMkLst>
          <pc:docMk/>
          <pc:sldMk cId="1596813145" sldId="262"/>
        </pc:sldMkLst>
        <pc:spChg chg="add mod">
          <ac:chgData name="tamika.fj@gmail.com" userId="24aeb3c16301a386" providerId="LiveId" clId="{23F3D6E8-588C-4598-8B88-256D4A9A6820}" dt="2023-07-20T07:38:17.485" v="5485" actId="20577"/>
          <ac:spMkLst>
            <pc:docMk/>
            <pc:sldMk cId="1596813145" sldId="262"/>
            <ac:spMk id="2" creationId="{34717BE1-A41C-3CF5-63E4-F6214B2B6826}"/>
          </ac:spMkLst>
        </pc:spChg>
        <pc:spChg chg="del">
          <ac:chgData name="tamika.fj@gmail.com" userId="24aeb3c16301a386" providerId="LiveId" clId="{23F3D6E8-588C-4598-8B88-256D4A9A6820}" dt="2023-07-17T03:50:05.855" v="689" actId="478"/>
          <ac:spMkLst>
            <pc:docMk/>
            <pc:sldMk cId="1596813145" sldId="262"/>
            <ac:spMk id="2" creationId="{6C17BAA7-D0AD-7346-33FE-06FEC02682C5}"/>
          </ac:spMkLst>
        </pc:spChg>
        <pc:spChg chg="del mod">
          <ac:chgData name="tamika.fj@gmail.com" userId="24aeb3c16301a386" providerId="LiveId" clId="{23F3D6E8-588C-4598-8B88-256D4A9A6820}" dt="2023-07-17T03:50:09.325" v="691" actId="478"/>
          <ac:spMkLst>
            <pc:docMk/>
            <pc:sldMk cId="1596813145" sldId="262"/>
            <ac:spMk id="3" creationId="{5A7A78AD-D505-9FF6-A825-D7FAA6A83465}"/>
          </ac:spMkLst>
        </pc:spChg>
        <pc:spChg chg="add del mod">
          <ac:chgData name="tamika.fj@gmail.com" userId="24aeb3c16301a386" providerId="LiveId" clId="{23F3D6E8-588C-4598-8B88-256D4A9A6820}" dt="2023-07-17T09:18:21.056" v="1062" actId="478"/>
          <ac:spMkLst>
            <pc:docMk/>
            <pc:sldMk cId="1596813145" sldId="262"/>
            <ac:spMk id="5" creationId="{37969897-33E9-E93A-4E91-5ED738FFAD62}"/>
          </ac:spMkLst>
        </pc:spChg>
        <pc:spChg chg="add del mod">
          <ac:chgData name="tamika.fj@gmail.com" userId="24aeb3c16301a386" providerId="LiveId" clId="{23F3D6E8-588C-4598-8B88-256D4A9A6820}" dt="2023-07-17T09:18:25.024" v="1064" actId="478"/>
          <ac:spMkLst>
            <pc:docMk/>
            <pc:sldMk cId="1596813145" sldId="262"/>
            <ac:spMk id="6" creationId="{75347EAA-8C9D-00C8-70ED-57F9704E94BF}"/>
          </ac:spMkLst>
        </pc:spChg>
        <pc:spChg chg="add mod">
          <ac:chgData name="tamika.fj@gmail.com" userId="24aeb3c16301a386" providerId="LiveId" clId="{23F3D6E8-588C-4598-8B88-256D4A9A6820}" dt="2023-07-19T09:50:51.575" v="2027" actId="1076"/>
          <ac:spMkLst>
            <pc:docMk/>
            <pc:sldMk cId="1596813145" sldId="262"/>
            <ac:spMk id="8" creationId="{C798D510-1B20-635C-0BDC-C7FFEAF9A808}"/>
          </ac:spMkLst>
        </pc:spChg>
        <pc:picChg chg="add del mod">
          <ac:chgData name="tamika.fj@gmail.com" userId="24aeb3c16301a386" providerId="LiveId" clId="{23F3D6E8-588C-4598-8B88-256D4A9A6820}" dt="2023-07-17T08:25:27.276" v="709" actId="478"/>
          <ac:picMkLst>
            <pc:docMk/>
            <pc:sldMk cId="1596813145" sldId="262"/>
            <ac:picMk id="4" creationId="{807CF8D7-6953-91AC-DB12-00154AFB9907}"/>
          </ac:picMkLst>
        </pc:picChg>
        <pc:picChg chg="add del mod">
          <ac:chgData name="tamika.fj@gmail.com" userId="24aeb3c16301a386" providerId="LiveId" clId="{23F3D6E8-588C-4598-8B88-256D4A9A6820}" dt="2023-07-19T09:50:40.819" v="2024" actId="478"/>
          <ac:picMkLst>
            <pc:docMk/>
            <pc:sldMk cId="1596813145" sldId="262"/>
            <ac:picMk id="7" creationId="{98EA5493-C5DA-5F53-1FF5-9882A0BFAEF2}"/>
          </ac:picMkLst>
        </pc:picChg>
        <pc:picChg chg="add mod">
          <ac:chgData name="tamika.fj@gmail.com" userId="24aeb3c16301a386" providerId="LiveId" clId="{23F3D6E8-588C-4598-8B88-256D4A9A6820}" dt="2023-07-19T09:50:48.224" v="2026" actId="1076"/>
          <ac:picMkLst>
            <pc:docMk/>
            <pc:sldMk cId="1596813145" sldId="262"/>
            <ac:picMk id="1026" creationId="{A25E5D1E-B63C-3140-000C-65AB5C62538A}"/>
          </ac:picMkLst>
        </pc:picChg>
      </pc:sldChg>
      <pc:sldChg chg="addSp delSp modSp new mod">
        <pc:chgData name="tamika.fj@gmail.com" userId="24aeb3c16301a386" providerId="LiveId" clId="{23F3D6E8-588C-4598-8B88-256D4A9A6820}" dt="2023-07-20T07:38:26.732" v="5487" actId="20577"/>
        <pc:sldMkLst>
          <pc:docMk/>
          <pc:sldMk cId="3910853825" sldId="263"/>
        </pc:sldMkLst>
        <pc:spChg chg="del">
          <ac:chgData name="tamika.fj@gmail.com" userId="24aeb3c16301a386" providerId="LiveId" clId="{23F3D6E8-588C-4598-8B88-256D4A9A6820}" dt="2023-07-19T12:38:06.897" v="2522" actId="478"/>
          <ac:spMkLst>
            <pc:docMk/>
            <pc:sldMk cId="3910853825" sldId="263"/>
            <ac:spMk id="2" creationId="{9A863528-00B3-82C3-8CA2-383CBFED970C}"/>
          </ac:spMkLst>
        </pc:spChg>
        <pc:spChg chg="del">
          <ac:chgData name="tamika.fj@gmail.com" userId="24aeb3c16301a386" providerId="LiveId" clId="{23F3D6E8-588C-4598-8B88-256D4A9A6820}" dt="2023-07-19T12:38:02.246" v="2521" actId="478"/>
          <ac:spMkLst>
            <pc:docMk/>
            <pc:sldMk cId="3910853825" sldId="263"/>
            <ac:spMk id="3" creationId="{CBCD17FF-C18B-0920-38E5-106991A7FD08}"/>
          </ac:spMkLst>
        </pc:spChg>
        <pc:spChg chg="add mod">
          <ac:chgData name="tamika.fj@gmail.com" userId="24aeb3c16301a386" providerId="LiveId" clId="{23F3D6E8-588C-4598-8B88-256D4A9A6820}" dt="2023-07-20T07:38:26.732" v="5487" actId="20577"/>
          <ac:spMkLst>
            <pc:docMk/>
            <pc:sldMk cId="3910853825" sldId="263"/>
            <ac:spMk id="5" creationId="{E8181385-0E91-4F38-2AE2-5F4FACAB62AA}"/>
          </ac:spMkLst>
        </pc:spChg>
        <pc:picChg chg="add mod">
          <ac:chgData name="tamika.fj@gmail.com" userId="24aeb3c16301a386" providerId="LiveId" clId="{23F3D6E8-588C-4598-8B88-256D4A9A6820}" dt="2023-07-19T12:38:47.575" v="2527" actId="1076"/>
          <ac:picMkLst>
            <pc:docMk/>
            <pc:sldMk cId="3910853825" sldId="263"/>
            <ac:picMk id="4" creationId="{246D5D8A-FDBB-4D7F-A81D-75C84CCD3BE1}"/>
          </ac:picMkLst>
        </pc:picChg>
      </pc:sldChg>
      <pc:sldChg chg="modSp new del mod">
        <pc:chgData name="tamika.fj@gmail.com" userId="24aeb3c16301a386" providerId="LiveId" clId="{23F3D6E8-588C-4598-8B88-256D4A9A6820}" dt="2023-07-19T09:35:39.061" v="2023" actId="2696"/>
        <pc:sldMkLst>
          <pc:docMk/>
          <pc:sldMk cId="778345885" sldId="264"/>
        </pc:sldMkLst>
        <pc:spChg chg="mod">
          <ac:chgData name="tamika.fj@gmail.com" userId="24aeb3c16301a386" providerId="LiveId" clId="{23F3D6E8-588C-4598-8B88-256D4A9A6820}" dt="2023-07-19T09:25:55.306" v="1209" actId="20577"/>
          <ac:spMkLst>
            <pc:docMk/>
            <pc:sldMk cId="778345885" sldId="264"/>
            <ac:spMk id="2" creationId="{F87E2AFF-2910-2D96-20E1-B659F3202403}"/>
          </ac:spMkLst>
        </pc:spChg>
        <pc:spChg chg="mod">
          <ac:chgData name="tamika.fj@gmail.com" userId="24aeb3c16301a386" providerId="LiveId" clId="{23F3D6E8-588C-4598-8B88-256D4A9A6820}" dt="2023-07-19T09:34:02.647" v="2022" actId="20577"/>
          <ac:spMkLst>
            <pc:docMk/>
            <pc:sldMk cId="778345885" sldId="264"/>
            <ac:spMk id="3" creationId="{BC28BF62-E056-79C5-74C6-C1B9FB532BC7}"/>
          </ac:spMkLst>
        </pc:spChg>
      </pc:sldChg>
      <pc:sldChg chg="addSp delSp modSp new mod">
        <pc:chgData name="tamika.fj@gmail.com" userId="24aeb3c16301a386" providerId="LiveId" clId="{23F3D6E8-588C-4598-8B88-256D4A9A6820}" dt="2023-07-20T07:38:46.818" v="5493" actId="20577"/>
        <pc:sldMkLst>
          <pc:docMk/>
          <pc:sldMk cId="1257215348" sldId="264"/>
        </pc:sldMkLst>
        <pc:spChg chg="del">
          <ac:chgData name="tamika.fj@gmail.com" userId="24aeb3c16301a386" providerId="LiveId" clId="{23F3D6E8-588C-4598-8B88-256D4A9A6820}" dt="2023-07-19T12:47:09.923" v="2788" actId="478"/>
          <ac:spMkLst>
            <pc:docMk/>
            <pc:sldMk cId="1257215348" sldId="264"/>
            <ac:spMk id="2" creationId="{D6797F9C-DE00-9C2D-0EAD-355C6BA7F34F}"/>
          </ac:spMkLst>
        </pc:spChg>
        <pc:spChg chg="del">
          <ac:chgData name="tamika.fj@gmail.com" userId="24aeb3c16301a386" providerId="LiveId" clId="{23F3D6E8-588C-4598-8B88-256D4A9A6820}" dt="2023-07-19T12:47:20.582" v="2789" actId="478"/>
          <ac:spMkLst>
            <pc:docMk/>
            <pc:sldMk cId="1257215348" sldId="264"/>
            <ac:spMk id="3" creationId="{203F48CF-122A-E903-ABED-C044061946B3}"/>
          </ac:spMkLst>
        </pc:spChg>
        <pc:spChg chg="add mod">
          <ac:chgData name="tamika.fj@gmail.com" userId="24aeb3c16301a386" providerId="LiveId" clId="{23F3D6E8-588C-4598-8B88-256D4A9A6820}" dt="2023-07-20T07:38:46.818" v="5493" actId="20577"/>
          <ac:spMkLst>
            <pc:docMk/>
            <pc:sldMk cId="1257215348" sldId="264"/>
            <ac:spMk id="5" creationId="{AEFA4F3D-598A-85F5-32FE-E78E1793D90F}"/>
          </ac:spMkLst>
        </pc:spChg>
        <pc:picChg chg="add mod">
          <ac:chgData name="tamika.fj@gmail.com" userId="24aeb3c16301a386" providerId="LiveId" clId="{23F3D6E8-588C-4598-8B88-256D4A9A6820}" dt="2023-07-19T12:47:38.347" v="2794" actId="1076"/>
          <ac:picMkLst>
            <pc:docMk/>
            <pc:sldMk cId="1257215348" sldId="264"/>
            <ac:picMk id="4" creationId="{CD3ED871-6C71-13C6-28CA-FB850BD0EA9D}"/>
          </ac:picMkLst>
        </pc:picChg>
      </pc:sldChg>
      <pc:sldChg chg="addSp delSp modSp new mod">
        <pc:chgData name="tamika.fj@gmail.com" userId="24aeb3c16301a386" providerId="LiveId" clId="{23F3D6E8-588C-4598-8B88-256D4A9A6820}" dt="2023-07-19T12:57:43.887" v="3138" actId="20577"/>
        <pc:sldMkLst>
          <pc:docMk/>
          <pc:sldMk cId="1800798635" sldId="265"/>
        </pc:sldMkLst>
        <pc:spChg chg="del">
          <ac:chgData name="tamika.fj@gmail.com" userId="24aeb3c16301a386" providerId="LiveId" clId="{23F3D6E8-588C-4598-8B88-256D4A9A6820}" dt="2023-07-19T12:54:10.379" v="2971" actId="478"/>
          <ac:spMkLst>
            <pc:docMk/>
            <pc:sldMk cId="1800798635" sldId="265"/>
            <ac:spMk id="2" creationId="{787549EF-F64C-9403-3E2B-8DB02E13B9A9}"/>
          </ac:spMkLst>
        </pc:spChg>
        <pc:spChg chg="del">
          <ac:chgData name="tamika.fj@gmail.com" userId="24aeb3c16301a386" providerId="LiveId" clId="{23F3D6E8-588C-4598-8B88-256D4A9A6820}" dt="2023-07-19T12:54:07.689" v="2970" actId="478"/>
          <ac:spMkLst>
            <pc:docMk/>
            <pc:sldMk cId="1800798635" sldId="265"/>
            <ac:spMk id="3" creationId="{BE073FA7-9E30-902B-07E3-1F4C3E344AD2}"/>
          </ac:spMkLst>
        </pc:spChg>
        <pc:spChg chg="add mod">
          <ac:chgData name="tamika.fj@gmail.com" userId="24aeb3c16301a386" providerId="LiveId" clId="{23F3D6E8-588C-4598-8B88-256D4A9A6820}" dt="2023-07-19T12:57:43.887" v="3138" actId="20577"/>
          <ac:spMkLst>
            <pc:docMk/>
            <pc:sldMk cId="1800798635" sldId="265"/>
            <ac:spMk id="5" creationId="{6A7D3B6C-026C-F57C-2022-6525443FCF60}"/>
          </ac:spMkLst>
        </pc:spChg>
        <pc:picChg chg="add mod">
          <ac:chgData name="tamika.fj@gmail.com" userId="24aeb3c16301a386" providerId="LiveId" clId="{23F3D6E8-588C-4598-8B88-256D4A9A6820}" dt="2023-07-19T12:54:21.483" v="2974" actId="1076"/>
          <ac:picMkLst>
            <pc:docMk/>
            <pc:sldMk cId="1800798635" sldId="265"/>
            <ac:picMk id="3074" creationId="{8417B557-02A4-5C28-BC72-35B9D496D4E1}"/>
          </ac:picMkLst>
        </pc:picChg>
      </pc:sldChg>
      <pc:sldChg chg="addSp delSp modSp new mod">
        <pc:chgData name="tamika.fj@gmail.com" userId="24aeb3c16301a386" providerId="LiveId" clId="{23F3D6E8-588C-4598-8B88-256D4A9A6820}" dt="2023-07-20T07:36:34.420" v="5424" actId="20577"/>
        <pc:sldMkLst>
          <pc:docMk/>
          <pc:sldMk cId="1424696338" sldId="266"/>
        </pc:sldMkLst>
        <pc:spChg chg="del">
          <ac:chgData name="tamika.fj@gmail.com" userId="24aeb3c16301a386" providerId="LiveId" clId="{23F3D6E8-588C-4598-8B88-256D4A9A6820}" dt="2023-07-19T12:51:30.261" v="2840" actId="478"/>
          <ac:spMkLst>
            <pc:docMk/>
            <pc:sldMk cId="1424696338" sldId="266"/>
            <ac:spMk id="2" creationId="{987B4A87-5867-B204-7F89-94969C34D15F}"/>
          </ac:spMkLst>
        </pc:spChg>
        <pc:spChg chg="del">
          <ac:chgData name="tamika.fj@gmail.com" userId="24aeb3c16301a386" providerId="LiveId" clId="{23F3D6E8-588C-4598-8B88-256D4A9A6820}" dt="2023-07-19T12:51:31.953" v="2841" actId="478"/>
          <ac:spMkLst>
            <pc:docMk/>
            <pc:sldMk cId="1424696338" sldId="266"/>
            <ac:spMk id="3" creationId="{075CAFC2-AF2E-909E-8DBF-64C0804B07FC}"/>
          </ac:spMkLst>
        </pc:spChg>
        <pc:spChg chg="add mod">
          <ac:chgData name="tamika.fj@gmail.com" userId="24aeb3c16301a386" providerId="LiveId" clId="{23F3D6E8-588C-4598-8B88-256D4A9A6820}" dt="2023-07-20T07:36:34.420" v="5424" actId="20577"/>
          <ac:spMkLst>
            <pc:docMk/>
            <pc:sldMk cId="1424696338" sldId="266"/>
            <ac:spMk id="4" creationId="{78BBAA7F-0062-1074-2367-A4189BF3D4DD}"/>
          </ac:spMkLst>
        </pc:spChg>
        <pc:picChg chg="add mod">
          <ac:chgData name="tamika.fj@gmail.com" userId="24aeb3c16301a386" providerId="LiveId" clId="{23F3D6E8-588C-4598-8B88-256D4A9A6820}" dt="2023-07-19T12:52:40.507" v="2853" actId="1076"/>
          <ac:picMkLst>
            <pc:docMk/>
            <pc:sldMk cId="1424696338" sldId="266"/>
            <ac:picMk id="2050" creationId="{B8D32662-6DC3-96CB-74D5-EFD5FABB5618}"/>
          </ac:picMkLst>
        </pc:picChg>
      </pc:sldChg>
      <pc:sldChg chg="addSp delSp modSp new mod">
        <pc:chgData name="tamika.fj@gmail.com" userId="24aeb3c16301a386" providerId="LiveId" clId="{23F3D6E8-588C-4598-8B88-256D4A9A6820}" dt="2023-07-19T13:12:27.734" v="3787" actId="20577"/>
        <pc:sldMkLst>
          <pc:docMk/>
          <pc:sldMk cId="1977652222" sldId="267"/>
        </pc:sldMkLst>
        <pc:spChg chg="del">
          <ac:chgData name="tamika.fj@gmail.com" userId="24aeb3c16301a386" providerId="LiveId" clId="{23F3D6E8-588C-4598-8B88-256D4A9A6820}" dt="2023-07-19T12:55:04.139" v="2977" actId="478"/>
          <ac:spMkLst>
            <pc:docMk/>
            <pc:sldMk cId="1977652222" sldId="267"/>
            <ac:spMk id="2" creationId="{D5A79919-45E6-BEAC-E522-C3E8D8DB0D05}"/>
          </ac:spMkLst>
        </pc:spChg>
        <pc:spChg chg="del">
          <ac:chgData name="tamika.fj@gmail.com" userId="24aeb3c16301a386" providerId="LiveId" clId="{23F3D6E8-588C-4598-8B88-256D4A9A6820}" dt="2023-07-19T12:55:00.689" v="2976" actId="478"/>
          <ac:spMkLst>
            <pc:docMk/>
            <pc:sldMk cId="1977652222" sldId="267"/>
            <ac:spMk id="3" creationId="{FB6D7B96-D5D5-4FA0-4CF4-E80AD3CE3185}"/>
          </ac:spMkLst>
        </pc:spChg>
        <pc:spChg chg="add mod">
          <ac:chgData name="tamika.fj@gmail.com" userId="24aeb3c16301a386" providerId="LiveId" clId="{23F3D6E8-588C-4598-8B88-256D4A9A6820}" dt="2023-07-19T13:10:28.037" v="3522" actId="1076"/>
          <ac:spMkLst>
            <pc:docMk/>
            <pc:sldMk cId="1977652222" sldId="267"/>
            <ac:spMk id="5" creationId="{774BC1E1-214A-757D-A421-4BB6EDD22538}"/>
          </ac:spMkLst>
        </pc:spChg>
        <pc:spChg chg="add mod">
          <ac:chgData name="tamika.fj@gmail.com" userId="24aeb3c16301a386" providerId="LiveId" clId="{23F3D6E8-588C-4598-8B88-256D4A9A6820}" dt="2023-07-19T13:12:27.734" v="3787" actId="20577"/>
          <ac:spMkLst>
            <pc:docMk/>
            <pc:sldMk cId="1977652222" sldId="267"/>
            <ac:spMk id="7" creationId="{6F9915DF-EF25-E2C1-BB45-21B8E3371C8D}"/>
          </ac:spMkLst>
        </pc:spChg>
        <pc:picChg chg="add del mod">
          <ac:chgData name="tamika.fj@gmail.com" userId="24aeb3c16301a386" providerId="LiveId" clId="{23F3D6E8-588C-4598-8B88-256D4A9A6820}" dt="2023-07-19T13:11:02.368" v="3530" actId="478"/>
          <ac:picMkLst>
            <pc:docMk/>
            <pc:sldMk cId="1977652222" sldId="267"/>
            <ac:picMk id="6" creationId="{3C98C026-1803-80E8-87D1-060F0A078114}"/>
          </ac:picMkLst>
        </pc:picChg>
        <pc:picChg chg="add mod">
          <ac:chgData name="tamika.fj@gmail.com" userId="24aeb3c16301a386" providerId="LiveId" clId="{23F3D6E8-588C-4598-8B88-256D4A9A6820}" dt="2023-07-19T13:11:18.061" v="3535" actId="1076"/>
          <ac:picMkLst>
            <pc:docMk/>
            <pc:sldMk cId="1977652222" sldId="267"/>
            <ac:picMk id="4098" creationId="{EFCF9804-057D-0771-56CE-697593522C23}"/>
          </ac:picMkLst>
        </pc:picChg>
      </pc:sldChg>
      <pc:sldChg chg="addSp delSp modSp new mod ord">
        <pc:chgData name="tamika.fj@gmail.com" userId="24aeb3c16301a386" providerId="LiveId" clId="{23F3D6E8-588C-4598-8B88-256D4A9A6820}" dt="2023-07-20T07:35:22.674" v="5407" actId="1076"/>
        <pc:sldMkLst>
          <pc:docMk/>
          <pc:sldMk cId="3711707086" sldId="268"/>
        </pc:sldMkLst>
        <pc:spChg chg="del">
          <ac:chgData name="tamika.fj@gmail.com" userId="24aeb3c16301a386" providerId="LiveId" clId="{23F3D6E8-588C-4598-8B88-256D4A9A6820}" dt="2023-07-19T13:13:03.433" v="3791" actId="478"/>
          <ac:spMkLst>
            <pc:docMk/>
            <pc:sldMk cId="3711707086" sldId="268"/>
            <ac:spMk id="2" creationId="{BB179883-9270-02C1-443F-48F2947859DF}"/>
          </ac:spMkLst>
        </pc:spChg>
        <pc:spChg chg="del">
          <ac:chgData name="tamika.fj@gmail.com" userId="24aeb3c16301a386" providerId="LiveId" clId="{23F3D6E8-588C-4598-8B88-256D4A9A6820}" dt="2023-07-19T13:13:04.820" v="3792" actId="478"/>
          <ac:spMkLst>
            <pc:docMk/>
            <pc:sldMk cId="3711707086" sldId="268"/>
            <ac:spMk id="3" creationId="{E38E70B4-27CB-4E71-D847-18839CCF094D}"/>
          </ac:spMkLst>
        </pc:spChg>
        <pc:spChg chg="add mod">
          <ac:chgData name="tamika.fj@gmail.com" userId="24aeb3c16301a386" providerId="LiveId" clId="{23F3D6E8-588C-4598-8B88-256D4A9A6820}" dt="2023-07-19T13:14:27.880" v="3829" actId="20577"/>
          <ac:spMkLst>
            <pc:docMk/>
            <pc:sldMk cId="3711707086" sldId="268"/>
            <ac:spMk id="6" creationId="{69583F66-4CE2-DFF7-0157-829C066E99C2}"/>
          </ac:spMkLst>
        </pc:spChg>
        <pc:picChg chg="add mod">
          <ac:chgData name="tamika.fj@gmail.com" userId="24aeb3c16301a386" providerId="LiveId" clId="{23F3D6E8-588C-4598-8B88-256D4A9A6820}" dt="2023-07-20T07:35:22.674" v="5407" actId="1076"/>
          <ac:picMkLst>
            <pc:docMk/>
            <pc:sldMk cId="3711707086" sldId="268"/>
            <ac:picMk id="2" creationId="{D756CEDF-A333-F53F-26D7-7BFC52273EA6}"/>
          </ac:picMkLst>
        </pc:picChg>
        <pc:picChg chg="add del mod">
          <ac:chgData name="tamika.fj@gmail.com" userId="24aeb3c16301a386" providerId="LiveId" clId="{23F3D6E8-588C-4598-8B88-256D4A9A6820}" dt="2023-07-20T07:35:19.188" v="5405" actId="478"/>
          <ac:picMkLst>
            <pc:docMk/>
            <pc:sldMk cId="3711707086" sldId="268"/>
            <ac:picMk id="4" creationId="{22AA40FD-1EDF-9044-9E3F-04E846F8557F}"/>
          </ac:picMkLst>
        </pc:picChg>
      </pc:sldChg>
      <pc:sldChg chg="addSp delSp modSp new mod">
        <pc:chgData name="tamika.fj@gmail.com" userId="24aeb3c16301a386" providerId="LiveId" clId="{23F3D6E8-588C-4598-8B88-256D4A9A6820}" dt="2023-07-19T13:16:07.627" v="3890" actId="20577"/>
        <pc:sldMkLst>
          <pc:docMk/>
          <pc:sldMk cId="4217779270" sldId="269"/>
        </pc:sldMkLst>
        <pc:spChg chg="del">
          <ac:chgData name="tamika.fj@gmail.com" userId="24aeb3c16301a386" providerId="LiveId" clId="{23F3D6E8-588C-4598-8B88-256D4A9A6820}" dt="2023-07-19T13:14:59.370" v="3832" actId="478"/>
          <ac:spMkLst>
            <pc:docMk/>
            <pc:sldMk cId="4217779270" sldId="269"/>
            <ac:spMk id="2" creationId="{E8491BD7-65C2-C770-A213-D87CFE3D272D}"/>
          </ac:spMkLst>
        </pc:spChg>
        <pc:spChg chg="del">
          <ac:chgData name="tamika.fj@gmail.com" userId="24aeb3c16301a386" providerId="LiveId" clId="{23F3D6E8-588C-4598-8B88-256D4A9A6820}" dt="2023-07-19T13:14:57.900" v="3831" actId="478"/>
          <ac:spMkLst>
            <pc:docMk/>
            <pc:sldMk cId="4217779270" sldId="269"/>
            <ac:spMk id="3" creationId="{8ED11B4C-8775-2C41-62D7-CC88F4FD89AE}"/>
          </ac:spMkLst>
        </pc:spChg>
        <pc:spChg chg="add mod">
          <ac:chgData name="tamika.fj@gmail.com" userId="24aeb3c16301a386" providerId="LiveId" clId="{23F3D6E8-588C-4598-8B88-256D4A9A6820}" dt="2023-07-19T13:16:07.627" v="3890" actId="20577"/>
          <ac:spMkLst>
            <pc:docMk/>
            <pc:sldMk cId="4217779270" sldId="269"/>
            <ac:spMk id="6" creationId="{F22F5F82-C811-0FD0-A42D-5DCB7CFF2A1F}"/>
          </ac:spMkLst>
        </pc:spChg>
        <pc:picChg chg="add mod">
          <ac:chgData name="tamika.fj@gmail.com" userId="24aeb3c16301a386" providerId="LiveId" clId="{23F3D6E8-588C-4598-8B88-256D4A9A6820}" dt="2023-07-19T13:15:22.199" v="3837" actId="1076"/>
          <ac:picMkLst>
            <pc:docMk/>
            <pc:sldMk cId="4217779270" sldId="269"/>
            <ac:picMk id="4" creationId="{37D1ED36-9D9E-A924-6BB7-A986BD312F72}"/>
          </ac:picMkLst>
        </pc:picChg>
        <pc:picChg chg="add del mod">
          <ac:chgData name="tamika.fj@gmail.com" userId="24aeb3c16301a386" providerId="LiveId" clId="{23F3D6E8-588C-4598-8B88-256D4A9A6820}" dt="2023-07-19T13:15:31.327" v="3839" actId="478"/>
          <ac:picMkLst>
            <pc:docMk/>
            <pc:sldMk cId="4217779270" sldId="269"/>
            <ac:picMk id="5" creationId="{9B5DB50C-E2A9-614C-44FC-2BDF2536856F}"/>
          </ac:picMkLst>
        </pc:picChg>
      </pc:sldChg>
      <pc:sldChg chg="addSp delSp modSp new mod">
        <pc:chgData name="tamika.fj@gmail.com" userId="24aeb3c16301a386" providerId="LiveId" clId="{23F3D6E8-588C-4598-8B88-256D4A9A6820}" dt="2023-07-19T13:18:24.567" v="4067" actId="20577"/>
        <pc:sldMkLst>
          <pc:docMk/>
          <pc:sldMk cId="1303195324" sldId="270"/>
        </pc:sldMkLst>
        <pc:spChg chg="del">
          <ac:chgData name="tamika.fj@gmail.com" userId="24aeb3c16301a386" providerId="LiveId" clId="{23F3D6E8-588C-4598-8B88-256D4A9A6820}" dt="2023-07-19T13:16:41.328" v="3894" actId="478"/>
          <ac:spMkLst>
            <pc:docMk/>
            <pc:sldMk cId="1303195324" sldId="270"/>
            <ac:spMk id="2" creationId="{755C14A5-8BD0-B2FC-616E-6718A61DAA23}"/>
          </ac:spMkLst>
        </pc:spChg>
        <pc:spChg chg="del mod">
          <ac:chgData name="tamika.fj@gmail.com" userId="24aeb3c16301a386" providerId="LiveId" clId="{23F3D6E8-588C-4598-8B88-256D4A9A6820}" dt="2023-07-19T13:16:38.929" v="3893" actId="478"/>
          <ac:spMkLst>
            <pc:docMk/>
            <pc:sldMk cId="1303195324" sldId="270"/>
            <ac:spMk id="3" creationId="{2114977C-AD3D-EDED-D14C-671FEF8956B3}"/>
          </ac:spMkLst>
        </pc:spChg>
        <pc:spChg chg="add mod">
          <ac:chgData name="tamika.fj@gmail.com" userId="24aeb3c16301a386" providerId="LiveId" clId="{23F3D6E8-588C-4598-8B88-256D4A9A6820}" dt="2023-07-19T13:18:24.567" v="4067" actId="20577"/>
          <ac:spMkLst>
            <pc:docMk/>
            <pc:sldMk cId="1303195324" sldId="270"/>
            <ac:spMk id="4" creationId="{F63F7A68-60A2-123E-69BA-20B26089E346}"/>
          </ac:spMkLst>
        </pc:spChg>
        <pc:picChg chg="add mod">
          <ac:chgData name="tamika.fj@gmail.com" userId="24aeb3c16301a386" providerId="LiveId" clId="{23F3D6E8-588C-4598-8B88-256D4A9A6820}" dt="2023-07-19T13:16:51.663" v="3898" actId="1076"/>
          <ac:picMkLst>
            <pc:docMk/>
            <pc:sldMk cId="1303195324" sldId="270"/>
            <ac:picMk id="5122" creationId="{F209C779-8AD2-3941-E755-E4036D361251}"/>
          </ac:picMkLst>
        </pc:picChg>
      </pc:sldChg>
      <pc:sldChg chg="addSp delSp modSp new del mod">
        <pc:chgData name="tamika.fj@gmail.com" userId="24aeb3c16301a386" providerId="LiveId" clId="{23F3D6E8-588C-4598-8B88-256D4A9A6820}" dt="2023-07-19T13:19:30.425" v="4077" actId="47"/>
        <pc:sldMkLst>
          <pc:docMk/>
          <pc:sldMk cId="1101009087" sldId="271"/>
        </pc:sldMkLst>
        <pc:spChg chg="del">
          <ac:chgData name="tamika.fj@gmail.com" userId="24aeb3c16301a386" providerId="LiveId" clId="{23F3D6E8-588C-4598-8B88-256D4A9A6820}" dt="2023-07-19T13:18:47.431" v="4070" actId="478"/>
          <ac:spMkLst>
            <pc:docMk/>
            <pc:sldMk cId="1101009087" sldId="271"/>
            <ac:spMk id="2" creationId="{687AB847-B912-D21B-5B4B-709651D6EBE7}"/>
          </ac:spMkLst>
        </pc:spChg>
        <pc:spChg chg="del mod">
          <ac:chgData name="tamika.fj@gmail.com" userId="24aeb3c16301a386" providerId="LiveId" clId="{23F3D6E8-588C-4598-8B88-256D4A9A6820}" dt="2023-07-19T13:18:49.211" v="4071" actId="478"/>
          <ac:spMkLst>
            <pc:docMk/>
            <pc:sldMk cId="1101009087" sldId="271"/>
            <ac:spMk id="3" creationId="{AD87992E-A31A-6AA5-A8FF-AF1F6D068C51}"/>
          </ac:spMkLst>
        </pc:spChg>
        <pc:spChg chg="add del mod">
          <ac:chgData name="tamika.fj@gmail.com" userId="24aeb3c16301a386" providerId="LiveId" clId="{23F3D6E8-588C-4598-8B88-256D4A9A6820}" dt="2023-07-19T13:19:17.080" v="4076"/>
          <ac:spMkLst>
            <pc:docMk/>
            <pc:sldMk cId="1101009087" sldId="271"/>
            <ac:spMk id="4" creationId="{98322243-5D06-363C-1D2C-BDFDDC4BD6F7}"/>
          </ac:spMkLst>
        </pc:spChg>
        <pc:spChg chg="add del mod">
          <ac:chgData name="tamika.fj@gmail.com" userId="24aeb3c16301a386" providerId="LiveId" clId="{23F3D6E8-588C-4598-8B88-256D4A9A6820}" dt="2023-07-19T13:19:16.223" v="4074" actId="767"/>
          <ac:spMkLst>
            <pc:docMk/>
            <pc:sldMk cId="1101009087" sldId="271"/>
            <ac:spMk id="5" creationId="{E40D1E3C-C29B-D76B-EB3A-8C5D2F53835E}"/>
          </ac:spMkLst>
        </pc:spChg>
      </pc:sldChg>
      <pc:sldChg chg="modSp new mod">
        <pc:chgData name="tamika.fj@gmail.com" userId="24aeb3c16301a386" providerId="LiveId" clId="{23F3D6E8-588C-4598-8B88-256D4A9A6820}" dt="2023-07-20T07:33:55.815" v="5404" actId="27636"/>
        <pc:sldMkLst>
          <pc:docMk/>
          <pc:sldMk cId="1720189855" sldId="271"/>
        </pc:sldMkLst>
        <pc:spChg chg="mod">
          <ac:chgData name="tamika.fj@gmail.com" userId="24aeb3c16301a386" providerId="LiveId" clId="{23F3D6E8-588C-4598-8B88-256D4A9A6820}" dt="2023-07-19T13:19:38.436" v="4092" actId="5793"/>
          <ac:spMkLst>
            <pc:docMk/>
            <pc:sldMk cId="1720189855" sldId="271"/>
            <ac:spMk id="2" creationId="{FF03304A-A3E7-1CDF-8761-778F50B75D72}"/>
          </ac:spMkLst>
        </pc:spChg>
        <pc:spChg chg="mod">
          <ac:chgData name="tamika.fj@gmail.com" userId="24aeb3c16301a386" providerId="LiveId" clId="{23F3D6E8-588C-4598-8B88-256D4A9A6820}" dt="2023-07-20T07:33:55.815" v="5404" actId="27636"/>
          <ac:spMkLst>
            <pc:docMk/>
            <pc:sldMk cId="1720189855" sldId="271"/>
            <ac:spMk id="3" creationId="{34303867-BE6F-1CC8-D8F7-FD41AEEC46BE}"/>
          </ac:spMkLst>
        </pc:spChg>
      </pc:sldChg>
      <pc:sldChg chg="addSp delSp modSp new mod">
        <pc:chgData name="tamika.fj@gmail.com" userId="24aeb3c16301a386" providerId="LiveId" clId="{23F3D6E8-588C-4598-8B88-256D4A9A6820}" dt="2023-07-20T07:28:13.634" v="4876" actId="20577"/>
        <pc:sldMkLst>
          <pc:docMk/>
          <pc:sldMk cId="1171553032" sldId="272"/>
        </pc:sldMkLst>
        <pc:spChg chg="del">
          <ac:chgData name="tamika.fj@gmail.com" userId="24aeb3c16301a386" providerId="LiveId" clId="{23F3D6E8-588C-4598-8B88-256D4A9A6820}" dt="2023-07-20T07:27:12.649" v="4796" actId="478"/>
          <ac:spMkLst>
            <pc:docMk/>
            <pc:sldMk cId="1171553032" sldId="272"/>
            <ac:spMk id="2" creationId="{58ED33BC-61AC-831A-7B64-4CAEC08559E1}"/>
          </ac:spMkLst>
        </pc:spChg>
        <pc:spChg chg="del">
          <ac:chgData name="tamika.fj@gmail.com" userId="24aeb3c16301a386" providerId="LiveId" clId="{23F3D6E8-588C-4598-8B88-256D4A9A6820}" dt="2023-07-20T07:27:14.911" v="4797" actId="478"/>
          <ac:spMkLst>
            <pc:docMk/>
            <pc:sldMk cId="1171553032" sldId="272"/>
            <ac:spMk id="3" creationId="{411F6D92-8C6F-D191-3A2A-FDBB3F84BA86}"/>
          </ac:spMkLst>
        </pc:spChg>
        <pc:spChg chg="add mod">
          <ac:chgData name="tamika.fj@gmail.com" userId="24aeb3c16301a386" providerId="LiveId" clId="{23F3D6E8-588C-4598-8B88-256D4A9A6820}" dt="2023-07-20T07:28:13.634" v="4876" actId="20577"/>
          <ac:spMkLst>
            <pc:docMk/>
            <pc:sldMk cId="1171553032" sldId="272"/>
            <ac:spMk id="5" creationId="{472B9E1D-C709-C1EC-F75C-3926795486DA}"/>
          </ac:spMkLst>
        </pc:spChg>
        <pc:picChg chg="add mod">
          <ac:chgData name="tamika.fj@gmail.com" userId="24aeb3c16301a386" providerId="LiveId" clId="{23F3D6E8-588C-4598-8B88-256D4A9A6820}" dt="2023-07-20T07:27:18.110" v="4799" actId="1076"/>
          <ac:picMkLst>
            <pc:docMk/>
            <pc:sldMk cId="1171553032" sldId="272"/>
            <ac:picMk id="4" creationId="{6475CFB9-9764-1AB3-646C-8FB8F708CDE0}"/>
          </ac:picMkLst>
        </pc:picChg>
      </pc:sldChg>
      <pc:sldChg chg="new del">
        <pc:chgData name="tamika.fj@gmail.com" userId="24aeb3c16301a386" providerId="LiveId" clId="{23F3D6E8-588C-4598-8B88-256D4A9A6820}" dt="2023-07-20T06:43:50.343" v="4794" actId="680"/>
        <pc:sldMkLst>
          <pc:docMk/>
          <pc:sldMk cId="2611261213" sldId="272"/>
        </pc:sldMkLst>
      </pc:sldChg>
      <pc:sldChg chg="new del">
        <pc:chgData name="tamika.fj@gmail.com" userId="24aeb3c16301a386" providerId="LiveId" clId="{23F3D6E8-588C-4598-8B88-256D4A9A6820}" dt="2023-07-20T06:43:49.502" v="4793" actId="680"/>
        <pc:sldMkLst>
          <pc:docMk/>
          <pc:sldMk cId="151499993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85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59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01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03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7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4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45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73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74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8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1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9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97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6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7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0F73-A472-478C-BAE2-F95A8E2CD7F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783F6F-0783-4A4F-AA4E-F3DCF8862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5140-3DF0-E3C7-086D-FB476063F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Australian Fatal Road Accidents</a:t>
            </a:r>
          </a:p>
        </p:txBody>
      </p:sp>
    </p:spTree>
    <p:extLst>
      <p:ext uri="{BB962C8B-B14F-4D97-AF65-F5344CB8AC3E}">
        <p14:creationId xmlns:p14="http://schemas.microsoft.com/office/powerpoint/2010/main" val="354216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17B557-02A4-5C28-BC72-35B9D496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088708"/>
            <a:ext cx="6946265" cy="536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D3B6C-026C-F57C-2022-6525443FCF60}"/>
              </a:ext>
            </a:extLst>
          </p:cNvPr>
          <p:cNvSpPr txBox="1"/>
          <p:nvPr/>
        </p:nvSpPr>
        <p:spPr>
          <a:xfrm>
            <a:off x="8747760" y="1424355"/>
            <a:ext cx="28549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9: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 graph representing the number of fatalities from Australian Road Crashes 2014-2021 Per speed zone limit (km/h).</a:t>
            </a:r>
          </a:p>
        </p:txBody>
      </p:sp>
    </p:spTree>
    <p:extLst>
      <p:ext uri="{BB962C8B-B14F-4D97-AF65-F5344CB8AC3E}">
        <p14:creationId xmlns:p14="http://schemas.microsoft.com/office/powerpoint/2010/main" val="180079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FCF9804-057D-0771-56CE-69759352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73" y="645064"/>
            <a:ext cx="6570345" cy="507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BC1E1-214A-757D-A421-4BB6EDD22538}"/>
              </a:ext>
            </a:extLst>
          </p:cNvPr>
          <p:cNvSpPr txBox="1"/>
          <p:nvPr/>
        </p:nvSpPr>
        <p:spPr>
          <a:xfrm>
            <a:off x="7579360" y="1413828"/>
            <a:ext cx="43281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mean speed limit of the crash site was 83km/h.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median speed limit of the crash site was 80km/h.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correlation co-efficient between the speed limit of the crash site and the number of fatalities from Australian road accidents was 0.18 showing there a very weak positive relationship.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915DF-EF25-E2C1-BB45-21B8E3371C8D}"/>
              </a:ext>
            </a:extLst>
          </p:cNvPr>
          <p:cNvSpPr txBox="1"/>
          <p:nvPr/>
        </p:nvSpPr>
        <p:spPr>
          <a:xfrm>
            <a:off x="1272372" y="5724187"/>
            <a:ext cx="665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10: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Scatter plot representing the number of fatalities from Australian Road Accidents 2014-2021 vs the speed limit of the crash site (km/h).</a:t>
            </a:r>
          </a:p>
        </p:txBody>
      </p:sp>
    </p:spTree>
    <p:extLst>
      <p:ext uri="{BB962C8B-B14F-4D97-AF65-F5344CB8AC3E}">
        <p14:creationId xmlns:p14="http://schemas.microsoft.com/office/powerpoint/2010/main" val="197765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583F66-4CE2-DFF7-0157-829C066E99C2}"/>
              </a:ext>
            </a:extLst>
          </p:cNvPr>
          <p:cNvSpPr txBox="1"/>
          <p:nvPr/>
        </p:nvSpPr>
        <p:spPr>
          <a:xfrm>
            <a:off x="7620000" y="1597075"/>
            <a:ext cx="3576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11: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representing the total number of fatalities from Australian Road Crashes 2014-2021 per calendar month.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6CEDF-A333-F53F-26D7-7BFC5227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98" y="124563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0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1ED36-9D9E-A924-6BB7-A986BD3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84" y="1149984"/>
            <a:ext cx="6876733" cy="5138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F5F82-C811-0FD0-A42D-5DCB7CFF2A1F}"/>
              </a:ext>
            </a:extLst>
          </p:cNvPr>
          <p:cNvSpPr txBox="1"/>
          <p:nvPr/>
        </p:nvSpPr>
        <p:spPr>
          <a:xfrm>
            <a:off x="8087360" y="1627555"/>
            <a:ext cx="3576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12: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representing the total number of fatalities from Australian Road Crashes 2014-2021 per day of the week. </a:t>
            </a:r>
          </a:p>
        </p:txBody>
      </p:sp>
    </p:spTree>
    <p:extLst>
      <p:ext uri="{BB962C8B-B14F-4D97-AF65-F5344CB8AC3E}">
        <p14:creationId xmlns:p14="http://schemas.microsoft.com/office/powerpoint/2010/main" val="421777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209C779-8AD2-3941-E755-E4036D361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45" y="1606868"/>
            <a:ext cx="5756275" cy="44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3F7A68-60A2-123E-69BA-20B26089E346}"/>
              </a:ext>
            </a:extLst>
          </p:cNvPr>
          <p:cNvSpPr txBox="1"/>
          <p:nvPr/>
        </p:nvSpPr>
        <p:spPr>
          <a:xfrm>
            <a:off x="8087360" y="1627555"/>
            <a:ext cx="3576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13: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representing the percentage of total fatalities in Australian Road Crashes 2014-2021 each 6-hour period of the day represents. </a:t>
            </a:r>
          </a:p>
        </p:txBody>
      </p:sp>
    </p:spTree>
    <p:extLst>
      <p:ext uri="{BB962C8B-B14F-4D97-AF65-F5344CB8AC3E}">
        <p14:creationId xmlns:p14="http://schemas.microsoft.com/office/powerpoint/2010/main" val="130319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75CFB9-9764-1AB3-646C-8FB8F708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48" y="1410419"/>
            <a:ext cx="6096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2B9E1D-C709-C1EC-F75C-3926795486DA}"/>
              </a:ext>
            </a:extLst>
          </p:cNvPr>
          <p:cNvSpPr txBox="1"/>
          <p:nvPr/>
        </p:nvSpPr>
        <p:spPr>
          <a:xfrm>
            <a:off x="8212348" y="1618224"/>
            <a:ext cx="3576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13: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representing the total number of fatalities from Australian Road Crashes 2014-2021 occurring from single and multiple vehicle accidents. </a:t>
            </a:r>
          </a:p>
        </p:txBody>
      </p:sp>
    </p:spTree>
    <p:extLst>
      <p:ext uri="{BB962C8B-B14F-4D97-AF65-F5344CB8AC3E}">
        <p14:creationId xmlns:p14="http://schemas.microsoft.com/office/powerpoint/2010/main" val="117155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304A-A3E7-1CDF-8761-778F50B7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3867-BE6F-1CC8-D8F7-FD41AEEC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852" y="1656080"/>
            <a:ext cx="8915400" cy="3777622"/>
          </a:xfrm>
        </p:spPr>
        <p:txBody>
          <a:bodyPr>
            <a:normAutofit/>
          </a:bodyPr>
          <a:lstStyle/>
          <a:p>
            <a:r>
              <a:rPr lang="en-AU" sz="2000" dirty="0"/>
              <a:t>Based on the findings:</a:t>
            </a:r>
          </a:p>
          <a:p>
            <a:r>
              <a:rPr lang="en-AU" sz="2000" dirty="0"/>
              <a:t>The target audience is male drivers aged between 18 and 30</a:t>
            </a:r>
          </a:p>
          <a:p>
            <a:r>
              <a:rPr lang="en-AU" sz="2000" dirty="0"/>
              <a:t>The campaign should focus on NSW as they have the highest number of crashes, followed by Victoria </a:t>
            </a:r>
          </a:p>
          <a:p>
            <a:r>
              <a:rPr lang="en-AU" sz="2000" dirty="0"/>
              <a:t>There are no “danger days” or “danger months” to focus on so ads should be played all year </a:t>
            </a:r>
          </a:p>
          <a:p>
            <a:r>
              <a:rPr lang="en-AU" sz="2000" dirty="0"/>
              <a:t>Most crashes occur during daylight at high speeds of 80-100 km/h so these conditions should be featured in the ad</a:t>
            </a:r>
          </a:p>
          <a:p>
            <a:r>
              <a:rPr lang="en-AU" sz="2000" dirty="0"/>
              <a:t>The setting of the ad should be inner city or regional areas as this was where most fatal crashes occurred.</a:t>
            </a:r>
          </a:p>
        </p:txBody>
      </p:sp>
    </p:spTree>
    <p:extLst>
      <p:ext uri="{BB962C8B-B14F-4D97-AF65-F5344CB8AC3E}">
        <p14:creationId xmlns:p14="http://schemas.microsoft.com/office/powerpoint/2010/main" val="172018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D32662-6DC3-96CB-74D5-EFD5FABB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0" y="1164715"/>
            <a:ext cx="6858000" cy="53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BAA7F-0062-1074-2367-A4189BF3D4DD}"/>
              </a:ext>
            </a:extLst>
          </p:cNvPr>
          <p:cNvSpPr txBox="1"/>
          <p:nvPr/>
        </p:nvSpPr>
        <p:spPr>
          <a:xfrm>
            <a:off x="8536772" y="1324907"/>
            <a:ext cx="3025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 graph representing the number of fatalities from Australian road accidents per year 2014-2021.</a:t>
            </a:r>
          </a:p>
        </p:txBody>
      </p:sp>
    </p:spTree>
    <p:extLst>
      <p:ext uri="{BB962C8B-B14F-4D97-AF65-F5344CB8AC3E}">
        <p14:creationId xmlns:p14="http://schemas.microsoft.com/office/powerpoint/2010/main" val="14246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762D-4D25-DCDE-C3F3-2D10BEB5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1137920"/>
            <a:ext cx="10275252" cy="4773302"/>
          </a:xfrm>
        </p:spPr>
        <p:txBody>
          <a:bodyPr>
            <a:normAutofit/>
          </a:bodyPr>
          <a:lstStyle/>
          <a:p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Pitch target : Australian government advertising sector, to help them produce the most effective ad campaign to reduce road fatalities in Australia using Australian Fatal Road Accident data from 2014-2021 and answering 3 questions: </a:t>
            </a:r>
          </a:p>
          <a:p>
            <a:endParaRPr lang="en-A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What is the profile of the person most likely to be killed in an Australian Road accident?</a:t>
            </a:r>
          </a:p>
          <a:p>
            <a:pPr marL="0" indent="0">
              <a:buNone/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(Target Audience)</a:t>
            </a:r>
          </a:p>
          <a:p>
            <a:pPr marL="0" indent="0">
              <a:buNone/>
            </a:pP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2.Where do most fatal road accidents occur?</a:t>
            </a:r>
          </a:p>
          <a:p>
            <a:pPr marL="0" indent="0">
              <a:buNone/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(Where should the ads be played)</a:t>
            </a:r>
          </a:p>
          <a:p>
            <a:pPr marL="0" indent="0">
              <a:buNone/>
            </a:pP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3.What conditions are a fatal road accident most likely to occur in?</a:t>
            </a:r>
          </a:p>
          <a:p>
            <a:pPr marL="0" indent="0">
              <a:buNone/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(Factors to include in the ad)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28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805F6-9580-3367-817E-2C5A93E7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CA4734-67C5-F482-0F55-2CE7BEBC263A}"/>
              </a:ext>
            </a:extLst>
          </p:cNvPr>
          <p:cNvSpPr txBox="1"/>
          <p:nvPr/>
        </p:nvSpPr>
        <p:spPr>
          <a:xfrm>
            <a:off x="7529804" y="4896291"/>
            <a:ext cx="365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representing the percentage of total fatalities in Australian Road Crashes 2014-2021 each road user group represents. </a:t>
            </a:r>
          </a:p>
        </p:txBody>
      </p:sp>
    </p:spTree>
    <p:extLst>
      <p:ext uri="{BB962C8B-B14F-4D97-AF65-F5344CB8AC3E}">
        <p14:creationId xmlns:p14="http://schemas.microsoft.com/office/powerpoint/2010/main" val="19364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30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2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3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4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5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6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7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8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9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0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1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2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3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29" name="Group 1044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46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7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9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0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1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4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5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6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7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0" name="Rectangle 1058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4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58" name="Rectangle 1062">
            <a:extLst>
              <a:ext uri="{FF2B5EF4-FFF2-40B4-BE49-F238E27FC236}">
                <a16:creationId xmlns:a16="http://schemas.microsoft.com/office/drawing/2014/main" id="{4C65EF45-751F-4B16-8EF6-0D1382C9D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64">
            <a:extLst>
              <a:ext uri="{FF2B5EF4-FFF2-40B4-BE49-F238E27FC236}">
                <a16:creationId xmlns:a16="http://schemas.microsoft.com/office/drawing/2014/main" id="{410D52FB-FECF-4A00-8723-C495FDB7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E62899-2EC2-7463-F74D-965F9D2F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70" y="2277973"/>
            <a:ext cx="4653787" cy="369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53AC2-E770-D85B-4EE6-FFDF6A017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10" y="952977"/>
            <a:ext cx="5869858" cy="3551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C14D2-9D71-C23C-F064-4B01EDFB7023}"/>
              </a:ext>
            </a:extLst>
          </p:cNvPr>
          <p:cNvSpPr txBox="1"/>
          <p:nvPr/>
        </p:nvSpPr>
        <p:spPr>
          <a:xfrm>
            <a:off x="1178738" y="925695"/>
            <a:ext cx="37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representing the percentage each gender represents of total fatalities in Australian Road Accidents 2014-2021.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BA206-763E-C7AD-9E5E-4C5C0BFA757A}"/>
              </a:ext>
            </a:extLst>
          </p:cNvPr>
          <p:cNvSpPr txBox="1"/>
          <p:nvPr/>
        </p:nvSpPr>
        <p:spPr>
          <a:xfrm>
            <a:off x="6362532" y="4789455"/>
            <a:ext cx="4358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representing the percentage each gender represents for single vehicle road accident driver fatalities in Australia 2014-2021. </a:t>
            </a:r>
          </a:p>
        </p:txBody>
      </p:sp>
    </p:spTree>
    <p:extLst>
      <p:ext uri="{BB962C8B-B14F-4D97-AF65-F5344CB8AC3E}">
        <p14:creationId xmlns:p14="http://schemas.microsoft.com/office/powerpoint/2010/main" val="41419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B5860-5C1E-C3B9-C5CA-3B5F862B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01" y="906861"/>
            <a:ext cx="5408373" cy="4091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AC346-1E09-A005-960B-AFE5D9ED3579}"/>
              </a:ext>
            </a:extLst>
          </p:cNvPr>
          <p:cNvSpPr txBox="1"/>
          <p:nvPr/>
        </p:nvSpPr>
        <p:spPr>
          <a:xfrm>
            <a:off x="7998372" y="2136338"/>
            <a:ext cx="3478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mean age of the victims in Road fatalities was 67.66.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median age was 66.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correlation co-efficient between the age of the victim and the number of fatalities from single vehicle road accidents was -0.27.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9C62C-1C4B-0955-87A2-04708FDA43F3}"/>
              </a:ext>
            </a:extLst>
          </p:cNvPr>
          <p:cNvSpPr txBox="1"/>
          <p:nvPr/>
        </p:nvSpPr>
        <p:spPr>
          <a:xfrm>
            <a:off x="1564297" y="5117294"/>
            <a:ext cx="540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5: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Scatter plot representing the number of fatalities from Road Accidents in Australia 2014-2021 vs the age of the victim. </a:t>
            </a:r>
          </a:p>
        </p:txBody>
      </p:sp>
    </p:spTree>
    <p:extLst>
      <p:ext uri="{BB962C8B-B14F-4D97-AF65-F5344CB8AC3E}">
        <p14:creationId xmlns:p14="http://schemas.microsoft.com/office/powerpoint/2010/main" val="287690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98D510-1B20-635C-0BDC-C7FFEAF9A808}"/>
              </a:ext>
            </a:extLst>
          </p:cNvPr>
          <p:cNvSpPr txBox="1"/>
          <p:nvPr/>
        </p:nvSpPr>
        <p:spPr>
          <a:xfrm>
            <a:off x="7947572" y="1872178"/>
            <a:ext cx="3478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mean age for driver fatalities in single vehicle accidents was 26.52.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median age was 24.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correlation co-efficient between the age of the victim and the number of fatalities from single vehicle road accidents was -0.68.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5E5D1E-B63C-3140-000C-65AB5C62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78" y="1007428"/>
            <a:ext cx="61055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717BE1-A41C-3CF5-63E4-F6214B2B6826}"/>
              </a:ext>
            </a:extLst>
          </p:cNvPr>
          <p:cNvSpPr txBox="1"/>
          <p:nvPr/>
        </p:nvSpPr>
        <p:spPr>
          <a:xfrm>
            <a:off x="1384132" y="5388907"/>
            <a:ext cx="5656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6: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Scatter plot representing the number of fatalities from single vehicle accidents  in Australia 2014-2021 vs the age of the victim who was driver in the accident.</a:t>
            </a:r>
          </a:p>
        </p:txBody>
      </p:sp>
    </p:spTree>
    <p:extLst>
      <p:ext uri="{BB962C8B-B14F-4D97-AF65-F5344CB8AC3E}">
        <p14:creationId xmlns:p14="http://schemas.microsoft.com/office/powerpoint/2010/main" val="159681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D5D8A-FDBB-4D7F-A81D-75C84CCD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30" y="924455"/>
            <a:ext cx="6096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81385-0E91-4F38-2AE2-5F4FACAB62AA}"/>
              </a:ext>
            </a:extLst>
          </p:cNvPr>
          <p:cNvSpPr txBox="1"/>
          <p:nvPr/>
        </p:nvSpPr>
        <p:spPr>
          <a:xfrm>
            <a:off x="2012030" y="5496455"/>
            <a:ext cx="621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7: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representing the total number of fatalities from Australian Road Crashes 2014-2021 per state. </a:t>
            </a:r>
          </a:p>
        </p:txBody>
      </p:sp>
    </p:spTree>
    <p:extLst>
      <p:ext uri="{BB962C8B-B14F-4D97-AF65-F5344CB8AC3E}">
        <p14:creationId xmlns:p14="http://schemas.microsoft.com/office/powerpoint/2010/main" val="391085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ED871-6C71-13C6-28CA-FB850BD0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44" y="813117"/>
            <a:ext cx="6409056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A4F3D-598A-85F5-32FE-E78E1793D90F}"/>
              </a:ext>
            </a:extLst>
          </p:cNvPr>
          <p:cNvSpPr txBox="1"/>
          <p:nvPr/>
        </p:nvSpPr>
        <p:spPr>
          <a:xfrm>
            <a:off x="8453470" y="813117"/>
            <a:ext cx="309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8: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representing the total number of fatalities from Australian Road Crashes 2014-2021 per area remoteness.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5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2393</TotalTime>
  <Words>661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Australian Fatal Road Accidents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Fatal Road Accidents</dc:title>
  <dc:creator>tamika.fj@gmail.com</dc:creator>
  <cp:lastModifiedBy>tamika.fj@gmail.com</cp:lastModifiedBy>
  <cp:revision>1</cp:revision>
  <dcterms:created xsi:type="dcterms:W3CDTF">2023-07-17T00:05:25Z</dcterms:created>
  <dcterms:modified xsi:type="dcterms:W3CDTF">2023-07-20T07:38:50Z</dcterms:modified>
</cp:coreProperties>
</file>